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jpeg" ContentType="image/jpeg"/>
  <Default Extension="wmf" ContentType="image/x-wmf"/>
  <Default Extension="xls" ContentType="application/vnd.ms-excel"/>
  <Default Extension="rels" ContentType="application/vnd.openxmlformats-package.relationships+xml"/>
  <Default Extension="xml" ContentType="application/xml"/>
  <Default Extension="fntdata" ContentType="application/x-fontdata"/>
  <Default Extension="vml" ContentType="application/vnd.openxmlformats-officedocument.vmlDrawing"/>
  <Default Extension="gif" ContentType="image/gif"/>
  <Default Extension="tiff" ContentType="image/tiff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 saveSubsetFonts="1" bookmarkIdSeed="2">
  <p:sldMasterIdLst>
    <p:sldMasterId id="2147483648" r:id="rId1"/>
  </p:sldMasterIdLst>
  <p:notesMasterIdLst>
    <p:notesMasterId r:id="rId262"/>
  </p:notesMasterIdLst>
  <p:sldIdLst>
    <p:sldId id="256" r:id="rId2"/>
    <p:sldId id="449" r:id="rId3"/>
    <p:sldId id="311" r:id="rId4"/>
    <p:sldId id="442" r:id="rId5"/>
    <p:sldId id="259" r:id="rId6"/>
    <p:sldId id="258" r:id="rId7"/>
    <p:sldId id="257" r:id="rId8"/>
    <p:sldId id="300" r:id="rId9"/>
    <p:sldId id="260" r:id="rId10"/>
    <p:sldId id="763" r:id="rId11"/>
    <p:sldId id="554" r:id="rId12"/>
    <p:sldId id="555" r:id="rId13"/>
    <p:sldId id="556" r:id="rId14"/>
    <p:sldId id="262" r:id="rId15"/>
    <p:sldId id="700" r:id="rId16"/>
    <p:sldId id="264" r:id="rId17"/>
    <p:sldId id="265" r:id="rId18"/>
    <p:sldId id="268" r:id="rId19"/>
    <p:sldId id="266" r:id="rId20"/>
    <p:sldId id="764" r:id="rId21"/>
    <p:sldId id="267" r:id="rId22"/>
    <p:sldId id="269" r:id="rId23"/>
    <p:sldId id="302" r:id="rId24"/>
    <p:sldId id="303" r:id="rId25"/>
    <p:sldId id="557" r:id="rId26"/>
    <p:sldId id="304" r:id="rId27"/>
    <p:sldId id="309" r:id="rId28"/>
    <p:sldId id="527" r:id="rId29"/>
    <p:sldId id="270" r:id="rId30"/>
    <p:sldId id="472" r:id="rId31"/>
    <p:sldId id="444" r:id="rId32"/>
    <p:sldId id="443" r:id="rId33"/>
    <p:sldId id="446" r:id="rId34"/>
    <p:sldId id="447" r:id="rId35"/>
    <p:sldId id="450" r:id="rId36"/>
    <p:sldId id="453" r:id="rId37"/>
    <p:sldId id="454" r:id="rId38"/>
    <p:sldId id="467" r:id="rId39"/>
    <p:sldId id="455" r:id="rId40"/>
    <p:sldId id="468" r:id="rId41"/>
    <p:sldId id="456" r:id="rId42"/>
    <p:sldId id="457" r:id="rId43"/>
    <p:sldId id="471" r:id="rId44"/>
    <p:sldId id="469" r:id="rId45"/>
    <p:sldId id="492" r:id="rId46"/>
    <p:sldId id="490" r:id="rId47"/>
    <p:sldId id="508" r:id="rId48"/>
    <p:sldId id="458" r:id="rId49"/>
    <p:sldId id="312" r:id="rId50"/>
    <p:sldId id="271" r:id="rId51"/>
    <p:sldId id="392" r:id="rId52"/>
    <p:sldId id="439" r:id="rId53"/>
    <p:sldId id="440" r:id="rId54"/>
    <p:sldId id="765" r:id="rId55"/>
    <p:sldId id="766" r:id="rId56"/>
    <p:sldId id="767" r:id="rId57"/>
    <p:sldId id="310" r:id="rId58"/>
    <p:sldId id="313" r:id="rId59"/>
    <p:sldId id="459" r:id="rId60"/>
    <p:sldId id="460" r:id="rId61"/>
    <p:sldId id="461" r:id="rId62"/>
    <p:sldId id="464" r:id="rId63"/>
    <p:sldId id="462" r:id="rId64"/>
    <p:sldId id="463" r:id="rId65"/>
    <p:sldId id="465" r:id="rId66"/>
    <p:sldId id="466" r:id="rId67"/>
    <p:sldId id="297" r:id="rId68"/>
    <p:sldId id="393" r:id="rId69"/>
    <p:sldId id="272" r:id="rId70"/>
    <p:sldId id="448" r:id="rId71"/>
    <p:sldId id="526" r:id="rId72"/>
    <p:sldId id="523" r:id="rId73"/>
    <p:sldId id="513" r:id="rId74"/>
    <p:sldId id="515" r:id="rId75"/>
    <p:sldId id="514" r:id="rId76"/>
    <p:sldId id="510" r:id="rId77"/>
    <p:sldId id="516" r:id="rId78"/>
    <p:sldId id="518" r:id="rId79"/>
    <p:sldId id="517" r:id="rId80"/>
    <p:sldId id="519" r:id="rId81"/>
    <p:sldId id="498" r:id="rId82"/>
    <p:sldId id="520" r:id="rId83"/>
    <p:sldId id="521" r:id="rId84"/>
    <p:sldId id="522" r:id="rId85"/>
    <p:sldId id="496" r:id="rId86"/>
    <p:sldId id="525" r:id="rId87"/>
    <p:sldId id="643" r:id="rId88"/>
    <p:sldId id="642" r:id="rId89"/>
    <p:sldId id="644" r:id="rId90"/>
    <p:sldId id="645" r:id="rId91"/>
    <p:sldId id="646" r:id="rId92"/>
    <p:sldId id="648" r:id="rId93"/>
    <p:sldId id="649" r:id="rId94"/>
    <p:sldId id="650" r:id="rId95"/>
    <p:sldId id="651" r:id="rId96"/>
    <p:sldId id="652" r:id="rId97"/>
    <p:sldId id="653" r:id="rId98"/>
    <p:sldId id="654" r:id="rId99"/>
    <p:sldId id="655" r:id="rId100"/>
    <p:sldId id="656" r:id="rId101"/>
    <p:sldId id="657" r:id="rId102"/>
    <p:sldId id="658" r:id="rId103"/>
    <p:sldId id="659" r:id="rId104"/>
    <p:sldId id="660" r:id="rId105"/>
    <p:sldId id="661" r:id="rId106"/>
    <p:sldId id="662" r:id="rId107"/>
    <p:sldId id="663" r:id="rId108"/>
    <p:sldId id="664" r:id="rId109"/>
    <p:sldId id="773" r:id="rId110"/>
    <p:sldId id="774" r:id="rId111"/>
    <p:sldId id="776" r:id="rId112"/>
    <p:sldId id="775" r:id="rId113"/>
    <p:sldId id="777" r:id="rId114"/>
    <p:sldId id="667" r:id="rId115"/>
    <p:sldId id="668" r:id="rId116"/>
    <p:sldId id="669" r:id="rId117"/>
    <p:sldId id="670" r:id="rId118"/>
    <p:sldId id="671" r:id="rId119"/>
    <p:sldId id="672" r:id="rId120"/>
    <p:sldId id="673" r:id="rId121"/>
    <p:sldId id="674" r:id="rId122"/>
    <p:sldId id="675" r:id="rId123"/>
    <p:sldId id="678" r:id="rId124"/>
    <p:sldId id="676" r:id="rId125"/>
    <p:sldId id="677" r:id="rId126"/>
    <p:sldId id="485" r:id="rId127"/>
    <p:sldId id="317" r:id="rId128"/>
    <p:sldId id="719" r:id="rId129"/>
    <p:sldId id="720" r:id="rId130"/>
    <p:sldId id="721" r:id="rId131"/>
    <p:sldId id="574" r:id="rId132"/>
    <p:sldId id="575" r:id="rId133"/>
    <p:sldId id="576" r:id="rId134"/>
    <p:sldId id="577" r:id="rId135"/>
    <p:sldId id="327" r:id="rId136"/>
    <p:sldId id="328" r:id="rId137"/>
    <p:sldId id="331" r:id="rId138"/>
    <p:sldId id="332" r:id="rId139"/>
    <p:sldId id="758" r:id="rId140"/>
    <p:sldId id="334" r:id="rId141"/>
    <p:sldId id="593" r:id="rId142"/>
    <p:sldId id="594" r:id="rId143"/>
    <p:sldId id="336" r:id="rId144"/>
    <p:sldId id="337" r:id="rId145"/>
    <p:sldId id="338" r:id="rId146"/>
    <p:sldId id="339" r:id="rId147"/>
    <p:sldId id="341" r:id="rId148"/>
    <p:sldId id="343" r:id="rId149"/>
    <p:sldId id="344" r:id="rId150"/>
    <p:sldId id="486" r:id="rId151"/>
    <p:sldId id="592" r:id="rId152"/>
    <p:sldId id="349" r:id="rId153"/>
    <p:sldId id="350" r:id="rId154"/>
    <p:sldId id="487" r:id="rId155"/>
    <p:sldId id="509" r:id="rId156"/>
    <p:sldId id="423" r:id="rId157"/>
    <p:sldId id="318" r:id="rId158"/>
    <p:sldId id="441" r:id="rId159"/>
    <p:sldId id="391" r:id="rId160"/>
    <p:sldId id="387" r:id="rId161"/>
    <p:sldId id="722" r:id="rId162"/>
    <p:sldId id="389" r:id="rId163"/>
    <p:sldId id="732" r:id="rId164"/>
    <p:sldId id="390" r:id="rId165"/>
    <p:sldId id="364" r:id="rId166"/>
    <p:sldId id="360" r:id="rId167"/>
    <p:sldId id="365" r:id="rId168"/>
    <p:sldId id="366" r:id="rId169"/>
    <p:sldId id="329" r:id="rId170"/>
    <p:sldId id="723" r:id="rId171"/>
    <p:sldId id="724" r:id="rId172"/>
    <p:sldId id="725" r:id="rId173"/>
    <p:sldId id="726" r:id="rId174"/>
    <p:sldId id="727" r:id="rId175"/>
    <p:sldId id="760" r:id="rId176"/>
    <p:sldId id="755" r:id="rId177"/>
    <p:sldId id="386" r:id="rId178"/>
    <p:sldId id="730" r:id="rId179"/>
    <p:sldId id="539" r:id="rId180"/>
    <p:sldId id="734" r:id="rId181"/>
    <p:sldId id="601" r:id="rId182"/>
    <p:sldId id="699" r:id="rId183"/>
    <p:sldId id="538" r:id="rId184"/>
    <p:sldId id="537" r:id="rId185"/>
    <p:sldId id="533" r:id="rId186"/>
    <p:sldId id="534" r:id="rId187"/>
    <p:sldId id="583" r:id="rId188"/>
    <p:sldId id="806" r:id="rId189"/>
    <p:sldId id="807" r:id="rId190"/>
    <p:sldId id="761" r:id="rId191"/>
    <p:sldId id="718" r:id="rId192"/>
    <p:sldId id="762" r:id="rId193"/>
    <p:sldId id="694" r:id="rId194"/>
    <p:sldId id="810" r:id="rId195"/>
    <p:sldId id="682" r:id="rId196"/>
    <p:sldId id="681" r:id="rId197"/>
    <p:sldId id="683" r:id="rId198"/>
    <p:sldId id="802" r:id="rId199"/>
    <p:sldId id="803" r:id="rId200"/>
    <p:sldId id="804" r:id="rId201"/>
    <p:sldId id="805" r:id="rId202"/>
    <p:sldId id="748" r:id="rId203"/>
    <p:sldId id="548" r:id="rId204"/>
    <p:sldId id="549" r:id="rId205"/>
    <p:sldId id="584" r:id="rId206"/>
    <p:sldId id="739" r:id="rId207"/>
    <p:sldId id="749" r:id="rId208"/>
    <p:sldId id="750" r:id="rId209"/>
    <p:sldId id="751" r:id="rId210"/>
    <p:sldId id="759" r:id="rId211"/>
    <p:sldId id="753" r:id="rId212"/>
    <p:sldId id="787" r:id="rId213"/>
    <p:sldId id="786" r:id="rId214"/>
    <p:sldId id="778" r:id="rId215"/>
    <p:sldId id="782" r:id="rId216"/>
    <p:sldId id="783" r:id="rId217"/>
    <p:sldId id="784" r:id="rId218"/>
    <p:sldId id="811" r:id="rId219"/>
    <p:sldId id="812" r:id="rId220"/>
    <p:sldId id="785" r:id="rId221"/>
    <p:sldId id="788" r:id="rId222"/>
    <p:sldId id="789" r:id="rId223"/>
    <p:sldId id="790" r:id="rId224"/>
    <p:sldId id="813" r:id="rId225"/>
    <p:sldId id="801" r:id="rId226"/>
    <p:sldId id="792" r:id="rId227"/>
    <p:sldId id="793" r:id="rId228"/>
    <p:sldId id="794" r:id="rId229"/>
    <p:sldId id="795" r:id="rId230"/>
    <p:sldId id="808" r:id="rId231"/>
    <p:sldId id="797" r:id="rId232"/>
    <p:sldId id="798" r:id="rId233"/>
    <p:sldId id="799" r:id="rId234"/>
    <p:sldId id="800" r:id="rId235"/>
    <p:sldId id="814" r:id="rId236"/>
    <p:sldId id="474" r:id="rId237"/>
    <p:sldId id="484" r:id="rId238"/>
    <p:sldId id="481" r:id="rId239"/>
    <p:sldId id="482" r:id="rId240"/>
    <p:sldId id="395" r:id="rId241"/>
    <p:sldId id="695" r:id="rId242"/>
    <p:sldId id="596" r:id="rId243"/>
    <p:sldId id="597" r:id="rId244"/>
    <p:sldId id="696" r:id="rId245"/>
    <p:sldId id="588" r:id="rId246"/>
    <p:sldId id="589" r:id="rId247"/>
    <p:sldId id="402" r:id="rId248"/>
    <p:sldId id="581" r:id="rId249"/>
    <p:sldId id="809" r:id="rId250"/>
    <p:sldId id="697" r:id="rId251"/>
    <p:sldId id="406" r:id="rId252"/>
    <p:sldId id="407" r:id="rId253"/>
    <p:sldId id="591" r:id="rId254"/>
    <p:sldId id="409" r:id="rId255"/>
    <p:sldId id="410" r:id="rId256"/>
    <p:sldId id="412" r:id="rId257"/>
    <p:sldId id="413" r:id="rId258"/>
    <p:sldId id="565" r:id="rId259"/>
    <p:sldId id="566" r:id="rId260"/>
    <p:sldId id="567" r:id="rId261"/>
  </p:sldIdLst>
  <p:sldSz cx="9144000" cy="6858000" type="screen4x3"/>
  <p:notesSz cx="6858000" cy="9144000"/>
  <p:embeddedFontLst>
    <p:embeddedFont>
      <p:font typeface="Tahoma" panose="020B0604030504040204" pitchFamily="34" charset="0"/>
      <p:regular r:id="rId263"/>
      <p:bold r:id="rId264"/>
    </p:embeddedFont>
    <p:embeddedFont>
      <p:font typeface="HG明朝B" panose="02020809000000000000" pitchFamily="17" charset="-128"/>
      <p:regular r:id="rId265"/>
    </p:embeddedFont>
    <p:embeddedFont>
      <p:font typeface="Cambria Math" panose="02040503050406030204" pitchFamily="18" charset="0"/>
      <p:regular r:id="rId266"/>
    </p:embeddedFont>
    <p:embeddedFont>
      <p:font typeface="Calibri" panose="020F0502020204030204" pitchFamily="34" charset="0"/>
      <p:regular r:id="rId267"/>
      <p:bold r:id="rId268"/>
      <p:italic r:id="rId269"/>
      <p:boldItalic r:id="rId270"/>
    </p:embeddedFont>
    <p:embeddedFont>
      <p:font typeface="HGP行書体" panose="03000600000000000000" pitchFamily="66" charset="-128"/>
      <p:regular r:id="rId271"/>
    </p:embeddedFont>
    <p:embeddedFont>
      <p:font typeface="Century Gothic" panose="020B0502020202020204" pitchFamily="34" charset="0"/>
      <p:regular r:id="rId272"/>
      <p:bold r:id="rId273"/>
      <p:italic r:id="rId274"/>
      <p:boldItalic r:id="rId275"/>
    </p:embeddedFont>
    <p:embeddedFont>
      <p:font typeface="Times" panose="02020603050405020304" pitchFamily="18" charset="0"/>
      <p:regular r:id="rId276"/>
      <p:bold r:id="rId277"/>
      <p:italic r:id="rId278"/>
      <p:boldItalic r:id="rId279"/>
    </p:embeddedFont>
    <p:embeddedFont>
      <p:font typeface="Arial Unicode MS" panose="020B0604020202020204" pitchFamily="50" charset="-128"/>
      <p:regular r:id="rId280"/>
    </p:embeddedFont>
    <p:embeddedFont>
      <p:font typeface="Wingdings 2" panose="05020102010507070707" pitchFamily="18" charset="2"/>
      <p:regular r:id="rId281"/>
    </p:embeddedFont>
    <p:embeddedFont>
      <p:font typeface="Georgia" panose="02040502050405020303" pitchFamily="18" charset="0"/>
      <p:regular r:id="rId282"/>
      <p:bold r:id="rId283"/>
      <p:italic r:id="rId284"/>
      <p:boldItalic r:id="rId285"/>
    </p:embeddedFont>
  </p:embeddedFontLst>
  <p:defaultTextStyle>
    <a:defPPr>
      <a:defRPr lang="ja-JP"/>
    </a:defPPr>
    <a:lvl1pPr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charset="0"/>
        <a:ea typeface="ＭＳ Ｐゴシック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4294967295" orient="horz" pos="2160" userDrawn="1">
          <p15:clr>
            <a:srgbClr val="A4A3A4"/>
          </p15:clr>
        </p15:guide>
        <p15:guide id="4294967295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3859"/>
    <a:srgbClr val="0541EB"/>
    <a:srgbClr val="FD73FF"/>
    <a:srgbClr val="FF00FF"/>
    <a:srgbClr val="FF9900"/>
    <a:srgbClr val="D61A39"/>
    <a:srgbClr val="CCECFF"/>
    <a:srgbClr val="FFCCFF"/>
    <a:srgbClr val="03D1ED"/>
    <a:srgbClr val="FC9B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255" autoAdjust="0"/>
    <p:restoredTop sz="99611" autoAdjust="0"/>
  </p:normalViewPr>
  <p:slideViewPr>
    <p:cSldViewPr snapToGrid="0">
      <p:cViewPr varScale="1">
        <p:scale>
          <a:sx n="71" d="100"/>
          <a:sy n="71" d="100"/>
        </p:scale>
        <p:origin x="1233" y="4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12486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font" Target="fonts/font6.fntdata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font" Target="fonts/font17.fntdata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269" Type="http://schemas.openxmlformats.org/officeDocument/2006/relationships/font" Target="fonts/font7.fntdata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font" Target="fonts/font18.fntdata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font" Target="fonts/font8.fntdata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font" Target="fonts/font19.fntdata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font" Target="fonts/font9.fntdata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font" Target="fonts/font20.fntdata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font" Target="fonts/font10.fntdata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notesMaster" Target="notesMasters/notesMaster1.xml"/><Relationship Id="rId283" Type="http://schemas.openxmlformats.org/officeDocument/2006/relationships/font" Target="fonts/font21.fntdata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font" Target="fonts/font11.fntdata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font" Target="fonts/font1.fntdata"/><Relationship Id="rId284" Type="http://schemas.openxmlformats.org/officeDocument/2006/relationships/font" Target="fonts/font22.fntdata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font" Target="fonts/font12.fntdata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font" Target="fonts/font2.fntdata"/><Relationship Id="rId285" Type="http://schemas.openxmlformats.org/officeDocument/2006/relationships/font" Target="fonts/font23.fntdata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font" Target="fonts/font13.fntdata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font" Target="fonts/font3.fntdata"/><Relationship Id="rId286" Type="http://schemas.openxmlformats.org/officeDocument/2006/relationships/presProps" Target="presProps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font" Target="fonts/font14.fntdata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font" Target="fonts/font4.fntdata"/><Relationship Id="rId287" Type="http://schemas.openxmlformats.org/officeDocument/2006/relationships/viewProps" Target="viewProps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font" Target="fonts/font15.fntdata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font" Target="fonts/font5.fntdata"/><Relationship Id="rId288" Type="http://schemas.openxmlformats.org/officeDocument/2006/relationships/theme" Target="theme/theme1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font" Target="fonts/font16.fntdata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tableStyles" Target="tableStyles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/Relationships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drawings/_rels/vmlDrawing10.vml.rels><?xml version="1.0" encoding="UTF-8" standalone="yes"?>
<Relationships xmlns="http://schemas.openxmlformats.org/package/2006/relationships"><Relationship Id="rId8" Type="http://schemas.openxmlformats.org/officeDocument/2006/relationships/image" Target="../media/image82.wmf"/><Relationship Id="rId13" Type="http://schemas.openxmlformats.org/officeDocument/2006/relationships/image" Target="../media/image87.wmf"/><Relationship Id="rId3" Type="http://schemas.openxmlformats.org/officeDocument/2006/relationships/image" Target="../media/image77.wmf"/><Relationship Id="rId7" Type="http://schemas.openxmlformats.org/officeDocument/2006/relationships/image" Target="../media/image81.wmf"/><Relationship Id="rId12" Type="http://schemas.openxmlformats.org/officeDocument/2006/relationships/image" Target="../media/image86.wmf"/><Relationship Id="rId2" Type="http://schemas.openxmlformats.org/officeDocument/2006/relationships/image" Target="../media/image76.wmf"/><Relationship Id="rId1" Type="http://schemas.openxmlformats.org/officeDocument/2006/relationships/image" Target="../media/image75.wmf"/><Relationship Id="rId6" Type="http://schemas.openxmlformats.org/officeDocument/2006/relationships/image" Target="../media/image80.wmf"/><Relationship Id="rId11" Type="http://schemas.openxmlformats.org/officeDocument/2006/relationships/image" Target="../media/image85.wmf"/><Relationship Id="rId5" Type="http://schemas.openxmlformats.org/officeDocument/2006/relationships/image" Target="../media/image79.wmf"/><Relationship Id="rId10" Type="http://schemas.openxmlformats.org/officeDocument/2006/relationships/image" Target="../media/image84.wmf"/><Relationship Id="rId4" Type="http://schemas.openxmlformats.org/officeDocument/2006/relationships/image" Target="../media/image78.wmf"/><Relationship Id="rId9" Type="http://schemas.openxmlformats.org/officeDocument/2006/relationships/image" Target="../media/image83.wmf"/><Relationship Id="rId14" Type="http://schemas.openxmlformats.org/officeDocument/2006/relationships/image" Target="../media/image88.wmf"/></Relationships>
</file>

<file path=ppt/drawings/_rels/vmlDrawing100.vml.rels><?xml version="1.0" encoding="UTF-8" standalone="yes"?>
<Relationships xmlns="http://schemas.openxmlformats.org/package/2006/relationships"><Relationship Id="rId3" Type="http://schemas.openxmlformats.org/officeDocument/2006/relationships/image" Target="../media/image737.wmf"/><Relationship Id="rId2" Type="http://schemas.openxmlformats.org/officeDocument/2006/relationships/image" Target="../media/image736.wmf"/><Relationship Id="rId1" Type="http://schemas.openxmlformats.org/officeDocument/2006/relationships/image" Target="../media/image735.wmf"/><Relationship Id="rId5" Type="http://schemas.openxmlformats.org/officeDocument/2006/relationships/image" Target="../media/image739.wmf"/><Relationship Id="rId4" Type="http://schemas.openxmlformats.org/officeDocument/2006/relationships/image" Target="../media/image738.wmf"/></Relationships>
</file>

<file path=ppt/drawings/_rels/vmlDrawing101.vml.rels><?xml version="1.0" encoding="UTF-8" standalone="yes"?>
<Relationships xmlns="http://schemas.openxmlformats.org/package/2006/relationships"><Relationship Id="rId3" Type="http://schemas.openxmlformats.org/officeDocument/2006/relationships/image" Target="../media/image742.wmf"/><Relationship Id="rId2" Type="http://schemas.openxmlformats.org/officeDocument/2006/relationships/image" Target="../media/image741.wmf"/><Relationship Id="rId1" Type="http://schemas.openxmlformats.org/officeDocument/2006/relationships/image" Target="../media/image740.wmf"/></Relationships>
</file>

<file path=ppt/drawings/_rels/vmlDrawing102.vml.rels><?xml version="1.0" encoding="UTF-8" standalone="yes"?>
<Relationships xmlns="http://schemas.openxmlformats.org/package/2006/relationships"><Relationship Id="rId3" Type="http://schemas.openxmlformats.org/officeDocument/2006/relationships/image" Target="../media/image746.wmf"/><Relationship Id="rId2" Type="http://schemas.openxmlformats.org/officeDocument/2006/relationships/image" Target="../media/image745.wmf"/><Relationship Id="rId1" Type="http://schemas.openxmlformats.org/officeDocument/2006/relationships/image" Target="../media/image744.wmf"/></Relationships>
</file>

<file path=ppt/drawings/_rels/vmlDrawing103.v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50.wmf"/><Relationship Id="rId1" Type="http://schemas.openxmlformats.org/officeDocument/2006/relationships/image" Target="../media/image749.png"/><Relationship Id="rId4" Type="http://schemas.openxmlformats.org/officeDocument/2006/relationships/image" Target="../media/image4.png"/></Relationships>
</file>

<file path=ppt/drawings/_rels/vmlDrawing104.vml.rels><?xml version="1.0" encoding="UTF-8" standalone="yes"?>
<Relationships xmlns="http://schemas.openxmlformats.org/package/2006/relationships"><Relationship Id="rId8" Type="http://schemas.openxmlformats.org/officeDocument/2006/relationships/image" Target="../media/image760.wmf"/><Relationship Id="rId3" Type="http://schemas.openxmlformats.org/officeDocument/2006/relationships/image" Target="../media/image755.wmf"/><Relationship Id="rId7" Type="http://schemas.openxmlformats.org/officeDocument/2006/relationships/image" Target="../media/image759.wmf"/><Relationship Id="rId2" Type="http://schemas.openxmlformats.org/officeDocument/2006/relationships/image" Target="../media/image754.wmf"/><Relationship Id="rId1" Type="http://schemas.openxmlformats.org/officeDocument/2006/relationships/image" Target="../media/image753.wmf"/><Relationship Id="rId6" Type="http://schemas.openxmlformats.org/officeDocument/2006/relationships/image" Target="../media/image758.wmf"/><Relationship Id="rId11" Type="http://schemas.openxmlformats.org/officeDocument/2006/relationships/image" Target="../media/image763.wmf"/><Relationship Id="rId5" Type="http://schemas.openxmlformats.org/officeDocument/2006/relationships/image" Target="../media/image757.wmf"/><Relationship Id="rId10" Type="http://schemas.openxmlformats.org/officeDocument/2006/relationships/image" Target="../media/image762.wmf"/><Relationship Id="rId4" Type="http://schemas.openxmlformats.org/officeDocument/2006/relationships/image" Target="../media/image756.wmf"/><Relationship Id="rId9" Type="http://schemas.openxmlformats.org/officeDocument/2006/relationships/image" Target="../media/image761.wmf"/></Relationships>
</file>

<file path=ppt/drawings/_rels/vmlDrawing105.vml.rels><?xml version="1.0" encoding="UTF-8" standalone="yes"?>
<Relationships xmlns="http://schemas.openxmlformats.org/package/2006/relationships"><Relationship Id="rId8" Type="http://schemas.openxmlformats.org/officeDocument/2006/relationships/image" Target="../media/image771.wmf"/><Relationship Id="rId3" Type="http://schemas.openxmlformats.org/officeDocument/2006/relationships/image" Target="../media/image766.wmf"/><Relationship Id="rId7" Type="http://schemas.openxmlformats.org/officeDocument/2006/relationships/image" Target="../media/image770.wmf"/><Relationship Id="rId12" Type="http://schemas.openxmlformats.org/officeDocument/2006/relationships/image" Target="../media/image775.wmf"/><Relationship Id="rId2" Type="http://schemas.openxmlformats.org/officeDocument/2006/relationships/image" Target="../media/image765.wmf"/><Relationship Id="rId1" Type="http://schemas.openxmlformats.org/officeDocument/2006/relationships/image" Target="../media/image764.wmf"/><Relationship Id="rId6" Type="http://schemas.openxmlformats.org/officeDocument/2006/relationships/image" Target="../media/image769.wmf"/><Relationship Id="rId11" Type="http://schemas.openxmlformats.org/officeDocument/2006/relationships/image" Target="../media/image774.wmf"/><Relationship Id="rId5" Type="http://schemas.openxmlformats.org/officeDocument/2006/relationships/image" Target="../media/image768.wmf"/><Relationship Id="rId10" Type="http://schemas.openxmlformats.org/officeDocument/2006/relationships/image" Target="../media/image773.wmf"/><Relationship Id="rId4" Type="http://schemas.openxmlformats.org/officeDocument/2006/relationships/image" Target="../media/image767.wmf"/><Relationship Id="rId9" Type="http://schemas.openxmlformats.org/officeDocument/2006/relationships/image" Target="../media/image772.wmf"/></Relationships>
</file>

<file path=ppt/drawings/_rels/vmlDrawing106.vml.rels><?xml version="1.0" encoding="UTF-8" standalone="yes"?>
<Relationships xmlns="http://schemas.openxmlformats.org/package/2006/relationships"><Relationship Id="rId2" Type="http://schemas.openxmlformats.org/officeDocument/2006/relationships/image" Target="../media/image777.wmf"/><Relationship Id="rId1" Type="http://schemas.openxmlformats.org/officeDocument/2006/relationships/image" Target="../media/image776.wmf"/></Relationships>
</file>

<file path=ppt/drawings/_rels/vmlDrawing107.vml.rels><?xml version="1.0" encoding="UTF-8" standalone="yes"?>
<Relationships xmlns="http://schemas.openxmlformats.org/package/2006/relationships"><Relationship Id="rId3" Type="http://schemas.openxmlformats.org/officeDocument/2006/relationships/image" Target="../media/image780.png"/><Relationship Id="rId2" Type="http://schemas.openxmlformats.org/officeDocument/2006/relationships/image" Target="../media/image779.wmf"/><Relationship Id="rId1" Type="http://schemas.openxmlformats.org/officeDocument/2006/relationships/image" Target="../media/image778.wmf"/></Relationships>
</file>

<file path=ppt/drawings/_rels/vmlDrawing108.vml.rels><?xml version="1.0" encoding="UTF-8" standalone="yes"?>
<Relationships xmlns="http://schemas.openxmlformats.org/package/2006/relationships"><Relationship Id="rId3" Type="http://schemas.openxmlformats.org/officeDocument/2006/relationships/image" Target="../media/image681.png"/><Relationship Id="rId2" Type="http://schemas.openxmlformats.org/officeDocument/2006/relationships/image" Target="../media/image784.wmf"/><Relationship Id="rId1" Type="http://schemas.openxmlformats.org/officeDocument/2006/relationships/image" Target="../media/image783.wmf"/><Relationship Id="rId4" Type="http://schemas.openxmlformats.org/officeDocument/2006/relationships/image" Target="../media/image785.wmf"/></Relationships>
</file>

<file path=ppt/drawings/_rels/vmlDrawing109.v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image" Target="../media/image787.wmf"/></Relationships>
</file>

<file path=ppt/drawings/_rels/vmlDrawing11.vml.rels><?xml version="1.0" encoding="UTF-8" standalone="yes"?>
<Relationships xmlns="http://schemas.openxmlformats.org/package/2006/relationships"><Relationship Id="rId8" Type="http://schemas.openxmlformats.org/officeDocument/2006/relationships/image" Target="../media/image96.wmf"/><Relationship Id="rId3" Type="http://schemas.openxmlformats.org/officeDocument/2006/relationships/image" Target="../media/image91.wmf"/><Relationship Id="rId7" Type="http://schemas.openxmlformats.org/officeDocument/2006/relationships/image" Target="../media/image95.wmf"/><Relationship Id="rId2" Type="http://schemas.openxmlformats.org/officeDocument/2006/relationships/image" Target="../media/image90.wmf"/><Relationship Id="rId1" Type="http://schemas.openxmlformats.org/officeDocument/2006/relationships/image" Target="../media/image89.wmf"/><Relationship Id="rId6" Type="http://schemas.openxmlformats.org/officeDocument/2006/relationships/image" Target="../media/image94.wmf"/><Relationship Id="rId11" Type="http://schemas.openxmlformats.org/officeDocument/2006/relationships/image" Target="../media/image99.wmf"/><Relationship Id="rId5" Type="http://schemas.openxmlformats.org/officeDocument/2006/relationships/image" Target="../media/image93.wmf"/><Relationship Id="rId10" Type="http://schemas.openxmlformats.org/officeDocument/2006/relationships/image" Target="../media/image98.wmf"/><Relationship Id="rId4" Type="http://schemas.openxmlformats.org/officeDocument/2006/relationships/image" Target="../media/image92.wmf"/><Relationship Id="rId9" Type="http://schemas.openxmlformats.org/officeDocument/2006/relationships/image" Target="../media/image97.wmf"/></Relationships>
</file>

<file path=ppt/drawings/_rels/vmlDrawing1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88.wmf"/></Relationships>
</file>

<file path=ppt/drawings/_rels/vmlDrawing111.vml.rels><?xml version="1.0" encoding="UTF-8" standalone="yes"?>
<Relationships xmlns="http://schemas.openxmlformats.org/package/2006/relationships"><Relationship Id="rId3" Type="http://schemas.openxmlformats.org/officeDocument/2006/relationships/image" Target="../media/image793.wmf"/><Relationship Id="rId2" Type="http://schemas.openxmlformats.org/officeDocument/2006/relationships/image" Target="../media/image792.wmf"/><Relationship Id="rId1" Type="http://schemas.openxmlformats.org/officeDocument/2006/relationships/image" Target="../media/image791.wmf"/><Relationship Id="rId4" Type="http://schemas.openxmlformats.org/officeDocument/2006/relationships/image" Target="../media/image794.wmf"/></Relationships>
</file>

<file path=ppt/drawings/_rels/vmlDrawing1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797.wmf"/><Relationship Id="rId2" Type="http://schemas.openxmlformats.org/officeDocument/2006/relationships/image" Target="../media/image796.wmf"/><Relationship Id="rId1" Type="http://schemas.openxmlformats.org/officeDocument/2006/relationships/image" Target="../media/image795.wmf"/><Relationship Id="rId5" Type="http://schemas.openxmlformats.org/officeDocument/2006/relationships/image" Target="../media/image799.wmf"/><Relationship Id="rId4" Type="http://schemas.openxmlformats.org/officeDocument/2006/relationships/image" Target="../media/image798.wmf"/></Relationships>
</file>

<file path=ppt/drawings/_rels/vmlDrawing1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802.wmf"/><Relationship Id="rId2" Type="http://schemas.openxmlformats.org/officeDocument/2006/relationships/image" Target="../media/image801.wmf"/><Relationship Id="rId1" Type="http://schemas.openxmlformats.org/officeDocument/2006/relationships/image" Target="../media/image800.wmf"/><Relationship Id="rId5" Type="http://schemas.openxmlformats.org/officeDocument/2006/relationships/image" Target="../media/image804.wmf"/><Relationship Id="rId4" Type="http://schemas.openxmlformats.org/officeDocument/2006/relationships/image" Target="../media/image803.wmf"/></Relationships>
</file>

<file path=ppt/drawings/_rels/vmlDrawing1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wmf"/><Relationship Id="rId2" Type="http://schemas.openxmlformats.org/officeDocument/2006/relationships/image" Target="../media/image807.wmf"/><Relationship Id="rId1" Type="http://schemas.openxmlformats.org/officeDocument/2006/relationships/image" Target="../media/image806.wmf"/><Relationship Id="rId4" Type="http://schemas.openxmlformats.org/officeDocument/2006/relationships/image" Target="../media/image808.wmf"/></Relationships>
</file>

<file path=ppt/drawings/_rels/vmlDrawing115.v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wmf"/><Relationship Id="rId7" Type="http://schemas.openxmlformats.org/officeDocument/2006/relationships/image" Target="../media/image814.wmf"/><Relationship Id="rId2" Type="http://schemas.openxmlformats.org/officeDocument/2006/relationships/image" Target="../media/image811.wmf"/><Relationship Id="rId1" Type="http://schemas.openxmlformats.org/officeDocument/2006/relationships/image" Target="../media/image810.wmf"/><Relationship Id="rId6" Type="http://schemas.openxmlformats.org/officeDocument/2006/relationships/image" Target="../media/image813.wmf"/><Relationship Id="rId5" Type="http://schemas.openxmlformats.org/officeDocument/2006/relationships/image" Target="../media/image812.wmf"/><Relationship Id="rId4" Type="http://schemas.openxmlformats.org/officeDocument/2006/relationships/image" Target="../media/image207.wmf"/></Relationships>
</file>

<file path=ppt/drawings/_rels/vmlDrawing116.vml.rels><?xml version="1.0" encoding="UTF-8" standalone="yes"?>
<Relationships xmlns="http://schemas.openxmlformats.org/package/2006/relationships"><Relationship Id="rId8" Type="http://schemas.openxmlformats.org/officeDocument/2006/relationships/image" Target="../media/image819.wmf"/><Relationship Id="rId3" Type="http://schemas.openxmlformats.org/officeDocument/2006/relationships/image" Target="../media/image119.wmf"/><Relationship Id="rId7" Type="http://schemas.openxmlformats.org/officeDocument/2006/relationships/image" Target="../media/image818.wmf"/><Relationship Id="rId2" Type="http://schemas.openxmlformats.org/officeDocument/2006/relationships/image" Target="../media/image816.wmf"/><Relationship Id="rId1" Type="http://schemas.openxmlformats.org/officeDocument/2006/relationships/image" Target="../media/image815.wmf"/><Relationship Id="rId6" Type="http://schemas.openxmlformats.org/officeDocument/2006/relationships/image" Target="../media/image817.wmf"/><Relationship Id="rId5" Type="http://schemas.openxmlformats.org/officeDocument/2006/relationships/image" Target="../media/image209.wmf"/><Relationship Id="rId4" Type="http://schemas.openxmlformats.org/officeDocument/2006/relationships/image" Target="../media/image207.wmf"/></Relationships>
</file>

<file path=ppt/drawings/_rels/vmlDrawing117.vml.rels><?xml version="1.0" encoding="UTF-8" standalone="yes"?>
<Relationships xmlns="http://schemas.openxmlformats.org/package/2006/relationships"><Relationship Id="rId2" Type="http://schemas.openxmlformats.org/officeDocument/2006/relationships/image" Target="../media/image822.wmf"/><Relationship Id="rId1" Type="http://schemas.openxmlformats.org/officeDocument/2006/relationships/image" Target="../media/image821.wmf"/></Relationships>
</file>

<file path=ppt/drawings/_rels/vmlDrawing1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826.png"/><Relationship Id="rId1" Type="http://schemas.openxmlformats.org/officeDocument/2006/relationships/image" Target="../media/image825.wmf"/></Relationships>
</file>

<file path=ppt/drawings/_rels/vmlDrawing119.vml.rels><?xml version="1.0" encoding="UTF-8" standalone="yes"?>
<Relationships xmlns="http://schemas.openxmlformats.org/package/2006/relationships"><Relationship Id="rId3" Type="http://schemas.openxmlformats.org/officeDocument/2006/relationships/image" Target="../media/image531.wmf"/><Relationship Id="rId2" Type="http://schemas.openxmlformats.org/officeDocument/2006/relationships/image" Target="../media/image833.wmf"/><Relationship Id="rId1" Type="http://schemas.openxmlformats.org/officeDocument/2006/relationships/image" Target="../media/image832.wmf"/></Relationships>
</file>

<file path=ppt/drawings/_rels/vmlDrawing1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wmf"/><Relationship Id="rId3" Type="http://schemas.openxmlformats.org/officeDocument/2006/relationships/image" Target="../media/image104.wmf"/><Relationship Id="rId7" Type="http://schemas.openxmlformats.org/officeDocument/2006/relationships/image" Target="../media/image108.wmf"/><Relationship Id="rId2" Type="http://schemas.openxmlformats.org/officeDocument/2006/relationships/image" Target="../media/image103.wmf"/><Relationship Id="rId1" Type="http://schemas.openxmlformats.org/officeDocument/2006/relationships/image" Target="../media/image102.wmf"/><Relationship Id="rId6" Type="http://schemas.openxmlformats.org/officeDocument/2006/relationships/image" Target="../media/image107.wmf"/><Relationship Id="rId5" Type="http://schemas.openxmlformats.org/officeDocument/2006/relationships/image" Target="../media/image106.wmf"/><Relationship Id="rId4" Type="http://schemas.openxmlformats.org/officeDocument/2006/relationships/image" Target="../media/image105.wmf"/><Relationship Id="rId9" Type="http://schemas.openxmlformats.org/officeDocument/2006/relationships/image" Target="../media/image110.wmf"/></Relationships>
</file>

<file path=ppt/drawings/_rels/vmlDrawing120.vml.rels><?xml version="1.0" encoding="UTF-8" standalone="yes"?>
<Relationships xmlns="http://schemas.openxmlformats.org/package/2006/relationships"><Relationship Id="rId3" Type="http://schemas.openxmlformats.org/officeDocument/2006/relationships/image" Target="../media/image840.wmf"/><Relationship Id="rId2" Type="http://schemas.openxmlformats.org/officeDocument/2006/relationships/image" Target="../media/image839.wmf"/><Relationship Id="rId1" Type="http://schemas.openxmlformats.org/officeDocument/2006/relationships/image" Target="../media/image838.wmf"/><Relationship Id="rId6" Type="http://schemas.openxmlformats.org/officeDocument/2006/relationships/image" Target="../media/image843.wmf"/><Relationship Id="rId5" Type="http://schemas.openxmlformats.org/officeDocument/2006/relationships/image" Target="../media/image842.wmf"/><Relationship Id="rId4" Type="http://schemas.openxmlformats.org/officeDocument/2006/relationships/image" Target="../media/image841.wmf"/></Relationships>
</file>

<file path=ppt/drawings/_rels/vmlDrawing121.vml.rels><?xml version="1.0" encoding="UTF-8" standalone="yes"?>
<Relationships xmlns="http://schemas.openxmlformats.org/package/2006/relationships"><Relationship Id="rId3" Type="http://schemas.openxmlformats.org/officeDocument/2006/relationships/image" Target="../media/image846.wmf"/><Relationship Id="rId2" Type="http://schemas.openxmlformats.org/officeDocument/2006/relationships/image" Target="../media/image845.wmf"/><Relationship Id="rId1" Type="http://schemas.openxmlformats.org/officeDocument/2006/relationships/image" Target="../media/image844.wmf"/><Relationship Id="rId4" Type="http://schemas.openxmlformats.org/officeDocument/2006/relationships/image" Target="../media/image847.wmf"/></Relationships>
</file>

<file path=ppt/drawings/_rels/vmlDrawing122.v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778.wmf"/><Relationship Id="rId5" Type="http://schemas.openxmlformats.org/officeDocument/2006/relationships/image" Target="../media/image780.png"/><Relationship Id="rId4" Type="http://schemas.openxmlformats.org/officeDocument/2006/relationships/image" Target="../media/image779.wmf"/></Relationships>
</file>

<file path=ppt/drawings/_rels/vmlDrawing123.vml.rels><?xml version="1.0" encoding="UTF-8" standalone="yes"?>
<Relationships xmlns="http://schemas.openxmlformats.org/package/2006/relationships"><Relationship Id="rId3" Type="http://schemas.openxmlformats.org/officeDocument/2006/relationships/image" Target="../media/image784.wmf"/><Relationship Id="rId2" Type="http://schemas.openxmlformats.org/officeDocument/2006/relationships/image" Target="../media/image783.wmf"/><Relationship Id="rId1" Type="http://schemas.openxmlformats.org/officeDocument/2006/relationships/image" Target="../media/image852.wmf"/><Relationship Id="rId4" Type="http://schemas.openxmlformats.org/officeDocument/2006/relationships/image" Target="../media/image681.png"/></Relationships>
</file>

<file path=ppt/drawings/_rels/vmlDrawing124.vml.rels><?xml version="1.0" encoding="UTF-8" standalone="yes"?>
<Relationships xmlns="http://schemas.openxmlformats.org/package/2006/relationships"><Relationship Id="rId3" Type="http://schemas.openxmlformats.org/officeDocument/2006/relationships/image" Target="../media/image691.wmf"/><Relationship Id="rId2" Type="http://schemas.openxmlformats.org/officeDocument/2006/relationships/image" Target="../media/image854.wmf"/><Relationship Id="rId1" Type="http://schemas.openxmlformats.org/officeDocument/2006/relationships/image" Target="../media/image853.wmf"/><Relationship Id="rId6" Type="http://schemas.openxmlformats.org/officeDocument/2006/relationships/image" Target="../media/image857.wmf"/><Relationship Id="rId5" Type="http://schemas.openxmlformats.org/officeDocument/2006/relationships/image" Target="../media/image856.wmf"/><Relationship Id="rId4" Type="http://schemas.openxmlformats.org/officeDocument/2006/relationships/image" Target="../media/image855.wmf"/></Relationships>
</file>

<file path=ppt/drawings/_rels/vmlDrawing125.vml.rels><?xml version="1.0" encoding="UTF-8" standalone="yes"?>
<Relationships xmlns="http://schemas.openxmlformats.org/package/2006/relationships"><Relationship Id="rId8" Type="http://schemas.openxmlformats.org/officeDocument/2006/relationships/image" Target="../media/image866.wmf"/><Relationship Id="rId3" Type="http://schemas.openxmlformats.org/officeDocument/2006/relationships/image" Target="../media/image861.wmf"/><Relationship Id="rId7" Type="http://schemas.openxmlformats.org/officeDocument/2006/relationships/image" Target="../media/image865.wmf"/><Relationship Id="rId2" Type="http://schemas.openxmlformats.org/officeDocument/2006/relationships/image" Target="../media/image860.wmf"/><Relationship Id="rId1" Type="http://schemas.openxmlformats.org/officeDocument/2006/relationships/image" Target="../media/image859.wmf"/><Relationship Id="rId6" Type="http://schemas.openxmlformats.org/officeDocument/2006/relationships/image" Target="../media/image864.wmf"/><Relationship Id="rId5" Type="http://schemas.openxmlformats.org/officeDocument/2006/relationships/image" Target="../media/image863.wmf"/><Relationship Id="rId4" Type="http://schemas.openxmlformats.org/officeDocument/2006/relationships/image" Target="../media/image862.wmf"/></Relationships>
</file>

<file path=ppt/drawings/_rels/vmlDrawing126.vml.rels><?xml version="1.0" encoding="UTF-8" standalone="yes"?>
<Relationships xmlns="http://schemas.openxmlformats.org/package/2006/relationships"><Relationship Id="rId3" Type="http://schemas.openxmlformats.org/officeDocument/2006/relationships/image" Target="../media/image870.wmf"/><Relationship Id="rId2" Type="http://schemas.openxmlformats.org/officeDocument/2006/relationships/image" Target="../media/image869.wmf"/><Relationship Id="rId1" Type="http://schemas.openxmlformats.org/officeDocument/2006/relationships/image" Target="../media/image868.wmf"/><Relationship Id="rId6" Type="http://schemas.openxmlformats.org/officeDocument/2006/relationships/image" Target="../media/image873.wmf"/><Relationship Id="rId5" Type="http://schemas.openxmlformats.org/officeDocument/2006/relationships/image" Target="../media/image872.wmf"/><Relationship Id="rId4" Type="http://schemas.openxmlformats.org/officeDocument/2006/relationships/image" Target="../media/image871.wmf"/></Relationships>
</file>

<file path=ppt/drawings/_rels/vmlDrawing127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0.wmf"/><Relationship Id="rId1" Type="http://schemas.openxmlformats.org/officeDocument/2006/relationships/image" Target="../media/image171.wmf"/></Relationships>
</file>

<file path=ppt/drawings/_rels/vmlDrawing128.vml.rels><?xml version="1.0" encoding="UTF-8" standalone="yes"?>
<Relationships xmlns="http://schemas.openxmlformats.org/package/2006/relationships"><Relationship Id="rId3" Type="http://schemas.openxmlformats.org/officeDocument/2006/relationships/image" Target="../media/image877.wmf"/><Relationship Id="rId2" Type="http://schemas.openxmlformats.org/officeDocument/2006/relationships/image" Target="../media/image876.wmf"/><Relationship Id="rId1" Type="http://schemas.openxmlformats.org/officeDocument/2006/relationships/image" Target="../media/image875.wmf"/><Relationship Id="rId5" Type="http://schemas.openxmlformats.org/officeDocument/2006/relationships/image" Target="../media/image879.wmf"/><Relationship Id="rId4" Type="http://schemas.openxmlformats.org/officeDocument/2006/relationships/image" Target="../media/image878.wmf"/></Relationships>
</file>

<file path=ppt/drawings/_rels/vmlDrawing129.vml.rels><?xml version="1.0" encoding="UTF-8" standalone="yes"?>
<Relationships xmlns="http://schemas.openxmlformats.org/package/2006/relationships"><Relationship Id="rId3" Type="http://schemas.openxmlformats.org/officeDocument/2006/relationships/image" Target="../media/image883.wmf"/><Relationship Id="rId2" Type="http://schemas.openxmlformats.org/officeDocument/2006/relationships/image" Target="../media/image882.wmf"/><Relationship Id="rId1" Type="http://schemas.openxmlformats.org/officeDocument/2006/relationships/image" Target="../media/image881.wmf"/><Relationship Id="rId4" Type="http://schemas.openxmlformats.org/officeDocument/2006/relationships/image" Target="../media/image875.w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wmf"/><Relationship Id="rId2" Type="http://schemas.openxmlformats.org/officeDocument/2006/relationships/image" Target="../media/image113.wmf"/><Relationship Id="rId1" Type="http://schemas.openxmlformats.org/officeDocument/2006/relationships/image" Target="../media/image112.wmf"/><Relationship Id="rId6" Type="http://schemas.openxmlformats.org/officeDocument/2006/relationships/image" Target="../media/image117.wmf"/><Relationship Id="rId5" Type="http://schemas.openxmlformats.org/officeDocument/2006/relationships/image" Target="../media/image116.wmf"/><Relationship Id="rId4" Type="http://schemas.openxmlformats.org/officeDocument/2006/relationships/image" Target="../media/image115.wmf"/></Relationships>
</file>

<file path=ppt/drawings/_rels/vmlDrawing130.vml.rels><?xml version="1.0" encoding="UTF-8" standalone="yes"?>
<Relationships xmlns="http://schemas.openxmlformats.org/package/2006/relationships"><Relationship Id="rId3" Type="http://schemas.openxmlformats.org/officeDocument/2006/relationships/image" Target="../media/image886.wmf"/><Relationship Id="rId2" Type="http://schemas.openxmlformats.org/officeDocument/2006/relationships/image" Target="../media/image885.wmf"/><Relationship Id="rId1" Type="http://schemas.openxmlformats.org/officeDocument/2006/relationships/image" Target="../media/image884.wmf"/><Relationship Id="rId5" Type="http://schemas.openxmlformats.org/officeDocument/2006/relationships/image" Target="../media/image888.wmf"/><Relationship Id="rId4" Type="http://schemas.openxmlformats.org/officeDocument/2006/relationships/image" Target="../media/image887.png"/></Relationships>
</file>

<file path=ppt/drawings/_rels/vmlDrawing131.vml.rels><?xml version="1.0" encoding="UTF-8" standalone="yes"?>
<Relationships xmlns="http://schemas.openxmlformats.org/package/2006/relationships"><Relationship Id="rId3" Type="http://schemas.openxmlformats.org/officeDocument/2006/relationships/image" Target="../media/image891.wmf"/><Relationship Id="rId2" Type="http://schemas.openxmlformats.org/officeDocument/2006/relationships/image" Target="../media/image201.wmf"/><Relationship Id="rId1" Type="http://schemas.openxmlformats.org/officeDocument/2006/relationships/image" Target="../media/image890.png"/><Relationship Id="rId5" Type="http://schemas.openxmlformats.org/officeDocument/2006/relationships/image" Target="../media/image893.wmf"/><Relationship Id="rId4" Type="http://schemas.openxmlformats.org/officeDocument/2006/relationships/image" Target="../media/image892.wmf"/></Relationships>
</file>

<file path=ppt/drawings/_rels/vmlDrawing132.vml.rels><?xml version="1.0" encoding="UTF-8" standalone="yes"?>
<Relationships xmlns="http://schemas.openxmlformats.org/package/2006/relationships"><Relationship Id="rId8" Type="http://schemas.openxmlformats.org/officeDocument/2006/relationships/image" Target="../media/image899.wmf"/><Relationship Id="rId3" Type="http://schemas.openxmlformats.org/officeDocument/2006/relationships/image" Target="../media/image895.wmf"/><Relationship Id="rId7" Type="http://schemas.openxmlformats.org/officeDocument/2006/relationships/image" Target="../media/image893.wmf"/><Relationship Id="rId2" Type="http://schemas.openxmlformats.org/officeDocument/2006/relationships/image" Target="../media/image119.wmf"/><Relationship Id="rId1" Type="http://schemas.openxmlformats.org/officeDocument/2006/relationships/image" Target="../media/image894.png"/><Relationship Id="rId6" Type="http://schemas.openxmlformats.org/officeDocument/2006/relationships/image" Target="../media/image898.wmf"/><Relationship Id="rId5" Type="http://schemas.openxmlformats.org/officeDocument/2006/relationships/image" Target="../media/image897.wmf"/><Relationship Id="rId4" Type="http://schemas.openxmlformats.org/officeDocument/2006/relationships/image" Target="../media/image896.wmf"/></Relationships>
</file>

<file path=ppt/drawings/_rels/vmlDrawing133.vml.rels><?xml version="1.0" encoding="UTF-8" standalone="yes"?>
<Relationships xmlns="http://schemas.openxmlformats.org/package/2006/relationships"><Relationship Id="rId3" Type="http://schemas.openxmlformats.org/officeDocument/2006/relationships/image" Target="../media/image780.png"/><Relationship Id="rId2" Type="http://schemas.openxmlformats.org/officeDocument/2006/relationships/image" Target="../media/image901.wmf"/><Relationship Id="rId1" Type="http://schemas.openxmlformats.org/officeDocument/2006/relationships/image" Target="../media/image900.wmf"/><Relationship Id="rId5" Type="http://schemas.openxmlformats.org/officeDocument/2006/relationships/image" Target="../media/image903.wmf"/><Relationship Id="rId4" Type="http://schemas.openxmlformats.org/officeDocument/2006/relationships/image" Target="../media/image902.wmf"/></Relationships>
</file>

<file path=ppt/drawings/_rels/vmlDrawing134.vml.rels><?xml version="1.0" encoding="UTF-8" standalone="yes"?>
<Relationships xmlns="http://schemas.openxmlformats.org/package/2006/relationships"><Relationship Id="rId3" Type="http://schemas.openxmlformats.org/officeDocument/2006/relationships/image" Target="../media/image909.wmf"/><Relationship Id="rId2" Type="http://schemas.openxmlformats.org/officeDocument/2006/relationships/image" Target="../media/image908.wmf"/><Relationship Id="rId1" Type="http://schemas.openxmlformats.org/officeDocument/2006/relationships/image" Target="../media/image907.wmf"/><Relationship Id="rId6" Type="http://schemas.openxmlformats.org/officeDocument/2006/relationships/image" Target="../media/image912.wmf"/><Relationship Id="rId5" Type="http://schemas.openxmlformats.org/officeDocument/2006/relationships/image" Target="../media/image911.wmf"/><Relationship Id="rId4" Type="http://schemas.openxmlformats.org/officeDocument/2006/relationships/image" Target="../media/image910.wmf"/></Relationships>
</file>

<file path=ppt/drawings/_rels/vmlDrawing135.vml.rels><?xml version="1.0" encoding="UTF-8" standalone="yes"?>
<Relationships xmlns="http://schemas.openxmlformats.org/package/2006/relationships"><Relationship Id="rId8" Type="http://schemas.openxmlformats.org/officeDocument/2006/relationships/image" Target="../media/image932.wmf"/><Relationship Id="rId3" Type="http://schemas.openxmlformats.org/officeDocument/2006/relationships/image" Target="../media/image927.wmf"/><Relationship Id="rId7" Type="http://schemas.openxmlformats.org/officeDocument/2006/relationships/image" Target="../media/image931.wmf"/><Relationship Id="rId2" Type="http://schemas.openxmlformats.org/officeDocument/2006/relationships/image" Target="../media/image926.wmf"/><Relationship Id="rId1" Type="http://schemas.openxmlformats.org/officeDocument/2006/relationships/image" Target="../media/image925.wmf"/><Relationship Id="rId6" Type="http://schemas.openxmlformats.org/officeDocument/2006/relationships/image" Target="../media/image930.wmf"/><Relationship Id="rId5" Type="http://schemas.openxmlformats.org/officeDocument/2006/relationships/image" Target="../media/image929.wmf"/><Relationship Id="rId4" Type="http://schemas.openxmlformats.org/officeDocument/2006/relationships/image" Target="../media/image928.wmf"/><Relationship Id="rId9" Type="http://schemas.openxmlformats.org/officeDocument/2006/relationships/image" Target="../media/image933.wmf"/></Relationships>
</file>

<file path=ppt/drawings/_rels/vmlDrawing136.vml.rels><?xml version="1.0" encoding="UTF-8" standalone="yes"?>
<Relationships xmlns="http://schemas.openxmlformats.org/package/2006/relationships"><Relationship Id="rId8" Type="http://schemas.openxmlformats.org/officeDocument/2006/relationships/image" Target="../media/image866.wmf"/><Relationship Id="rId3" Type="http://schemas.openxmlformats.org/officeDocument/2006/relationships/image" Target="../media/image940.wmf"/><Relationship Id="rId7" Type="http://schemas.openxmlformats.org/officeDocument/2006/relationships/image" Target="../media/image941.wmf"/><Relationship Id="rId2" Type="http://schemas.openxmlformats.org/officeDocument/2006/relationships/image" Target="../media/image939.wmf"/><Relationship Id="rId1" Type="http://schemas.openxmlformats.org/officeDocument/2006/relationships/image" Target="../media/image938.wmf"/><Relationship Id="rId6" Type="http://schemas.openxmlformats.org/officeDocument/2006/relationships/image" Target="../media/image863.wmf"/><Relationship Id="rId5" Type="http://schemas.openxmlformats.org/officeDocument/2006/relationships/image" Target="../media/image862.wmf"/><Relationship Id="rId4" Type="http://schemas.openxmlformats.org/officeDocument/2006/relationships/image" Target="../media/image861.wmf"/></Relationships>
</file>

<file path=ppt/drawings/_rels/vmlDrawing137.vml.rels><?xml version="1.0" encoding="UTF-8" standalone="yes"?>
<Relationships xmlns="http://schemas.openxmlformats.org/package/2006/relationships"><Relationship Id="rId8" Type="http://schemas.openxmlformats.org/officeDocument/2006/relationships/image" Target="../media/image949.wmf"/><Relationship Id="rId3" Type="http://schemas.openxmlformats.org/officeDocument/2006/relationships/image" Target="../media/image944.wmf"/><Relationship Id="rId7" Type="http://schemas.openxmlformats.org/officeDocument/2006/relationships/image" Target="../media/image948.wmf"/><Relationship Id="rId2" Type="http://schemas.openxmlformats.org/officeDocument/2006/relationships/image" Target="../media/image943.wmf"/><Relationship Id="rId1" Type="http://schemas.openxmlformats.org/officeDocument/2006/relationships/image" Target="../media/image942.wmf"/><Relationship Id="rId6" Type="http://schemas.openxmlformats.org/officeDocument/2006/relationships/image" Target="../media/image947.wmf"/><Relationship Id="rId5" Type="http://schemas.openxmlformats.org/officeDocument/2006/relationships/image" Target="../media/image946.wmf"/><Relationship Id="rId10" Type="http://schemas.openxmlformats.org/officeDocument/2006/relationships/image" Target="../media/image951.wmf"/><Relationship Id="rId4" Type="http://schemas.openxmlformats.org/officeDocument/2006/relationships/image" Target="../media/image945.wmf"/><Relationship Id="rId9" Type="http://schemas.openxmlformats.org/officeDocument/2006/relationships/image" Target="../media/image950.wmf"/></Relationships>
</file>

<file path=ppt/drawings/_rels/vmlDrawing138.vml.rels><?xml version="1.0" encoding="UTF-8" standalone="yes"?>
<Relationships xmlns="http://schemas.openxmlformats.org/package/2006/relationships"><Relationship Id="rId8" Type="http://schemas.openxmlformats.org/officeDocument/2006/relationships/image" Target="../media/image963.wmf"/><Relationship Id="rId13" Type="http://schemas.openxmlformats.org/officeDocument/2006/relationships/image" Target="../media/image966.wmf"/><Relationship Id="rId3" Type="http://schemas.openxmlformats.org/officeDocument/2006/relationships/image" Target="../media/image958.wmf"/><Relationship Id="rId7" Type="http://schemas.openxmlformats.org/officeDocument/2006/relationships/image" Target="../media/image962.wmf"/><Relationship Id="rId12" Type="http://schemas.openxmlformats.org/officeDocument/2006/relationships/image" Target="../media/image950.wmf"/><Relationship Id="rId2" Type="http://schemas.openxmlformats.org/officeDocument/2006/relationships/image" Target="../media/image957.wmf"/><Relationship Id="rId1" Type="http://schemas.openxmlformats.org/officeDocument/2006/relationships/image" Target="../media/image956.wmf"/><Relationship Id="rId6" Type="http://schemas.openxmlformats.org/officeDocument/2006/relationships/image" Target="../media/image961.wmf"/><Relationship Id="rId11" Type="http://schemas.openxmlformats.org/officeDocument/2006/relationships/image" Target="../media/image951.wmf"/><Relationship Id="rId5" Type="http://schemas.openxmlformats.org/officeDocument/2006/relationships/image" Target="../media/image960.wmf"/><Relationship Id="rId10" Type="http://schemas.openxmlformats.org/officeDocument/2006/relationships/image" Target="../media/image965.wmf"/><Relationship Id="rId4" Type="http://schemas.openxmlformats.org/officeDocument/2006/relationships/image" Target="../media/image959.wmf"/><Relationship Id="rId9" Type="http://schemas.openxmlformats.org/officeDocument/2006/relationships/image" Target="../media/image964.wmf"/><Relationship Id="rId14" Type="http://schemas.openxmlformats.org/officeDocument/2006/relationships/image" Target="../media/image967.wmf"/></Relationships>
</file>

<file path=ppt/drawings/_rels/vmlDrawing139.vml.rels><?xml version="1.0" encoding="UTF-8" standalone="yes"?>
<Relationships xmlns="http://schemas.openxmlformats.org/package/2006/relationships"><Relationship Id="rId8" Type="http://schemas.openxmlformats.org/officeDocument/2006/relationships/image" Target="../media/image977.wmf"/><Relationship Id="rId13" Type="http://schemas.openxmlformats.org/officeDocument/2006/relationships/image" Target="../media/image982.wmf"/><Relationship Id="rId3" Type="http://schemas.openxmlformats.org/officeDocument/2006/relationships/image" Target="../media/image972.wmf"/><Relationship Id="rId7" Type="http://schemas.openxmlformats.org/officeDocument/2006/relationships/image" Target="../media/image976.wmf"/><Relationship Id="rId12" Type="http://schemas.openxmlformats.org/officeDocument/2006/relationships/image" Target="../media/image981.wmf"/><Relationship Id="rId2" Type="http://schemas.openxmlformats.org/officeDocument/2006/relationships/image" Target="../media/image971.wmf"/><Relationship Id="rId1" Type="http://schemas.openxmlformats.org/officeDocument/2006/relationships/image" Target="../media/image970.wmf"/><Relationship Id="rId6" Type="http://schemas.openxmlformats.org/officeDocument/2006/relationships/image" Target="../media/image975.wmf"/><Relationship Id="rId11" Type="http://schemas.openxmlformats.org/officeDocument/2006/relationships/image" Target="../media/image980.wmf"/><Relationship Id="rId5" Type="http://schemas.openxmlformats.org/officeDocument/2006/relationships/image" Target="../media/image974.wmf"/><Relationship Id="rId10" Type="http://schemas.openxmlformats.org/officeDocument/2006/relationships/image" Target="../media/image979.wmf"/><Relationship Id="rId4" Type="http://schemas.openxmlformats.org/officeDocument/2006/relationships/image" Target="../media/image973.wmf"/><Relationship Id="rId9" Type="http://schemas.openxmlformats.org/officeDocument/2006/relationships/image" Target="../media/image978.wmf"/><Relationship Id="rId14" Type="http://schemas.openxmlformats.org/officeDocument/2006/relationships/image" Target="../media/image983.wmf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wmf"/><Relationship Id="rId2" Type="http://schemas.openxmlformats.org/officeDocument/2006/relationships/image" Target="../media/image119.wmf"/><Relationship Id="rId1" Type="http://schemas.openxmlformats.org/officeDocument/2006/relationships/image" Target="../media/image118.wmf"/><Relationship Id="rId5" Type="http://schemas.openxmlformats.org/officeDocument/2006/relationships/image" Target="../media/image122.wmf"/><Relationship Id="rId4" Type="http://schemas.openxmlformats.org/officeDocument/2006/relationships/image" Target="../media/image121.wmf"/></Relationships>
</file>

<file path=ppt/drawings/_rels/vmlDrawing140.vml.rels><?xml version="1.0" encoding="UTF-8" standalone="yes"?>
<Relationships xmlns="http://schemas.openxmlformats.org/package/2006/relationships"><Relationship Id="rId3" Type="http://schemas.openxmlformats.org/officeDocument/2006/relationships/image" Target="../media/image878.wmf"/><Relationship Id="rId2" Type="http://schemas.openxmlformats.org/officeDocument/2006/relationships/image" Target="../media/image877.wmf"/><Relationship Id="rId1" Type="http://schemas.openxmlformats.org/officeDocument/2006/relationships/image" Target="../media/image876.wmf"/><Relationship Id="rId4" Type="http://schemas.openxmlformats.org/officeDocument/2006/relationships/image" Target="../media/image879.wmf"/></Relationships>
</file>

<file path=ppt/drawings/_rels/vmlDrawing141.vml.rels><?xml version="1.0" encoding="UTF-8" standalone="yes"?>
<Relationships xmlns="http://schemas.openxmlformats.org/package/2006/relationships"><Relationship Id="rId8" Type="http://schemas.openxmlformats.org/officeDocument/2006/relationships/image" Target="../media/image991.wmf"/><Relationship Id="rId3" Type="http://schemas.openxmlformats.org/officeDocument/2006/relationships/image" Target="../media/image986.wmf"/><Relationship Id="rId7" Type="http://schemas.openxmlformats.org/officeDocument/2006/relationships/image" Target="../media/image990.wmf"/><Relationship Id="rId2" Type="http://schemas.openxmlformats.org/officeDocument/2006/relationships/image" Target="../media/image985.wmf"/><Relationship Id="rId1" Type="http://schemas.openxmlformats.org/officeDocument/2006/relationships/image" Target="../media/image984.wmf"/><Relationship Id="rId6" Type="http://schemas.openxmlformats.org/officeDocument/2006/relationships/image" Target="../media/image989.wmf"/><Relationship Id="rId5" Type="http://schemas.openxmlformats.org/officeDocument/2006/relationships/image" Target="../media/image988.wmf"/><Relationship Id="rId4" Type="http://schemas.openxmlformats.org/officeDocument/2006/relationships/image" Target="../media/image987.wmf"/><Relationship Id="rId9" Type="http://schemas.openxmlformats.org/officeDocument/2006/relationships/image" Target="../media/image992.wmf"/></Relationships>
</file>

<file path=ppt/drawings/_rels/vmlDrawing14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002.wmf"/><Relationship Id="rId13" Type="http://schemas.openxmlformats.org/officeDocument/2006/relationships/image" Target="../media/image1007.wmf"/><Relationship Id="rId3" Type="http://schemas.openxmlformats.org/officeDocument/2006/relationships/image" Target="../media/image997.wmf"/><Relationship Id="rId7" Type="http://schemas.openxmlformats.org/officeDocument/2006/relationships/image" Target="../media/image1001.wmf"/><Relationship Id="rId12" Type="http://schemas.openxmlformats.org/officeDocument/2006/relationships/image" Target="../media/image1006.wmf"/><Relationship Id="rId2" Type="http://schemas.openxmlformats.org/officeDocument/2006/relationships/image" Target="../media/image996.wmf"/><Relationship Id="rId1" Type="http://schemas.openxmlformats.org/officeDocument/2006/relationships/image" Target="../media/image995.wmf"/><Relationship Id="rId6" Type="http://schemas.openxmlformats.org/officeDocument/2006/relationships/image" Target="../media/image1000.wmf"/><Relationship Id="rId11" Type="http://schemas.openxmlformats.org/officeDocument/2006/relationships/image" Target="../media/image1005.wmf"/><Relationship Id="rId5" Type="http://schemas.openxmlformats.org/officeDocument/2006/relationships/image" Target="../media/image999.wmf"/><Relationship Id="rId10" Type="http://schemas.openxmlformats.org/officeDocument/2006/relationships/image" Target="../media/image1004.wmf"/><Relationship Id="rId4" Type="http://schemas.openxmlformats.org/officeDocument/2006/relationships/image" Target="../media/image998.wmf"/><Relationship Id="rId9" Type="http://schemas.openxmlformats.org/officeDocument/2006/relationships/image" Target="../media/image1003.wmf"/></Relationships>
</file>

<file path=ppt/drawings/_rels/vmlDrawing1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09.wmf"/></Relationships>
</file>

<file path=ppt/drawings/_rels/vmlDrawing1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14.wmf"/></Relationships>
</file>

<file path=ppt/drawings/_rels/vmlDrawing1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1.png"/></Relationships>
</file>

<file path=ppt/drawings/_rels/vmlDrawing146.vml.rels><?xml version="1.0" encoding="UTF-8" standalone="yes"?>
<Relationships xmlns="http://schemas.openxmlformats.org/package/2006/relationships"><Relationship Id="rId3" Type="http://schemas.openxmlformats.org/officeDocument/2006/relationships/image" Target="../media/image932.wmf"/><Relationship Id="rId7" Type="http://schemas.openxmlformats.org/officeDocument/2006/relationships/image" Target="../media/image1025.wmf"/><Relationship Id="rId2" Type="http://schemas.openxmlformats.org/officeDocument/2006/relationships/image" Target="../media/image927.wmf"/><Relationship Id="rId1" Type="http://schemas.openxmlformats.org/officeDocument/2006/relationships/image" Target="../media/image925.wmf"/><Relationship Id="rId6" Type="http://schemas.openxmlformats.org/officeDocument/2006/relationships/image" Target="../media/image1024.wmf"/><Relationship Id="rId5" Type="http://schemas.openxmlformats.org/officeDocument/2006/relationships/image" Target="../media/image1023.wmf"/><Relationship Id="rId4" Type="http://schemas.openxmlformats.org/officeDocument/2006/relationships/image" Target="../media/image1022.wmf"/></Relationships>
</file>

<file path=ppt/drawings/_rels/vmlDrawing14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037.wmf"/><Relationship Id="rId13" Type="http://schemas.openxmlformats.org/officeDocument/2006/relationships/image" Target="../media/image1042.wmf"/><Relationship Id="rId3" Type="http://schemas.openxmlformats.org/officeDocument/2006/relationships/image" Target="../media/image1032.wmf"/><Relationship Id="rId7" Type="http://schemas.openxmlformats.org/officeDocument/2006/relationships/image" Target="../media/image1036.wmf"/><Relationship Id="rId12" Type="http://schemas.openxmlformats.org/officeDocument/2006/relationships/image" Target="../media/image1041.wmf"/><Relationship Id="rId2" Type="http://schemas.openxmlformats.org/officeDocument/2006/relationships/image" Target="../media/image1031.wmf"/><Relationship Id="rId1" Type="http://schemas.openxmlformats.org/officeDocument/2006/relationships/image" Target="../media/image1030.wmf"/><Relationship Id="rId6" Type="http://schemas.openxmlformats.org/officeDocument/2006/relationships/image" Target="../media/image1035.wmf"/><Relationship Id="rId11" Type="http://schemas.openxmlformats.org/officeDocument/2006/relationships/image" Target="../media/image1040.wmf"/><Relationship Id="rId5" Type="http://schemas.openxmlformats.org/officeDocument/2006/relationships/image" Target="../media/image1034.wmf"/><Relationship Id="rId10" Type="http://schemas.openxmlformats.org/officeDocument/2006/relationships/image" Target="../media/image1039.wmf"/><Relationship Id="rId4" Type="http://schemas.openxmlformats.org/officeDocument/2006/relationships/image" Target="../media/image1033.wmf"/><Relationship Id="rId9" Type="http://schemas.openxmlformats.org/officeDocument/2006/relationships/image" Target="../media/image1038.wmf"/><Relationship Id="rId14" Type="http://schemas.openxmlformats.org/officeDocument/2006/relationships/image" Target="../media/image1043.wmf"/></Relationships>
</file>

<file path=ppt/drawings/_rels/vmlDrawing148.vml.rels><?xml version="1.0" encoding="UTF-8" standalone="yes"?>
<Relationships xmlns="http://schemas.openxmlformats.org/package/2006/relationships"><Relationship Id="rId8" Type="http://schemas.openxmlformats.org/officeDocument/2006/relationships/image" Target="../media/image1051.wmf"/><Relationship Id="rId3" Type="http://schemas.openxmlformats.org/officeDocument/2006/relationships/image" Target="../media/image1046.wmf"/><Relationship Id="rId7" Type="http://schemas.openxmlformats.org/officeDocument/2006/relationships/image" Target="../media/image1050.wmf"/><Relationship Id="rId2" Type="http://schemas.openxmlformats.org/officeDocument/2006/relationships/image" Target="../media/image1045.wmf"/><Relationship Id="rId1" Type="http://schemas.openxmlformats.org/officeDocument/2006/relationships/image" Target="../media/image1044.wmf"/><Relationship Id="rId6" Type="http://schemas.openxmlformats.org/officeDocument/2006/relationships/image" Target="../media/image1049.wmf"/><Relationship Id="rId5" Type="http://schemas.openxmlformats.org/officeDocument/2006/relationships/image" Target="../media/image1048.wmf"/><Relationship Id="rId10" Type="http://schemas.openxmlformats.org/officeDocument/2006/relationships/image" Target="../media/image1053.wmf"/><Relationship Id="rId4" Type="http://schemas.openxmlformats.org/officeDocument/2006/relationships/image" Target="../media/image1047.wmf"/><Relationship Id="rId9" Type="http://schemas.openxmlformats.org/officeDocument/2006/relationships/image" Target="../media/image1052.wmf"/></Relationships>
</file>

<file path=ppt/drawings/_rels/vmlDrawing149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57.wmf"/><Relationship Id="rId2" Type="http://schemas.openxmlformats.org/officeDocument/2006/relationships/image" Target="../media/image1056.wmf"/><Relationship Id="rId1" Type="http://schemas.openxmlformats.org/officeDocument/2006/relationships/image" Target="../media/image1055.wmf"/><Relationship Id="rId4" Type="http://schemas.openxmlformats.org/officeDocument/2006/relationships/image" Target="../media/image1058.wmf"/></Relationships>
</file>

<file path=ppt/drawings/_rels/vmlDrawing15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wmf"/><Relationship Id="rId2" Type="http://schemas.openxmlformats.org/officeDocument/2006/relationships/image" Target="../media/image141.wmf"/><Relationship Id="rId1" Type="http://schemas.openxmlformats.org/officeDocument/2006/relationships/image" Target="../media/image140.wmf"/><Relationship Id="rId4" Type="http://schemas.openxmlformats.org/officeDocument/2006/relationships/image" Target="../media/image143.wmf"/></Relationships>
</file>

<file path=ppt/drawings/_rels/vmlDrawing15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61.wmf"/><Relationship Id="rId2" Type="http://schemas.openxmlformats.org/officeDocument/2006/relationships/image" Target="../media/image1060.wmf"/><Relationship Id="rId1" Type="http://schemas.openxmlformats.org/officeDocument/2006/relationships/image" Target="../media/image1059.wmf"/><Relationship Id="rId4" Type="http://schemas.openxmlformats.org/officeDocument/2006/relationships/image" Target="../media/image1038.wmf"/></Relationships>
</file>

<file path=ppt/drawings/_rels/vmlDrawing15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64.wmf"/><Relationship Id="rId2" Type="http://schemas.openxmlformats.org/officeDocument/2006/relationships/image" Target="../media/image1063.wmf"/><Relationship Id="rId1" Type="http://schemas.openxmlformats.org/officeDocument/2006/relationships/image" Target="../media/image1062.wmf"/><Relationship Id="rId6" Type="http://schemas.openxmlformats.org/officeDocument/2006/relationships/image" Target="../media/image1067.wmf"/><Relationship Id="rId5" Type="http://schemas.openxmlformats.org/officeDocument/2006/relationships/image" Target="../media/image1066.wmf"/><Relationship Id="rId4" Type="http://schemas.openxmlformats.org/officeDocument/2006/relationships/image" Target="../media/image1065.wmf"/></Relationships>
</file>

<file path=ppt/drawings/_rels/vmlDrawing15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072.wmf"/><Relationship Id="rId2" Type="http://schemas.openxmlformats.org/officeDocument/2006/relationships/image" Target="../media/image1071.wmf"/><Relationship Id="rId1" Type="http://schemas.openxmlformats.org/officeDocument/2006/relationships/image" Target="../media/image1070.wmf"/><Relationship Id="rId4" Type="http://schemas.openxmlformats.org/officeDocument/2006/relationships/image" Target="../media/image1073.wmf"/></Relationships>
</file>

<file path=ppt/drawings/_rels/vmlDrawing1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74.png"/></Relationships>
</file>

<file path=ppt/drawings/_rels/vmlDrawing15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082.wmf"/><Relationship Id="rId1" Type="http://schemas.openxmlformats.org/officeDocument/2006/relationships/image" Target="../media/image1081.wmf"/></Relationships>
</file>

<file path=ppt/drawings/_rels/vmlDrawing155.vml.rels><?xml version="1.0" encoding="UTF-8" standalone="yes"?>
<Relationships xmlns="http://schemas.openxmlformats.org/package/2006/relationships"><Relationship Id="rId8" Type="http://schemas.openxmlformats.org/officeDocument/2006/relationships/image" Target="../media/image1090.wmf"/><Relationship Id="rId3" Type="http://schemas.openxmlformats.org/officeDocument/2006/relationships/image" Target="../media/image1085.wmf"/><Relationship Id="rId7" Type="http://schemas.openxmlformats.org/officeDocument/2006/relationships/image" Target="../media/image1089.wmf"/><Relationship Id="rId2" Type="http://schemas.openxmlformats.org/officeDocument/2006/relationships/image" Target="../media/image1084.wmf"/><Relationship Id="rId1" Type="http://schemas.openxmlformats.org/officeDocument/2006/relationships/image" Target="../media/image1083.wmf"/><Relationship Id="rId6" Type="http://schemas.openxmlformats.org/officeDocument/2006/relationships/image" Target="../media/image1088.wmf"/><Relationship Id="rId5" Type="http://schemas.openxmlformats.org/officeDocument/2006/relationships/image" Target="../media/image1087.wmf"/><Relationship Id="rId4" Type="http://schemas.openxmlformats.org/officeDocument/2006/relationships/image" Target="../media/image1086.wmf"/></Relationships>
</file>

<file path=ppt/drawings/_rels/vmlDrawing156.vml.rels><?xml version="1.0" encoding="UTF-8" standalone="yes"?>
<Relationships xmlns="http://schemas.openxmlformats.org/package/2006/relationships"><Relationship Id="rId3" Type="http://schemas.openxmlformats.org/officeDocument/2006/relationships/image" Target="../media/image908.wmf"/><Relationship Id="rId2" Type="http://schemas.openxmlformats.org/officeDocument/2006/relationships/image" Target="../media/image907.wmf"/><Relationship Id="rId1" Type="http://schemas.openxmlformats.org/officeDocument/2006/relationships/image" Target="../media/image1095.wmf"/><Relationship Id="rId5" Type="http://schemas.openxmlformats.org/officeDocument/2006/relationships/image" Target="../media/image911.wmf"/><Relationship Id="rId4" Type="http://schemas.openxmlformats.org/officeDocument/2006/relationships/image" Target="../media/image910.wmf"/></Relationships>
</file>

<file path=ppt/drawings/_rels/vmlDrawing15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109.wmf"/><Relationship Id="rId13" Type="http://schemas.openxmlformats.org/officeDocument/2006/relationships/image" Target="../media/image1114.wmf"/><Relationship Id="rId3" Type="http://schemas.openxmlformats.org/officeDocument/2006/relationships/image" Target="../media/image1104.wmf"/><Relationship Id="rId7" Type="http://schemas.openxmlformats.org/officeDocument/2006/relationships/image" Target="../media/image1108.wmf"/><Relationship Id="rId12" Type="http://schemas.openxmlformats.org/officeDocument/2006/relationships/image" Target="../media/image1113.wmf"/><Relationship Id="rId2" Type="http://schemas.openxmlformats.org/officeDocument/2006/relationships/image" Target="../media/image1103.wmf"/><Relationship Id="rId1" Type="http://schemas.openxmlformats.org/officeDocument/2006/relationships/image" Target="../media/image1102.wmf"/><Relationship Id="rId6" Type="http://schemas.openxmlformats.org/officeDocument/2006/relationships/image" Target="../media/image1107.wmf"/><Relationship Id="rId11" Type="http://schemas.openxmlformats.org/officeDocument/2006/relationships/image" Target="../media/image1112.wmf"/><Relationship Id="rId5" Type="http://schemas.openxmlformats.org/officeDocument/2006/relationships/image" Target="../media/image1106.wmf"/><Relationship Id="rId10" Type="http://schemas.openxmlformats.org/officeDocument/2006/relationships/image" Target="../media/image1111.wmf"/><Relationship Id="rId4" Type="http://schemas.openxmlformats.org/officeDocument/2006/relationships/image" Target="../media/image1105.wmf"/><Relationship Id="rId9" Type="http://schemas.openxmlformats.org/officeDocument/2006/relationships/image" Target="../media/image1110.wmf"/><Relationship Id="rId14" Type="http://schemas.openxmlformats.org/officeDocument/2006/relationships/image" Target="../media/image1115.wmf"/></Relationships>
</file>

<file path=ppt/drawings/_rels/vmlDrawing158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19.wmf"/><Relationship Id="rId2" Type="http://schemas.openxmlformats.org/officeDocument/2006/relationships/image" Target="../media/image1118.wmf"/><Relationship Id="rId1" Type="http://schemas.openxmlformats.org/officeDocument/2006/relationships/image" Target="../media/image1117.wmf"/><Relationship Id="rId4" Type="http://schemas.openxmlformats.org/officeDocument/2006/relationships/image" Target="../media/image1120.wmf"/></Relationships>
</file>

<file path=ppt/drawings/_rels/vmlDrawing159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30.wmf"/><Relationship Id="rId2" Type="http://schemas.openxmlformats.org/officeDocument/2006/relationships/image" Target="../media/image1129.wmf"/><Relationship Id="rId1" Type="http://schemas.openxmlformats.org/officeDocument/2006/relationships/image" Target="../media/image1128.w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wmf"/><Relationship Id="rId2" Type="http://schemas.openxmlformats.org/officeDocument/2006/relationships/image" Target="../media/image146.wmf"/><Relationship Id="rId1" Type="http://schemas.openxmlformats.org/officeDocument/2006/relationships/image" Target="../media/image145.wmf"/><Relationship Id="rId5" Type="http://schemas.openxmlformats.org/officeDocument/2006/relationships/image" Target="../media/image149.wmf"/><Relationship Id="rId4" Type="http://schemas.openxmlformats.org/officeDocument/2006/relationships/image" Target="../media/image148.wmf"/></Relationships>
</file>

<file path=ppt/drawings/_rels/vmlDrawing160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28.wmf"/><Relationship Id="rId1" Type="http://schemas.openxmlformats.org/officeDocument/2006/relationships/image" Target="../media/image1134.wmf"/></Relationships>
</file>

<file path=ppt/drawings/_rels/vmlDrawing16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37.wmf"/><Relationship Id="rId2" Type="http://schemas.openxmlformats.org/officeDocument/2006/relationships/image" Target="../media/image1136.wmf"/><Relationship Id="rId1" Type="http://schemas.openxmlformats.org/officeDocument/2006/relationships/image" Target="../media/image1135.wmf"/></Relationships>
</file>

<file path=ppt/drawings/_rels/vmlDrawing16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41.wmf"/><Relationship Id="rId1" Type="http://schemas.openxmlformats.org/officeDocument/2006/relationships/image" Target="../media/image1140.wmf"/></Relationships>
</file>

<file path=ppt/drawings/_rels/vmlDrawing1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45.wmf"/></Relationships>
</file>

<file path=ppt/drawings/_rels/vmlDrawing1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51.wmf"/></Relationships>
</file>

<file path=ppt/drawings/_rels/vmlDrawing1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62.wmf"/></Relationships>
</file>

<file path=ppt/drawings/_rels/vmlDrawing16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74.wmf"/><Relationship Id="rId2" Type="http://schemas.openxmlformats.org/officeDocument/2006/relationships/image" Target="../media/image1173.wmf"/><Relationship Id="rId1" Type="http://schemas.openxmlformats.org/officeDocument/2006/relationships/image" Target="../media/image1172.wmf"/><Relationship Id="rId6" Type="http://schemas.openxmlformats.org/officeDocument/2006/relationships/image" Target="../media/image1177.wmf"/><Relationship Id="rId5" Type="http://schemas.openxmlformats.org/officeDocument/2006/relationships/image" Target="../media/image1176.wmf"/><Relationship Id="rId4" Type="http://schemas.openxmlformats.org/officeDocument/2006/relationships/image" Target="../media/image1175.wmf"/></Relationships>
</file>

<file path=ppt/drawings/_rels/vmlDrawing16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47.wmf"/><Relationship Id="rId3" Type="http://schemas.openxmlformats.org/officeDocument/2006/relationships/image" Target="../media/image1183.emf"/><Relationship Id="rId7" Type="http://schemas.openxmlformats.org/officeDocument/2006/relationships/image" Target="../media/image1187.wmf"/><Relationship Id="rId2" Type="http://schemas.openxmlformats.org/officeDocument/2006/relationships/image" Target="../media/image1182.emf"/><Relationship Id="rId1" Type="http://schemas.openxmlformats.org/officeDocument/2006/relationships/image" Target="../media/image1181.emf"/><Relationship Id="rId6" Type="http://schemas.openxmlformats.org/officeDocument/2006/relationships/image" Target="../media/image1186.wmf"/><Relationship Id="rId5" Type="http://schemas.openxmlformats.org/officeDocument/2006/relationships/image" Target="../media/image1185.emf"/><Relationship Id="rId10" Type="http://schemas.openxmlformats.org/officeDocument/2006/relationships/image" Target="../media/image149.wmf"/><Relationship Id="rId4" Type="http://schemas.openxmlformats.org/officeDocument/2006/relationships/image" Target="../media/image1184.emf"/><Relationship Id="rId9" Type="http://schemas.openxmlformats.org/officeDocument/2006/relationships/image" Target="../media/image148.wmf"/></Relationships>
</file>

<file path=ppt/drawings/_rels/vmlDrawing168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91.emf"/><Relationship Id="rId2" Type="http://schemas.openxmlformats.org/officeDocument/2006/relationships/image" Target="../media/image1190.emf"/><Relationship Id="rId1" Type="http://schemas.openxmlformats.org/officeDocument/2006/relationships/image" Target="../media/image1189.emf"/></Relationships>
</file>

<file path=ppt/drawings/_rels/vmlDrawing169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95.emf"/><Relationship Id="rId2" Type="http://schemas.openxmlformats.org/officeDocument/2006/relationships/image" Target="../media/image1194.png"/><Relationship Id="rId1" Type="http://schemas.openxmlformats.org/officeDocument/2006/relationships/image" Target="../media/image1193.wmf"/><Relationship Id="rId4" Type="http://schemas.openxmlformats.org/officeDocument/2006/relationships/image" Target="../media/image1196.wmf"/></Relationships>
</file>

<file path=ppt/drawings/_rels/vmlDrawing17.vml.rels><?xml version="1.0" encoding="UTF-8" standalone="yes"?>
<Relationships xmlns="http://schemas.openxmlformats.org/package/2006/relationships"><Relationship Id="rId8" Type="http://schemas.openxmlformats.org/officeDocument/2006/relationships/image" Target="../media/image159.wmf"/><Relationship Id="rId3" Type="http://schemas.openxmlformats.org/officeDocument/2006/relationships/image" Target="../media/image154.wmf"/><Relationship Id="rId7" Type="http://schemas.openxmlformats.org/officeDocument/2006/relationships/image" Target="../media/image158.wmf"/><Relationship Id="rId2" Type="http://schemas.openxmlformats.org/officeDocument/2006/relationships/image" Target="../media/image153.wmf"/><Relationship Id="rId1" Type="http://schemas.openxmlformats.org/officeDocument/2006/relationships/image" Target="../media/image152.wmf"/><Relationship Id="rId6" Type="http://schemas.openxmlformats.org/officeDocument/2006/relationships/image" Target="../media/image157.wmf"/><Relationship Id="rId11" Type="http://schemas.openxmlformats.org/officeDocument/2006/relationships/image" Target="../media/image162.wmf"/><Relationship Id="rId5" Type="http://schemas.openxmlformats.org/officeDocument/2006/relationships/image" Target="../media/image156.wmf"/><Relationship Id="rId10" Type="http://schemas.openxmlformats.org/officeDocument/2006/relationships/image" Target="../media/image161.wmf"/><Relationship Id="rId4" Type="http://schemas.openxmlformats.org/officeDocument/2006/relationships/image" Target="../media/image155.wmf"/><Relationship Id="rId9" Type="http://schemas.openxmlformats.org/officeDocument/2006/relationships/image" Target="../media/image160.wmf"/></Relationships>
</file>

<file path=ppt/drawings/_rels/vmlDrawing17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99.wmf"/><Relationship Id="rId2" Type="http://schemas.openxmlformats.org/officeDocument/2006/relationships/image" Target="../media/image1198.wmf"/><Relationship Id="rId1" Type="http://schemas.openxmlformats.org/officeDocument/2006/relationships/image" Target="../media/image1197.wmf"/><Relationship Id="rId5" Type="http://schemas.openxmlformats.org/officeDocument/2006/relationships/image" Target="../media/image1201.wmf"/><Relationship Id="rId4" Type="http://schemas.openxmlformats.org/officeDocument/2006/relationships/image" Target="../media/image1200.wmf"/></Relationships>
</file>

<file path=ppt/drawings/_rels/vmlDrawing17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15.wmf"/><Relationship Id="rId2" Type="http://schemas.openxmlformats.org/officeDocument/2006/relationships/image" Target="../media/image1214.wmf"/><Relationship Id="rId1" Type="http://schemas.openxmlformats.org/officeDocument/2006/relationships/image" Target="../media/image1213.wmf"/><Relationship Id="rId5" Type="http://schemas.openxmlformats.org/officeDocument/2006/relationships/image" Target="../media/image1217.wmf"/><Relationship Id="rId4" Type="http://schemas.openxmlformats.org/officeDocument/2006/relationships/image" Target="../media/image1216.wmf"/></Relationships>
</file>

<file path=ppt/drawings/_rels/vmlDrawing1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45.wmf"/></Relationships>
</file>

<file path=ppt/drawings/_rels/vmlDrawing17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wmf"/><Relationship Id="rId2" Type="http://schemas.openxmlformats.org/officeDocument/2006/relationships/image" Target="../media/image148.wmf"/><Relationship Id="rId1" Type="http://schemas.openxmlformats.org/officeDocument/2006/relationships/image" Target="../media/image147.wmf"/></Relationships>
</file>

<file path=ppt/drawings/_rels/vmlDrawing17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70.wmf"/><Relationship Id="rId2" Type="http://schemas.openxmlformats.org/officeDocument/2006/relationships/image" Target="../media/image1269.wmf"/><Relationship Id="rId1" Type="http://schemas.openxmlformats.org/officeDocument/2006/relationships/image" Target="../media/image1268.wmf"/><Relationship Id="rId5" Type="http://schemas.openxmlformats.org/officeDocument/2006/relationships/image" Target="../media/image1272.wmf"/><Relationship Id="rId4" Type="http://schemas.openxmlformats.org/officeDocument/2006/relationships/image" Target="../media/image1271.wmf"/></Relationships>
</file>

<file path=ppt/drawings/_rels/vmlDrawing1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74.wmf"/></Relationships>
</file>

<file path=ppt/drawings/_rels/vmlDrawing17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77.wmf"/><Relationship Id="rId2" Type="http://schemas.openxmlformats.org/officeDocument/2006/relationships/image" Target="../media/image1276.wmf"/><Relationship Id="rId1" Type="http://schemas.openxmlformats.org/officeDocument/2006/relationships/image" Target="../media/image1275.wmf"/></Relationships>
</file>

<file path=ppt/drawings/_rels/vmlDrawing177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95.wmf"/><Relationship Id="rId2" Type="http://schemas.openxmlformats.org/officeDocument/2006/relationships/image" Target="../media/image1294.wmf"/><Relationship Id="rId1" Type="http://schemas.openxmlformats.org/officeDocument/2006/relationships/image" Target="../media/image1293.wmf"/><Relationship Id="rId5" Type="http://schemas.openxmlformats.org/officeDocument/2006/relationships/image" Target="../media/image1297.wmf"/><Relationship Id="rId4" Type="http://schemas.openxmlformats.org/officeDocument/2006/relationships/image" Target="../media/image1296.wmf"/></Relationships>
</file>

<file path=ppt/drawings/_rels/vmlDrawing178.vml.rels><?xml version="1.0" encoding="UTF-8" standalone="yes"?>
<Relationships xmlns="http://schemas.openxmlformats.org/package/2006/relationships"><Relationship Id="rId3" Type="http://schemas.openxmlformats.org/officeDocument/2006/relationships/image" Target="../media/image1294.wmf"/><Relationship Id="rId2" Type="http://schemas.openxmlformats.org/officeDocument/2006/relationships/image" Target="../media/image1293.wmf"/><Relationship Id="rId1" Type="http://schemas.openxmlformats.org/officeDocument/2006/relationships/image" Target="../media/image1295.wmf"/><Relationship Id="rId5" Type="http://schemas.openxmlformats.org/officeDocument/2006/relationships/image" Target="../media/image1297.wmf"/><Relationship Id="rId4" Type="http://schemas.openxmlformats.org/officeDocument/2006/relationships/image" Target="../media/image1296.wmf"/></Relationships>
</file>

<file path=ppt/drawings/_rels/vmlDrawing17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315.wmf"/><Relationship Id="rId13" Type="http://schemas.openxmlformats.org/officeDocument/2006/relationships/image" Target="../media/image1320.wmf"/><Relationship Id="rId18" Type="http://schemas.openxmlformats.org/officeDocument/2006/relationships/image" Target="../media/image1325.wmf"/><Relationship Id="rId3" Type="http://schemas.openxmlformats.org/officeDocument/2006/relationships/image" Target="../media/image1310.wmf"/><Relationship Id="rId21" Type="http://schemas.openxmlformats.org/officeDocument/2006/relationships/image" Target="../media/image1328.wmf"/><Relationship Id="rId7" Type="http://schemas.openxmlformats.org/officeDocument/2006/relationships/image" Target="../media/image1314.wmf"/><Relationship Id="rId12" Type="http://schemas.openxmlformats.org/officeDocument/2006/relationships/image" Target="../media/image1319.wmf"/><Relationship Id="rId17" Type="http://schemas.openxmlformats.org/officeDocument/2006/relationships/image" Target="../media/image1324.wmf"/><Relationship Id="rId2" Type="http://schemas.openxmlformats.org/officeDocument/2006/relationships/image" Target="../media/image1309.wmf"/><Relationship Id="rId16" Type="http://schemas.openxmlformats.org/officeDocument/2006/relationships/image" Target="../media/image1323.wmf"/><Relationship Id="rId20" Type="http://schemas.openxmlformats.org/officeDocument/2006/relationships/image" Target="../media/image1327.wmf"/><Relationship Id="rId1" Type="http://schemas.openxmlformats.org/officeDocument/2006/relationships/image" Target="../media/image1308.wmf"/><Relationship Id="rId6" Type="http://schemas.openxmlformats.org/officeDocument/2006/relationships/image" Target="../media/image1313.wmf"/><Relationship Id="rId11" Type="http://schemas.openxmlformats.org/officeDocument/2006/relationships/image" Target="../media/image1318.wmf"/><Relationship Id="rId5" Type="http://schemas.openxmlformats.org/officeDocument/2006/relationships/image" Target="../media/image1312.wmf"/><Relationship Id="rId15" Type="http://schemas.openxmlformats.org/officeDocument/2006/relationships/image" Target="../media/image1322.wmf"/><Relationship Id="rId10" Type="http://schemas.openxmlformats.org/officeDocument/2006/relationships/image" Target="../media/image1317.wmf"/><Relationship Id="rId19" Type="http://schemas.openxmlformats.org/officeDocument/2006/relationships/image" Target="../media/image1326.wmf"/><Relationship Id="rId4" Type="http://schemas.openxmlformats.org/officeDocument/2006/relationships/image" Target="../media/image1311.wmf"/><Relationship Id="rId9" Type="http://schemas.openxmlformats.org/officeDocument/2006/relationships/image" Target="../media/image1316.wmf"/><Relationship Id="rId14" Type="http://schemas.openxmlformats.org/officeDocument/2006/relationships/image" Target="../media/image1321.wmf"/></Relationships>
</file>

<file path=ppt/drawings/_rels/vmlDrawing18.v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wmf"/><Relationship Id="rId2" Type="http://schemas.openxmlformats.org/officeDocument/2006/relationships/image" Target="../media/image164.wmf"/><Relationship Id="rId1" Type="http://schemas.openxmlformats.org/officeDocument/2006/relationships/image" Target="../media/image163.wmf"/><Relationship Id="rId6" Type="http://schemas.openxmlformats.org/officeDocument/2006/relationships/image" Target="../media/image168.wmf"/><Relationship Id="rId5" Type="http://schemas.openxmlformats.org/officeDocument/2006/relationships/image" Target="../media/image167.wmf"/><Relationship Id="rId4" Type="http://schemas.openxmlformats.org/officeDocument/2006/relationships/image" Target="../media/image166.wmf"/></Relationships>
</file>

<file path=ppt/drawings/_rels/vmlDrawing18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33.wmf"/><Relationship Id="rId2" Type="http://schemas.openxmlformats.org/officeDocument/2006/relationships/image" Target="../media/image1332.png"/><Relationship Id="rId1" Type="http://schemas.openxmlformats.org/officeDocument/2006/relationships/image" Target="../media/image1331.wmf"/></Relationships>
</file>

<file path=ppt/drawings/_rels/vmlDrawing18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36.wmf"/><Relationship Id="rId7" Type="http://schemas.openxmlformats.org/officeDocument/2006/relationships/image" Target="../media/image1340.wmf"/><Relationship Id="rId2" Type="http://schemas.openxmlformats.org/officeDocument/2006/relationships/image" Target="../media/image1335.wmf"/><Relationship Id="rId1" Type="http://schemas.openxmlformats.org/officeDocument/2006/relationships/image" Target="../media/image1334.wmf"/><Relationship Id="rId6" Type="http://schemas.openxmlformats.org/officeDocument/2006/relationships/image" Target="../media/image1339.wmf"/><Relationship Id="rId5" Type="http://schemas.openxmlformats.org/officeDocument/2006/relationships/image" Target="../media/image1338.wmf"/><Relationship Id="rId4" Type="http://schemas.openxmlformats.org/officeDocument/2006/relationships/image" Target="../media/image1337.wmf"/></Relationships>
</file>

<file path=ppt/drawings/_rels/vmlDrawing18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297.wmf"/><Relationship Id="rId1" Type="http://schemas.openxmlformats.org/officeDocument/2006/relationships/image" Target="../media/image1341.wmf"/></Relationships>
</file>

<file path=ppt/drawings/_rels/vmlDrawing1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54.wmf"/></Relationships>
</file>

<file path=ppt/drawings/_rels/vmlDrawing1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97.wmf"/></Relationships>
</file>

<file path=ppt/drawings/_rels/vmlDrawing1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68.wmf"/></Relationships>
</file>

<file path=ppt/drawings/_rels/vmlDrawing18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374.wmf"/><Relationship Id="rId2" Type="http://schemas.openxmlformats.org/officeDocument/2006/relationships/image" Target="../media/image1373.wmf"/><Relationship Id="rId1" Type="http://schemas.openxmlformats.org/officeDocument/2006/relationships/image" Target="../media/image1372.wmf"/><Relationship Id="rId6" Type="http://schemas.openxmlformats.org/officeDocument/2006/relationships/image" Target="../media/image1377.wmf"/><Relationship Id="rId5" Type="http://schemas.openxmlformats.org/officeDocument/2006/relationships/image" Target="../media/image1376.wmf"/><Relationship Id="rId4" Type="http://schemas.openxmlformats.org/officeDocument/2006/relationships/image" Target="../media/image1375.wmf"/></Relationships>
</file>

<file path=ppt/drawings/_rels/vmlDrawing1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81.wmf"/></Relationships>
</file>

<file path=ppt/drawings/_rels/vmlDrawing19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1.wmf"/><Relationship Id="rId1" Type="http://schemas.openxmlformats.org/officeDocument/2006/relationships/image" Target="../media/image170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png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4.wmf"/></Relationships>
</file>

<file path=ppt/drawings/_rels/vmlDrawing2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wmf"/><Relationship Id="rId2" Type="http://schemas.openxmlformats.org/officeDocument/2006/relationships/image" Target="../media/image181.wmf"/><Relationship Id="rId1" Type="http://schemas.openxmlformats.org/officeDocument/2006/relationships/image" Target="../media/image180.wmf"/><Relationship Id="rId4" Type="http://schemas.openxmlformats.org/officeDocument/2006/relationships/image" Target="../media/image183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0.wmf"/></Relationships>
</file>

<file path=ppt/drawings/_rels/vmlDrawing23.vml.rels><?xml version="1.0" encoding="UTF-8" standalone="yes"?>
<Relationships xmlns="http://schemas.openxmlformats.org/package/2006/relationships"><Relationship Id="rId8" Type="http://schemas.openxmlformats.org/officeDocument/2006/relationships/image" Target="../media/image205.wmf"/><Relationship Id="rId13" Type="http://schemas.openxmlformats.org/officeDocument/2006/relationships/image" Target="../media/image210.wmf"/><Relationship Id="rId3" Type="http://schemas.openxmlformats.org/officeDocument/2006/relationships/image" Target="../media/image201.wmf"/><Relationship Id="rId7" Type="http://schemas.openxmlformats.org/officeDocument/2006/relationships/image" Target="../media/image204.wmf"/><Relationship Id="rId12" Type="http://schemas.openxmlformats.org/officeDocument/2006/relationships/image" Target="../media/image209.wmf"/><Relationship Id="rId2" Type="http://schemas.openxmlformats.org/officeDocument/2006/relationships/image" Target="../media/image200.wmf"/><Relationship Id="rId16" Type="http://schemas.openxmlformats.org/officeDocument/2006/relationships/image" Target="../media/image213.wmf"/><Relationship Id="rId1" Type="http://schemas.openxmlformats.org/officeDocument/2006/relationships/image" Target="../media/image199.wmf"/><Relationship Id="rId6" Type="http://schemas.openxmlformats.org/officeDocument/2006/relationships/image" Target="../media/image119.wmf"/><Relationship Id="rId11" Type="http://schemas.openxmlformats.org/officeDocument/2006/relationships/image" Target="../media/image208.wmf"/><Relationship Id="rId5" Type="http://schemas.openxmlformats.org/officeDocument/2006/relationships/image" Target="../media/image203.wmf"/><Relationship Id="rId15" Type="http://schemas.openxmlformats.org/officeDocument/2006/relationships/image" Target="../media/image212.wmf"/><Relationship Id="rId10" Type="http://schemas.openxmlformats.org/officeDocument/2006/relationships/image" Target="../media/image207.wmf"/><Relationship Id="rId4" Type="http://schemas.openxmlformats.org/officeDocument/2006/relationships/image" Target="../media/image202.wmf"/><Relationship Id="rId9" Type="http://schemas.openxmlformats.org/officeDocument/2006/relationships/image" Target="../media/image206.wmf"/><Relationship Id="rId14" Type="http://schemas.openxmlformats.org/officeDocument/2006/relationships/image" Target="../media/image211.wmf"/></Relationships>
</file>

<file path=ppt/drawings/_rels/vmlDrawing2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17.wmf"/><Relationship Id="rId7" Type="http://schemas.openxmlformats.org/officeDocument/2006/relationships/image" Target="../media/image221.wmf"/><Relationship Id="rId2" Type="http://schemas.openxmlformats.org/officeDocument/2006/relationships/image" Target="../media/image216.wmf"/><Relationship Id="rId1" Type="http://schemas.openxmlformats.org/officeDocument/2006/relationships/image" Target="../media/image215.wmf"/><Relationship Id="rId6" Type="http://schemas.openxmlformats.org/officeDocument/2006/relationships/image" Target="../media/image220.wmf"/><Relationship Id="rId5" Type="http://schemas.openxmlformats.org/officeDocument/2006/relationships/image" Target="../media/image219.wmf"/><Relationship Id="rId4" Type="http://schemas.openxmlformats.org/officeDocument/2006/relationships/image" Target="../media/image218.wmf"/></Relationships>
</file>

<file path=ppt/drawings/_rels/vmlDrawing25.vml.rels><?xml version="1.0" encoding="UTF-8" standalone="yes"?>
<Relationships xmlns="http://schemas.openxmlformats.org/package/2006/relationships"><Relationship Id="rId8" Type="http://schemas.openxmlformats.org/officeDocument/2006/relationships/image" Target="../media/image231.wmf"/><Relationship Id="rId13" Type="http://schemas.openxmlformats.org/officeDocument/2006/relationships/image" Target="../media/image236.wmf"/><Relationship Id="rId18" Type="http://schemas.openxmlformats.org/officeDocument/2006/relationships/image" Target="../media/image241.wmf"/><Relationship Id="rId3" Type="http://schemas.openxmlformats.org/officeDocument/2006/relationships/image" Target="../media/image226.wmf"/><Relationship Id="rId21" Type="http://schemas.openxmlformats.org/officeDocument/2006/relationships/image" Target="../media/image244.wmf"/><Relationship Id="rId7" Type="http://schemas.openxmlformats.org/officeDocument/2006/relationships/image" Target="../media/image230.wmf"/><Relationship Id="rId12" Type="http://schemas.openxmlformats.org/officeDocument/2006/relationships/image" Target="../media/image235.wmf"/><Relationship Id="rId17" Type="http://schemas.openxmlformats.org/officeDocument/2006/relationships/image" Target="../media/image240.wmf"/><Relationship Id="rId2" Type="http://schemas.openxmlformats.org/officeDocument/2006/relationships/image" Target="../media/image225.wmf"/><Relationship Id="rId16" Type="http://schemas.openxmlformats.org/officeDocument/2006/relationships/image" Target="../media/image239.wmf"/><Relationship Id="rId20" Type="http://schemas.openxmlformats.org/officeDocument/2006/relationships/image" Target="../media/image243.wmf"/><Relationship Id="rId1" Type="http://schemas.openxmlformats.org/officeDocument/2006/relationships/image" Target="../media/image224.wmf"/><Relationship Id="rId6" Type="http://schemas.openxmlformats.org/officeDocument/2006/relationships/image" Target="../media/image229.wmf"/><Relationship Id="rId11" Type="http://schemas.openxmlformats.org/officeDocument/2006/relationships/image" Target="../media/image234.wmf"/><Relationship Id="rId5" Type="http://schemas.openxmlformats.org/officeDocument/2006/relationships/image" Target="../media/image228.wmf"/><Relationship Id="rId15" Type="http://schemas.openxmlformats.org/officeDocument/2006/relationships/image" Target="../media/image238.wmf"/><Relationship Id="rId23" Type="http://schemas.openxmlformats.org/officeDocument/2006/relationships/image" Target="../media/image246.wmf"/><Relationship Id="rId10" Type="http://schemas.openxmlformats.org/officeDocument/2006/relationships/image" Target="../media/image233.wmf"/><Relationship Id="rId19" Type="http://schemas.openxmlformats.org/officeDocument/2006/relationships/image" Target="../media/image242.wmf"/><Relationship Id="rId4" Type="http://schemas.openxmlformats.org/officeDocument/2006/relationships/image" Target="../media/image227.wmf"/><Relationship Id="rId9" Type="http://schemas.openxmlformats.org/officeDocument/2006/relationships/image" Target="../media/image232.wmf"/><Relationship Id="rId14" Type="http://schemas.openxmlformats.org/officeDocument/2006/relationships/image" Target="../media/image237.wmf"/><Relationship Id="rId22" Type="http://schemas.openxmlformats.org/officeDocument/2006/relationships/image" Target="../media/image245.wmf"/></Relationships>
</file>

<file path=ppt/drawings/_rels/vmlDrawing26.vml.rels><?xml version="1.0" encoding="UTF-8" standalone="yes"?>
<Relationships xmlns="http://schemas.openxmlformats.org/package/2006/relationships"><Relationship Id="rId8" Type="http://schemas.openxmlformats.org/officeDocument/2006/relationships/image" Target="../media/image250.wmf"/><Relationship Id="rId13" Type="http://schemas.openxmlformats.org/officeDocument/2006/relationships/image" Target="../media/image253.wmf"/><Relationship Id="rId18" Type="http://schemas.openxmlformats.org/officeDocument/2006/relationships/image" Target="../media/image241.wmf"/><Relationship Id="rId26" Type="http://schemas.openxmlformats.org/officeDocument/2006/relationships/image" Target="../media/image265.wmf"/><Relationship Id="rId3" Type="http://schemas.openxmlformats.org/officeDocument/2006/relationships/image" Target="../media/image226.wmf"/><Relationship Id="rId21" Type="http://schemas.openxmlformats.org/officeDocument/2006/relationships/image" Target="../media/image260.wmf"/><Relationship Id="rId7" Type="http://schemas.openxmlformats.org/officeDocument/2006/relationships/image" Target="../media/image230.wmf"/><Relationship Id="rId12" Type="http://schemas.openxmlformats.org/officeDocument/2006/relationships/image" Target="../media/image252.wmf"/><Relationship Id="rId17" Type="http://schemas.openxmlformats.org/officeDocument/2006/relationships/image" Target="../media/image257.wmf"/><Relationship Id="rId25" Type="http://schemas.openxmlformats.org/officeDocument/2006/relationships/image" Target="../media/image264.wmf"/><Relationship Id="rId2" Type="http://schemas.openxmlformats.org/officeDocument/2006/relationships/image" Target="../media/image225.wmf"/><Relationship Id="rId16" Type="http://schemas.openxmlformats.org/officeDocument/2006/relationships/image" Target="../media/image256.wmf"/><Relationship Id="rId20" Type="http://schemas.openxmlformats.org/officeDocument/2006/relationships/image" Target="../media/image259.wmf"/><Relationship Id="rId1" Type="http://schemas.openxmlformats.org/officeDocument/2006/relationships/image" Target="../media/image224.wmf"/><Relationship Id="rId6" Type="http://schemas.openxmlformats.org/officeDocument/2006/relationships/image" Target="../media/image249.wmf"/><Relationship Id="rId11" Type="http://schemas.openxmlformats.org/officeDocument/2006/relationships/image" Target="../media/image234.wmf"/><Relationship Id="rId24" Type="http://schemas.openxmlformats.org/officeDocument/2006/relationships/image" Target="../media/image263.wmf"/><Relationship Id="rId5" Type="http://schemas.openxmlformats.org/officeDocument/2006/relationships/image" Target="../media/image228.wmf"/><Relationship Id="rId15" Type="http://schemas.openxmlformats.org/officeDocument/2006/relationships/image" Target="../media/image255.wmf"/><Relationship Id="rId23" Type="http://schemas.openxmlformats.org/officeDocument/2006/relationships/image" Target="../media/image262.wmf"/><Relationship Id="rId10" Type="http://schemas.openxmlformats.org/officeDocument/2006/relationships/image" Target="../media/image233.wmf"/><Relationship Id="rId19" Type="http://schemas.openxmlformats.org/officeDocument/2006/relationships/image" Target="../media/image258.wmf"/><Relationship Id="rId4" Type="http://schemas.openxmlformats.org/officeDocument/2006/relationships/image" Target="../media/image248.wmf"/><Relationship Id="rId9" Type="http://schemas.openxmlformats.org/officeDocument/2006/relationships/image" Target="../media/image251.wmf"/><Relationship Id="rId14" Type="http://schemas.openxmlformats.org/officeDocument/2006/relationships/image" Target="../media/image254.wmf"/><Relationship Id="rId22" Type="http://schemas.openxmlformats.org/officeDocument/2006/relationships/image" Target="../media/image261.wmf"/></Relationships>
</file>

<file path=ppt/drawings/_rels/vmlDrawing27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wmf"/><Relationship Id="rId2" Type="http://schemas.openxmlformats.org/officeDocument/2006/relationships/image" Target="../media/image148.wmf"/><Relationship Id="rId1" Type="http://schemas.openxmlformats.org/officeDocument/2006/relationships/image" Target="../media/image147.wmf"/><Relationship Id="rId5" Type="http://schemas.openxmlformats.org/officeDocument/2006/relationships/image" Target="../media/image268.wmf"/><Relationship Id="rId4" Type="http://schemas.openxmlformats.org/officeDocument/2006/relationships/image" Target="../media/image267.wmf"/></Relationships>
</file>

<file path=ppt/drawings/_rels/vmlDrawing28.vml.rels><?xml version="1.0" encoding="UTF-8" standalone="yes"?>
<Relationships xmlns="http://schemas.openxmlformats.org/package/2006/relationships"><Relationship Id="rId8" Type="http://schemas.openxmlformats.org/officeDocument/2006/relationships/image" Target="../media/image277.wmf"/><Relationship Id="rId13" Type="http://schemas.openxmlformats.org/officeDocument/2006/relationships/image" Target="../media/image282.wmf"/><Relationship Id="rId3" Type="http://schemas.openxmlformats.org/officeDocument/2006/relationships/image" Target="../media/image272.wmf"/><Relationship Id="rId7" Type="http://schemas.openxmlformats.org/officeDocument/2006/relationships/image" Target="../media/image276.wmf"/><Relationship Id="rId12" Type="http://schemas.openxmlformats.org/officeDocument/2006/relationships/image" Target="../media/image281.wmf"/><Relationship Id="rId17" Type="http://schemas.openxmlformats.org/officeDocument/2006/relationships/image" Target="../media/image286.wmf"/><Relationship Id="rId2" Type="http://schemas.openxmlformats.org/officeDocument/2006/relationships/image" Target="../media/image271.wmf"/><Relationship Id="rId16" Type="http://schemas.openxmlformats.org/officeDocument/2006/relationships/image" Target="../media/image285.wmf"/><Relationship Id="rId1" Type="http://schemas.openxmlformats.org/officeDocument/2006/relationships/image" Target="../media/image270.wmf"/><Relationship Id="rId6" Type="http://schemas.openxmlformats.org/officeDocument/2006/relationships/image" Target="../media/image275.wmf"/><Relationship Id="rId11" Type="http://schemas.openxmlformats.org/officeDocument/2006/relationships/image" Target="../media/image280.wmf"/><Relationship Id="rId5" Type="http://schemas.openxmlformats.org/officeDocument/2006/relationships/image" Target="../media/image274.wmf"/><Relationship Id="rId15" Type="http://schemas.openxmlformats.org/officeDocument/2006/relationships/image" Target="../media/image284.wmf"/><Relationship Id="rId10" Type="http://schemas.openxmlformats.org/officeDocument/2006/relationships/image" Target="../media/image279.wmf"/><Relationship Id="rId4" Type="http://schemas.openxmlformats.org/officeDocument/2006/relationships/image" Target="../media/image273.wmf"/><Relationship Id="rId9" Type="http://schemas.openxmlformats.org/officeDocument/2006/relationships/image" Target="../media/image278.wmf"/><Relationship Id="rId14" Type="http://schemas.openxmlformats.org/officeDocument/2006/relationships/image" Target="../media/image283.wmf"/></Relationships>
</file>

<file path=ppt/drawings/_rels/vmlDrawing29.vml.rels><?xml version="1.0" encoding="UTF-8" standalone="yes"?>
<Relationships xmlns="http://schemas.openxmlformats.org/package/2006/relationships"><Relationship Id="rId8" Type="http://schemas.openxmlformats.org/officeDocument/2006/relationships/image" Target="../media/image277.wmf"/><Relationship Id="rId13" Type="http://schemas.openxmlformats.org/officeDocument/2006/relationships/image" Target="../media/image282.wmf"/><Relationship Id="rId3" Type="http://schemas.openxmlformats.org/officeDocument/2006/relationships/image" Target="../media/image272.wmf"/><Relationship Id="rId7" Type="http://schemas.openxmlformats.org/officeDocument/2006/relationships/image" Target="../media/image276.wmf"/><Relationship Id="rId12" Type="http://schemas.openxmlformats.org/officeDocument/2006/relationships/image" Target="../media/image281.wmf"/><Relationship Id="rId2" Type="http://schemas.openxmlformats.org/officeDocument/2006/relationships/image" Target="../media/image271.wmf"/><Relationship Id="rId16" Type="http://schemas.openxmlformats.org/officeDocument/2006/relationships/image" Target="../media/image285.wmf"/><Relationship Id="rId1" Type="http://schemas.openxmlformats.org/officeDocument/2006/relationships/image" Target="../media/image270.wmf"/><Relationship Id="rId6" Type="http://schemas.openxmlformats.org/officeDocument/2006/relationships/image" Target="../media/image275.wmf"/><Relationship Id="rId11" Type="http://schemas.openxmlformats.org/officeDocument/2006/relationships/image" Target="../media/image291.wmf"/><Relationship Id="rId5" Type="http://schemas.openxmlformats.org/officeDocument/2006/relationships/image" Target="../media/image274.wmf"/><Relationship Id="rId15" Type="http://schemas.openxmlformats.org/officeDocument/2006/relationships/image" Target="../media/image284.wmf"/><Relationship Id="rId10" Type="http://schemas.openxmlformats.org/officeDocument/2006/relationships/image" Target="../media/image290.wmf"/><Relationship Id="rId4" Type="http://schemas.openxmlformats.org/officeDocument/2006/relationships/image" Target="../media/image273.wmf"/><Relationship Id="rId9" Type="http://schemas.openxmlformats.org/officeDocument/2006/relationships/image" Target="../media/image289.wmf"/><Relationship Id="rId14" Type="http://schemas.openxmlformats.org/officeDocument/2006/relationships/image" Target="../media/image283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image" Target="../media/image16.wmf"/><Relationship Id="rId1" Type="http://schemas.openxmlformats.org/officeDocument/2006/relationships/image" Target="../media/image15.wmf"/></Relationships>
</file>

<file path=ppt/drawings/_rels/vmlDrawing30.vml.rels><?xml version="1.0" encoding="UTF-8" standalone="yes"?>
<Relationships xmlns="http://schemas.openxmlformats.org/package/2006/relationships"><Relationship Id="rId8" Type="http://schemas.openxmlformats.org/officeDocument/2006/relationships/image" Target="../media/image296.wmf"/><Relationship Id="rId13" Type="http://schemas.openxmlformats.org/officeDocument/2006/relationships/image" Target="../media/image282.wmf"/><Relationship Id="rId3" Type="http://schemas.openxmlformats.org/officeDocument/2006/relationships/image" Target="../media/image272.wmf"/><Relationship Id="rId7" Type="http://schemas.openxmlformats.org/officeDocument/2006/relationships/image" Target="../media/image295.wmf"/><Relationship Id="rId12" Type="http://schemas.openxmlformats.org/officeDocument/2006/relationships/image" Target="../media/image281.wmf"/><Relationship Id="rId2" Type="http://schemas.openxmlformats.org/officeDocument/2006/relationships/image" Target="../media/image271.wmf"/><Relationship Id="rId16" Type="http://schemas.openxmlformats.org/officeDocument/2006/relationships/image" Target="../media/image301.wmf"/><Relationship Id="rId1" Type="http://schemas.openxmlformats.org/officeDocument/2006/relationships/image" Target="../media/image292.wmf"/><Relationship Id="rId6" Type="http://schemas.openxmlformats.org/officeDocument/2006/relationships/image" Target="../media/image275.wmf"/><Relationship Id="rId11" Type="http://schemas.openxmlformats.org/officeDocument/2006/relationships/image" Target="../media/image299.wmf"/><Relationship Id="rId5" Type="http://schemas.openxmlformats.org/officeDocument/2006/relationships/image" Target="../media/image294.wmf"/><Relationship Id="rId15" Type="http://schemas.openxmlformats.org/officeDocument/2006/relationships/image" Target="../media/image300.wmf"/><Relationship Id="rId10" Type="http://schemas.openxmlformats.org/officeDocument/2006/relationships/image" Target="../media/image298.wmf"/><Relationship Id="rId4" Type="http://schemas.openxmlformats.org/officeDocument/2006/relationships/image" Target="../media/image293.wmf"/><Relationship Id="rId9" Type="http://schemas.openxmlformats.org/officeDocument/2006/relationships/image" Target="../media/image297.wmf"/><Relationship Id="rId14" Type="http://schemas.openxmlformats.org/officeDocument/2006/relationships/image" Target="../media/image283.wmf"/></Relationships>
</file>

<file path=ppt/drawings/_rels/vmlDrawing31.vml.rels><?xml version="1.0" encoding="UTF-8" standalone="yes"?>
<Relationships xmlns="http://schemas.openxmlformats.org/package/2006/relationships"><Relationship Id="rId8" Type="http://schemas.openxmlformats.org/officeDocument/2006/relationships/image" Target="../media/image303.wmf"/><Relationship Id="rId13" Type="http://schemas.openxmlformats.org/officeDocument/2006/relationships/image" Target="../media/image282.wmf"/><Relationship Id="rId3" Type="http://schemas.openxmlformats.org/officeDocument/2006/relationships/image" Target="../media/image272.wmf"/><Relationship Id="rId7" Type="http://schemas.openxmlformats.org/officeDocument/2006/relationships/image" Target="../media/image302.wmf"/><Relationship Id="rId12" Type="http://schemas.openxmlformats.org/officeDocument/2006/relationships/image" Target="../media/image281.wmf"/><Relationship Id="rId2" Type="http://schemas.openxmlformats.org/officeDocument/2006/relationships/image" Target="../media/image271.wmf"/><Relationship Id="rId16" Type="http://schemas.openxmlformats.org/officeDocument/2006/relationships/image" Target="../media/image301.wmf"/><Relationship Id="rId1" Type="http://schemas.openxmlformats.org/officeDocument/2006/relationships/image" Target="../media/image292.wmf"/><Relationship Id="rId6" Type="http://schemas.openxmlformats.org/officeDocument/2006/relationships/image" Target="../media/image275.wmf"/><Relationship Id="rId11" Type="http://schemas.openxmlformats.org/officeDocument/2006/relationships/image" Target="../media/image299.wmf"/><Relationship Id="rId5" Type="http://schemas.openxmlformats.org/officeDocument/2006/relationships/image" Target="../media/image294.wmf"/><Relationship Id="rId15" Type="http://schemas.openxmlformats.org/officeDocument/2006/relationships/image" Target="../media/image300.wmf"/><Relationship Id="rId10" Type="http://schemas.openxmlformats.org/officeDocument/2006/relationships/image" Target="../media/image305.wmf"/><Relationship Id="rId4" Type="http://schemas.openxmlformats.org/officeDocument/2006/relationships/image" Target="../media/image293.wmf"/><Relationship Id="rId9" Type="http://schemas.openxmlformats.org/officeDocument/2006/relationships/image" Target="../media/image304.wmf"/><Relationship Id="rId14" Type="http://schemas.openxmlformats.org/officeDocument/2006/relationships/image" Target="../media/image283.wmf"/></Relationships>
</file>

<file path=ppt/drawings/_rels/vmlDrawing32.vml.rels><?xml version="1.0" encoding="UTF-8" standalone="yes"?>
<Relationships xmlns="http://schemas.openxmlformats.org/package/2006/relationships"><Relationship Id="rId8" Type="http://schemas.openxmlformats.org/officeDocument/2006/relationships/image" Target="../media/image310.wmf"/><Relationship Id="rId13" Type="http://schemas.openxmlformats.org/officeDocument/2006/relationships/image" Target="../media/image282.wmf"/><Relationship Id="rId3" Type="http://schemas.openxmlformats.org/officeDocument/2006/relationships/image" Target="../media/image272.wmf"/><Relationship Id="rId7" Type="http://schemas.openxmlformats.org/officeDocument/2006/relationships/image" Target="../media/image309.wmf"/><Relationship Id="rId12" Type="http://schemas.openxmlformats.org/officeDocument/2006/relationships/image" Target="../media/image281.wmf"/><Relationship Id="rId2" Type="http://schemas.openxmlformats.org/officeDocument/2006/relationships/image" Target="../media/image271.wmf"/><Relationship Id="rId16" Type="http://schemas.openxmlformats.org/officeDocument/2006/relationships/image" Target="../media/image301.wmf"/><Relationship Id="rId1" Type="http://schemas.openxmlformats.org/officeDocument/2006/relationships/image" Target="../media/image306.wmf"/><Relationship Id="rId6" Type="http://schemas.openxmlformats.org/officeDocument/2006/relationships/image" Target="../media/image275.wmf"/><Relationship Id="rId11" Type="http://schemas.openxmlformats.org/officeDocument/2006/relationships/image" Target="../media/image313.wmf"/><Relationship Id="rId5" Type="http://schemas.openxmlformats.org/officeDocument/2006/relationships/image" Target="../media/image308.wmf"/><Relationship Id="rId15" Type="http://schemas.openxmlformats.org/officeDocument/2006/relationships/image" Target="../media/image300.wmf"/><Relationship Id="rId10" Type="http://schemas.openxmlformats.org/officeDocument/2006/relationships/image" Target="../media/image312.wmf"/><Relationship Id="rId4" Type="http://schemas.openxmlformats.org/officeDocument/2006/relationships/image" Target="../media/image307.wmf"/><Relationship Id="rId9" Type="http://schemas.openxmlformats.org/officeDocument/2006/relationships/image" Target="../media/image311.wmf"/><Relationship Id="rId14" Type="http://schemas.openxmlformats.org/officeDocument/2006/relationships/image" Target="../media/image283.wmf"/></Relationships>
</file>

<file path=ppt/drawings/_rels/vmlDrawing33.vml.rels><?xml version="1.0" encoding="UTF-8" standalone="yes"?>
<Relationships xmlns="http://schemas.openxmlformats.org/package/2006/relationships"><Relationship Id="rId8" Type="http://schemas.openxmlformats.org/officeDocument/2006/relationships/image" Target="../media/image315.wmf"/><Relationship Id="rId13" Type="http://schemas.openxmlformats.org/officeDocument/2006/relationships/image" Target="../media/image283.wmf"/><Relationship Id="rId3" Type="http://schemas.openxmlformats.org/officeDocument/2006/relationships/image" Target="../media/image272.wmf"/><Relationship Id="rId7" Type="http://schemas.openxmlformats.org/officeDocument/2006/relationships/image" Target="../media/image314.wmf"/><Relationship Id="rId12" Type="http://schemas.openxmlformats.org/officeDocument/2006/relationships/image" Target="../media/image282.wmf"/><Relationship Id="rId2" Type="http://schemas.openxmlformats.org/officeDocument/2006/relationships/image" Target="../media/image271.wmf"/><Relationship Id="rId16" Type="http://schemas.openxmlformats.org/officeDocument/2006/relationships/image" Target="../media/image317.wmf"/><Relationship Id="rId1" Type="http://schemas.openxmlformats.org/officeDocument/2006/relationships/image" Target="../media/image306.wmf"/><Relationship Id="rId6" Type="http://schemas.openxmlformats.org/officeDocument/2006/relationships/image" Target="../media/image275.wmf"/><Relationship Id="rId11" Type="http://schemas.openxmlformats.org/officeDocument/2006/relationships/image" Target="../media/image281.wmf"/><Relationship Id="rId5" Type="http://schemas.openxmlformats.org/officeDocument/2006/relationships/image" Target="../media/image308.wmf"/><Relationship Id="rId15" Type="http://schemas.openxmlformats.org/officeDocument/2006/relationships/image" Target="../media/image301.wmf"/><Relationship Id="rId10" Type="http://schemas.openxmlformats.org/officeDocument/2006/relationships/image" Target="../media/image313.wmf"/><Relationship Id="rId4" Type="http://schemas.openxmlformats.org/officeDocument/2006/relationships/image" Target="../media/image307.wmf"/><Relationship Id="rId9" Type="http://schemas.openxmlformats.org/officeDocument/2006/relationships/image" Target="../media/image316.wmf"/><Relationship Id="rId14" Type="http://schemas.openxmlformats.org/officeDocument/2006/relationships/image" Target="../media/image300.wmf"/></Relationships>
</file>

<file path=ppt/drawings/_rels/vmlDrawing34.vml.rels><?xml version="1.0" encoding="UTF-8" standalone="yes"?>
<Relationships xmlns="http://schemas.openxmlformats.org/package/2006/relationships"><Relationship Id="rId8" Type="http://schemas.openxmlformats.org/officeDocument/2006/relationships/image" Target="../media/image277.wmf"/><Relationship Id="rId13" Type="http://schemas.openxmlformats.org/officeDocument/2006/relationships/image" Target="../media/image282.wmf"/><Relationship Id="rId3" Type="http://schemas.openxmlformats.org/officeDocument/2006/relationships/image" Target="../media/image272.wmf"/><Relationship Id="rId7" Type="http://schemas.openxmlformats.org/officeDocument/2006/relationships/image" Target="../media/image318.wmf"/><Relationship Id="rId12" Type="http://schemas.openxmlformats.org/officeDocument/2006/relationships/image" Target="../media/image281.wmf"/><Relationship Id="rId2" Type="http://schemas.openxmlformats.org/officeDocument/2006/relationships/image" Target="../media/image271.wmf"/><Relationship Id="rId1" Type="http://schemas.openxmlformats.org/officeDocument/2006/relationships/image" Target="../media/image270.wmf"/><Relationship Id="rId6" Type="http://schemas.openxmlformats.org/officeDocument/2006/relationships/image" Target="../media/image275.wmf"/><Relationship Id="rId11" Type="http://schemas.openxmlformats.org/officeDocument/2006/relationships/image" Target="../media/image321.wmf"/><Relationship Id="rId5" Type="http://schemas.openxmlformats.org/officeDocument/2006/relationships/image" Target="../media/image274.wmf"/><Relationship Id="rId15" Type="http://schemas.openxmlformats.org/officeDocument/2006/relationships/image" Target="../media/image322.wmf"/><Relationship Id="rId10" Type="http://schemas.openxmlformats.org/officeDocument/2006/relationships/image" Target="../media/image320.wmf"/><Relationship Id="rId4" Type="http://schemas.openxmlformats.org/officeDocument/2006/relationships/image" Target="../media/image273.wmf"/><Relationship Id="rId9" Type="http://schemas.openxmlformats.org/officeDocument/2006/relationships/image" Target="../media/image319.wmf"/><Relationship Id="rId14" Type="http://schemas.openxmlformats.org/officeDocument/2006/relationships/image" Target="../media/image283.wmf"/></Relationships>
</file>

<file path=ppt/drawings/_rels/vmlDrawing35.vml.rels><?xml version="1.0" encoding="UTF-8" standalone="yes"?>
<Relationships xmlns="http://schemas.openxmlformats.org/package/2006/relationships"><Relationship Id="rId8" Type="http://schemas.openxmlformats.org/officeDocument/2006/relationships/image" Target="../media/image324.wmf"/><Relationship Id="rId13" Type="http://schemas.openxmlformats.org/officeDocument/2006/relationships/image" Target="../media/image283.wmf"/><Relationship Id="rId3" Type="http://schemas.openxmlformats.org/officeDocument/2006/relationships/image" Target="../media/image273.wmf"/><Relationship Id="rId7" Type="http://schemas.openxmlformats.org/officeDocument/2006/relationships/image" Target="../media/image277.wmf"/><Relationship Id="rId12" Type="http://schemas.openxmlformats.org/officeDocument/2006/relationships/image" Target="../media/image282.wmf"/><Relationship Id="rId2" Type="http://schemas.openxmlformats.org/officeDocument/2006/relationships/image" Target="../media/image272.wmf"/><Relationship Id="rId1" Type="http://schemas.openxmlformats.org/officeDocument/2006/relationships/image" Target="../media/image271.wmf"/><Relationship Id="rId6" Type="http://schemas.openxmlformats.org/officeDocument/2006/relationships/image" Target="../media/image323.wmf"/><Relationship Id="rId11" Type="http://schemas.openxmlformats.org/officeDocument/2006/relationships/image" Target="../media/image281.wmf"/><Relationship Id="rId5" Type="http://schemas.openxmlformats.org/officeDocument/2006/relationships/image" Target="../media/image275.wmf"/><Relationship Id="rId15" Type="http://schemas.openxmlformats.org/officeDocument/2006/relationships/image" Target="../media/image270.wmf"/><Relationship Id="rId10" Type="http://schemas.openxmlformats.org/officeDocument/2006/relationships/image" Target="../media/image326.wmf"/><Relationship Id="rId4" Type="http://schemas.openxmlformats.org/officeDocument/2006/relationships/image" Target="../media/image274.wmf"/><Relationship Id="rId9" Type="http://schemas.openxmlformats.org/officeDocument/2006/relationships/image" Target="../media/image325.wmf"/><Relationship Id="rId14" Type="http://schemas.openxmlformats.org/officeDocument/2006/relationships/image" Target="../media/image322.wmf"/></Relationships>
</file>

<file path=ppt/drawings/_rels/vmlDrawing36.vml.rels><?xml version="1.0" encoding="UTF-8" standalone="yes"?>
<Relationships xmlns="http://schemas.openxmlformats.org/package/2006/relationships"><Relationship Id="rId8" Type="http://schemas.openxmlformats.org/officeDocument/2006/relationships/image" Target="../media/image329.wmf"/><Relationship Id="rId13" Type="http://schemas.openxmlformats.org/officeDocument/2006/relationships/image" Target="../media/image331.wmf"/><Relationship Id="rId3" Type="http://schemas.openxmlformats.org/officeDocument/2006/relationships/image" Target="../media/image273.wmf"/><Relationship Id="rId7" Type="http://schemas.openxmlformats.org/officeDocument/2006/relationships/image" Target="../media/image328.wmf"/><Relationship Id="rId12" Type="http://schemas.openxmlformats.org/officeDocument/2006/relationships/image" Target="../media/image283.wmf"/><Relationship Id="rId2" Type="http://schemas.openxmlformats.org/officeDocument/2006/relationships/image" Target="../media/image272.wmf"/><Relationship Id="rId1" Type="http://schemas.openxmlformats.org/officeDocument/2006/relationships/image" Target="../media/image271.wmf"/><Relationship Id="rId6" Type="http://schemas.openxmlformats.org/officeDocument/2006/relationships/image" Target="../media/image327.wmf"/><Relationship Id="rId11" Type="http://schemas.openxmlformats.org/officeDocument/2006/relationships/image" Target="../media/image282.wmf"/><Relationship Id="rId5" Type="http://schemas.openxmlformats.org/officeDocument/2006/relationships/image" Target="../media/image275.wmf"/><Relationship Id="rId10" Type="http://schemas.openxmlformats.org/officeDocument/2006/relationships/image" Target="../media/image281.wmf"/><Relationship Id="rId4" Type="http://schemas.openxmlformats.org/officeDocument/2006/relationships/image" Target="../media/image274.wmf"/><Relationship Id="rId9" Type="http://schemas.openxmlformats.org/officeDocument/2006/relationships/image" Target="../media/image330.wmf"/><Relationship Id="rId14" Type="http://schemas.openxmlformats.org/officeDocument/2006/relationships/image" Target="../media/image270.wmf"/></Relationships>
</file>

<file path=ppt/drawings/_rels/vmlDrawing37.vml.rels><?xml version="1.0" encoding="UTF-8" standalone="yes"?>
<Relationships xmlns="http://schemas.openxmlformats.org/package/2006/relationships"><Relationship Id="rId8" Type="http://schemas.openxmlformats.org/officeDocument/2006/relationships/image" Target="../media/image333.wmf"/><Relationship Id="rId13" Type="http://schemas.openxmlformats.org/officeDocument/2006/relationships/image" Target="../media/image335.wmf"/><Relationship Id="rId3" Type="http://schemas.openxmlformats.org/officeDocument/2006/relationships/image" Target="../media/image273.wmf"/><Relationship Id="rId7" Type="http://schemas.openxmlformats.org/officeDocument/2006/relationships/image" Target="../media/image332.wmf"/><Relationship Id="rId12" Type="http://schemas.openxmlformats.org/officeDocument/2006/relationships/image" Target="../media/image283.wmf"/><Relationship Id="rId2" Type="http://schemas.openxmlformats.org/officeDocument/2006/relationships/image" Target="../media/image272.wmf"/><Relationship Id="rId1" Type="http://schemas.openxmlformats.org/officeDocument/2006/relationships/image" Target="../media/image271.wmf"/><Relationship Id="rId6" Type="http://schemas.openxmlformats.org/officeDocument/2006/relationships/image" Target="../media/image327.wmf"/><Relationship Id="rId11" Type="http://schemas.openxmlformats.org/officeDocument/2006/relationships/image" Target="../media/image282.wmf"/><Relationship Id="rId5" Type="http://schemas.openxmlformats.org/officeDocument/2006/relationships/image" Target="../media/image275.wmf"/><Relationship Id="rId15" Type="http://schemas.openxmlformats.org/officeDocument/2006/relationships/image" Target="../media/image270.wmf"/><Relationship Id="rId10" Type="http://schemas.openxmlformats.org/officeDocument/2006/relationships/image" Target="../media/image281.wmf"/><Relationship Id="rId4" Type="http://schemas.openxmlformats.org/officeDocument/2006/relationships/image" Target="../media/image274.wmf"/><Relationship Id="rId9" Type="http://schemas.openxmlformats.org/officeDocument/2006/relationships/image" Target="../media/image334.wmf"/><Relationship Id="rId14" Type="http://schemas.openxmlformats.org/officeDocument/2006/relationships/image" Target="../media/image336.wmf"/></Relationships>
</file>

<file path=ppt/drawings/_rels/vmlDrawing38.vml.rels><?xml version="1.0" encoding="UTF-8" standalone="yes"?>
<Relationships xmlns="http://schemas.openxmlformats.org/package/2006/relationships"><Relationship Id="rId8" Type="http://schemas.openxmlformats.org/officeDocument/2006/relationships/image" Target="../media/image342.wmf"/><Relationship Id="rId3" Type="http://schemas.openxmlformats.org/officeDocument/2006/relationships/image" Target="../media/image338.wmf"/><Relationship Id="rId7" Type="http://schemas.openxmlformats.org/officeDocument/2006/relationships/image" Target="../media/image341.wmf"/><Relationship Id="rId2" Type="http://schemas.openxmlformats.org/officeDocument/2006/relationships/image" Target="../media/image216.wmf"/><Relationship Id="rId1" Type="http://schemas.openxmlformats.org/officeDocument/2006/relationships/image" Target="../media/image337.wmf"/><Relationship Id="rId6" Type="http://schemas.openxmlformats.org/officeDocument/2006/relationships/image" Target="../media/image340.wmf"/><Relationship Id="rId5" Type="http://schemas.openxmlformats.org/officeDocument/2006/relationships/image" Target="../media/image339.wmf"/><Relationship Id="rId4" Type="http://schemas.openxmlformats.org/officeDocument/2006/relationships/image" Target="../media/image218.wmf"/><Relationship Id="rId9" Type="http://schemas.openxmlformats.org/officeDocument/2006/relationships/image" Target="../media/image343.wmf"/></Relationships>
</file>

<file path=ppt/drawings/_rels/vmlDrawing39.vml.rels><?xml version="1.0" encoding="UTF-8" standalone="yes"?>
<Relationships xmlns="http://schemas.openxmlformats.org/package/2006/relationships"><Relationship Id="rId8" Type="http://schemas.openxmlformats.org/officeDocument/2006/relationships/image" Target="../media/image351.wmf"/><Relationship Id="rId13" Type="http://schemas.openxmlformats.org/officeDocument/2006/relationships/image" Target="../media/image356.wmf"/><Relationship Id="rId18" Type="http://schemas.openxmlformats.org/officeDocument/2006/relationships/image" Target="../media/image361.wmf"/><Relationship Id="rId3" Type="http://schemas.openxmlformats.org/officeDocument/2006/relationships/image" Target="../media/image346.wmf"/><Relationship Id="rId21" Type="http://schemas.openxmlformats.org/officeDocument/2006/relationships/image" Target="../media/image364.wmf"/><Relationship Id="rId7" Type="http://schemas.openxmlformats.org/officeDocument/2006/relationships/image" Target="../media/image350.wmf"/><Relationship Id="rId12" Type="http://schemas.openxmlformats.org/officeDocument/2006/relationships/image" Target="../media/image355.wmf"/><Relationship Id="rId17" Type="http://schemas.openxmlformats.org/officeDocument/2006/relationships/image" Target="../media/image360.wmf"/><Relationship Id="rId2" Type="http://schemas.openxmlformats.org/officeDocument/2006/relationships/image" Target="../media/image345.wmf"/><Relationship Id="rId16" Type="http://schemas.openxmlformats.org/officeDocument/2006/relationships/image" Target="../media/image359.wmf"/><Relationship Id="rId20" Type="http://schemas.openxmlformats.org/officeDocument/2006/relationships/image" Target="../media/image363.wmf"/><Relationship Id="rId1" Type="http://schemas.openxmlformats.org/officeDocument/2006/relationships/image" Target="../media/image344.wmf"/><Relationship Id="rId6" Type="http://schemas.openxmlformats.org/officeDocument/2006/relationships/image" Target="../media/image349.wmf"/><Relationship Id="rId11" Type="http://schemas.openxmlformats.org/officeDocument/2006/relationships/image" Target="../media/image354.wmf"/><Relationship Id="rId5" Type="http://schemas.openxmlformats.org/officeDocument/2006/relationships/image" Target="../media/image348.wmf"/><Relationship Id="rId15" Type="http://schemas.openxmlformats.org/officeDocument/2006/relationships/image" Target="../media/image358.wmf"/><Relationship Id="rId23" Type="http://schemas.openxmlformats.org/officeDocument/2006/relationships/image" Target="../media/image285.wmf"/><Relationship Id="rId10" Type="http://schemas.openxmlformats.org/officeDocument/2006/relationships/image" Target="../media/image353.wmf"/><Relationship Id="rId19" Type="http://schemas.openxmlformats.org/officeDocument/2006/relationships/image" Target="../media/image362.wmf"/><Relationship Id="rId4" Type="http://schemas.openxmlformats.org/officeDocument/2006/relationships/image" Target="../media/image347.wmf"/><Relationship Id="rId9" Type="http://schemas.openxmlformats.org/officeDocument/2006/relationships/image" Target="../media/image352.wmf"/><Relationship Id="rId14" Type="http://schemas.openxmlformats.org/officeDocument/2006/relationships/image" Target="../media/image357.wmf"/><Relationship Id="rId22" Type="http://schemas.openxmlformats.org/officeDocument/2006/relationships/image" Target="../media/image284.w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28.wmf"/><Relationship Id="rId1" Type="http://schemas.openxmlformats.org/officeDocument/2006/relationships/image" Target="../media/image27.wmf"/></Relationships>
</file>

<file path=ppt/drawings/_rels/vmlDrawing40.vml.rels><?xml version="1.0" encoding="UTF-8" standalone="yes"?>
<Relationships xmlns="http://schemas.openxmlformats.org/package/2006/relationships"><Relationship Id="rId8" Type="http://schemas.openxmlformats.org/officeDocument/2006/relationships/image" Target="../media/image368.wmf"/><Relationship Id="rId13" Type="http://schemas.openxmlformats.org/officeDocument/2006/relationships/image" Target="../media/image356.wmf"/><Relationship Id="rId18" Type="http://schemas.openxmlformats.org/officeDocument/2006/relationships/image" Target="../media/image373.wmf"/><Relationship Id="rId3" Type="http://schemas.openxmlformats.org/officeDocument/2006/relationships/image" Target="../media/image346.wmf"/><Relationship Id="rId21" Type="http://schemas.openxmlformats.org/officeDocument/2006/relationships/image" Target="../media/image364.wmf"/><Relationship Id="rId7" Type="http://schemas.openxmlformats.org/officeDocument/2006/relationships/image" Target="../media/image367.wmf"/><Relationship Id="rId12" Type="http://schemas.openxmlformats.org/officeDocument/2006/relationships/image" Target="../media/image355.wmf"/><Relationship Id="rId17" Type="http://schemas.openxmlformats.org/officeDocument/2006/relationships/image" Target="../media/image372.wmf"/><Relationship Id="rId25" Type="http://schemas.openxmlformats.org/officeDocument/2006/relationships/image" Target="../media/image285.wmf"/><Relationship Id="rId2" Type="http://schemas.openxmlformats.org/officeDocument/2006/relationships/image" Target="../media/image345.wmf"/><Relationship Id="rId16" Type="http://schemas.openxmlformats.org/officeDocument/2006/relationships/image" Target="../media/image371.wmf"/><Relationship Id="rId20" Type="http://schemas.openxmlformats.org/officeDocument/2006/relationships/image" Target="../media/image375.wmf"/><Relationship Id="rId1" Type="http://schemas.openxmlformats.org/officeDocument/2006/relationships/image" Target="../media/image344.wmf"/><Relationship Id="rId6" Type="http://schemas.openxmlformats.org/officeDocument/2006/relationships/image" Target="../media/image366.wmf"/><Relationship Id="rId11" Type="http://schemas.openxmlformats.org/officeDocument/2006/relationships/image" Target="../media/image354.wmf"/><Relationship Id="rId24" Type="http://schemas.openxmlformats.org/officeDocument/2006/relationships/image" Target="../media/image284.wmf"/><Relationship Id="rId5" Type="http://schemas.openxmlformats.org/officeDocument/2006/relationships/image" Target="../media/image348.wmf"/><Relationship Id="rId15" Type="http://schemas.openxmlformats.org/officeDocument/2006/relationships/image" Target="../media/image370.wmf"/><Relationship Id="rId23" Type="http://schemas.openxmlformats.org/officeDocument/2006/relationships/image" Target="../media/image377.wmf"/><Relationship Id="rId10" Type="http://schemas.openxmlformats.org/officeDocument/2006/relationships/image" Target="../media/image353.wmf"/><Relationship Id="rId19" Type="http://schemas.openxmlformats.org/officeDocument/2006/relationships/image" Target="../media/image374.wmf"/><Relationship Id="rId4" Type="http://schemas.openxmlformats.org/officeDocument/2006/relationships/image" Target="../media/image347.wmf"/><Relationship Id="rId9" Type="http://schemas.openxmlformats.org/officeDocument/2006/relationships/image" Target="../media/image369.wmf"/><Relationship Id="rId14" Type="http://schemas.openxmlformats.org/officeDocument/2006/relationships/image" Target="../media/image357.wmf"/><Relationship Id="rId22" Type="http://schemas.openxmlformats.org/officeDocument/2006/relationships/image" Target="../media/image376.wmf"/></Relationships>
</file>

<file path=ppt/drawings/_rels/vmlDrawing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9.wmf"/></Relationships>
</file>

<file path=ppt/drawings/_rels/vmlDrawing4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wmf"/><Relationship Id="rId2" Type="http://schemas.openxmlformats.org/officeDocument/2006/relationships/image" Target="../media/image148.wmf"/><Relationship Id="rId1" Type="http://schemas.openxmlformats.org/officeDocument/2006/relationships/image" Target="../media/image147.wmf"/><Relationship Id="rId6" Type="http://schemas.openxmlformats.org/officeDocument/2006/relationships/image" Target="../media/image400.wmf"/><Relationship Id="rId5" Type="http://schemas.openxmlformats.org/officeDocument/2006/relationships/image" Target="../media/image399.wmf"/><Relationship Id="rId4" Type="http://schemas.openxmlformats.org/officeDocument/2006/relationships/image" Target="../media/image398.wmf"/></Relationships>
</file>

<file path=ppt/drawings/_rels/vmlDrawing43.v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wmf"/><Relationship Id="rId2" Type="http://schemas.openxmlformats.org/officeDocument/2006/relationships/image" Target="../media/image403.wmf"/><Relationship Id="rId1" Type="http://schemas.openxmlformats.org/officeDocument/2006/relationships/image" Target="../media/image402.wmf"/></Relationships>
</file>

<file path=ppt/drawings/_rels/vmlDrawing44.vml.rels><?xml version="1.0" encoding="UTF-8" standalone="yes"?>
<Relationships xmlns="http://schemas.openxmlformats.org/package/2006/relationships"><Relationship Id="rId8" Type="http://schemas.openxmlformats.org/officeDocument/2006/relationships/image" Target="../media/image281.wmf"/><Relationship Id="rId13" Type="http://schemas.openxmlformats.org/officeDocument/2006/relationships/image" Target="../media/image409.wmf"/><Relationship Id="rId3" Type="http://schemas.openxmlformats.org/officeDocument/2006/relationships/image" Target="../media/image272.wmf"/><Relationship Id="rId7" Type="http://schemas.openxmlformats.org/officeDocument/2006/relationships/image" Target="../media/image279.wmf"/><Relationship Id="rId12" Type="http://schemas.openxmlformats.org/officeDocument/2006/relationships/image" Target="../media/image408.wmf"/><Relationship Id="rId2" Type="http://schemas.openxmlformats.org/officeDocument/2006/relationships/image" Target="../media/image271.wmf"/><Relationship Id="rId1" Type="http://schemas.openxmlformats.org/officeDocument/2006/relationships/image" Target="../media/image270.wmf"/><Relationship Id="rId6" Type="http://schemas.openxmlformats.org/officeDocument/2006/relationships/image" Target="../media/image275.wmf"/><Relationship Id="rId11" Type="http://schemas.openxmlformats.org/officeDocument/2006/relationships/image" Target="../media/image407.wmf"/><Relationship Id="rId5" Type="http://schemas.openxmlformats.org/officeDocument/2006/relationships/image" Target="../media/image274.wmf"/><Relationship Id="rId15" Type="http://schemas.openxmlformats.org/officeDocument/2006/relationships/image" Target="../media/image411.wmf"/><Relationship Id="rId10" Type="http://schemas.openxmlformats.org/officeDocument/2006/relationships/image" Target="../media/image283.wmf"/><Relationship Id="rId4" Type="http://schemas.openxmlformats.org/officeDocument/2006/relationships/image" Target="../media/image273.wmf"/><Relationship Id="rId9" Type="http://schemas.openxmlformats.org/officeDocument/2006/relationships/image" Target="../media/image282.wmf"/><Relationship Id="rId14" Type="http://schemas.openxmlformats.org/officeDocument/2006/relationships/image" Target="../media/image410.wmf"/></Relationships>
</file>

<file path=ppt/drawings/_rels/vmlDrawing45.vml.rels><?xml version="1.0" encoding="UTF-8" standalone="yes"?>
<Relationships xmlns="http://schemas.openxmlformats.org/package/2006/relationships"><Relationship Id="rId8" Type="http://schemas.openxmlformats.org/officeDocument/2006/relationships/image" Target="../media/image282.wmf"/><Relationship Id="rId13" Type="http://schemas.openxmlformats.org/officeDocument/2006/relationships/image" Target="../media/image416.wmf"/><Relationship Id="rId3" Type="http://schemas.openxmlformats.org/officeDocument/2006/relationships/image" Target="../media/image272.wmf"/><Relationship Id="rId7" Type="http://schemas.openxmlformats.org/officeDocument/2006/relationships/image" Target="../media/image281.wmf"/><Relationship Id="rId12" Type="http://schemas.openxmlformats.org/officeDocument/2006/relationships/image" Target="../media/image290.wmf"/><Relationship Id="rId17" Type="http://schemas.openxmlformats.org/officeDocument/2006/relationships/image" Target="../media/image418.wmf"/><Relationship Id="rId2" Type="http://schemas.openxmlformats.org/officeDocument/2006/relationships/image" Target="../media/image271.wmf"/><Relationship Id="rId16" Type="http://schemas.openxmlformats.org/officeDocument/2006/relationships/image" Target="../media/image409.wmf"/><Relationship Id="rId1" Type="http://schemas.openxmlformats.org/officeDocument/2006/relationships/image" Target="../media/image270.wmf"/><Relationship Id="rId6" Type="http://schemas.openxmlformats.org/officeDocument/2006/relationships/image" Target="../media/image275.wmf"/><Relationship Id="rId11" Type="http://schemas.openxmlformats.org/officeDocument/2006/relationships/image" Target="../media/image415.wmf"/><Relationship Id="rId5" Type="http://schemas.openxmlformats.org/officeDocument/2006/relationships/image" Target="../media/image274.wmf"/><Relationship Id="rId15" Type="http://schemas.openxmlformats.org/officeDocument/2006/relationships/image" Target="../media/image408.wmf"/><Relationship Id="rId10" Type="http://schemas.openxmlformats.org/officeDocument/2006/relationships/image" Target="../media/image414.wmf"/><Relationship Id="rId4" Type="http://schemas.openxmlformats.org/officeDocument/2006/relationships/image" Target="../media/image273.wmf"/><Relationship Id="rId9" Type="http://schemas.openxmlformats.org/officeDocument/2006/relationships/image" Target="../media/image283.wmf"/><Relationship Id="rId14" Type="http://schemas.openxmlformats.org/officeDocument/2006/relationships/image" Target="../media/image417.wmf"/></Relationships>
</file>

<file path=ppt/drawings/_rels/vmlDrawing46.vml.rels><?xml version="1.0" encoding="UTF-8" standalone="yes"?>
<Relationships xmlns="http://schemas.openxmlformats.org/package/2006/relationships"><Relationship Id="rId8" Type="http://schemas.openxmlformats.org/officeDocument/2006/relationships/image" Target="../media/image281.wmf"/><Relationship Id="rId13" Type="http://schemas.openxmlformats.org/officeDocument/2006/relationships/image" Target="../media/image423.wmf"/><Relationship Id="rId18" Type="http://schemas.openxmlformats.org/officeDocument/2006/relationships/image" Target="../media/image418.wmf"/><Relationship Id="rId3" Type="http://schemas.openxmlformats.org/officeDocument/2006/relationships/image" Target="../media/image272.wmf"/><Relationship Id="rId7" Type="http://schemas.openxmlformats.org/officeDocument/2006/relationships/image" Target="../media/image420.wmf"/><Relationship Id="rId12" Type="http://schemas.openxmlformats.org/officeDocument/2006/relationships/image" Target="../media/image422.wmf"/><Relationship Id="rId17" Type="http://schemas.openxmlformats.org/officeDocument/2006/relationships/image" Target="../media/image409.wmf"/><Relationship Id="rId2" Type="http://schemas.openxmlformats.org/officeDocument/2006/relationships/image" Target="../media/image271.wmf"/><Relationship Id="rId16" Type="http://schemas.openxmlformats.org/officeDocument/2006/relationships/image" Target="../media/image414.wmf"/><Relationship Id="rId1" Type="http://schemas.openxmlformats.org/officeDocument/2006/relationships/image" Target="../media/image270.wmf"/><Relationship Id="rId6" Type="http://schemas.openxmlformats.org/officeDocument/2006/relationships/image" Target="../media/image275.wmf"/><Relationship Id="rId11" Type="http://schemas.openxmlformats.org/officeDocument/2006/relationships/image" Target="../media/image421.wmf"/><Relationship Id="rId5" Type="http://schemas.openxmlformats.org/officeDocument/2006/relationships/image" Target="../media/image274.wmf"/><Relationship Id="rId15" Type="http://schemas.openxmlformats.org/officeDocument/2006/relationships/image" Target="../media/image425.wmf"/><Relationship Id="rId10" Type="http://schemas.openxmlformats.org/officeDocument/2006/relationships/image" Target="../media/image283.wmf"/><Relationship Id="rId4" Type="http://schemas.openxmlformats.org/officeDocument/2006/relationships/image" Target="../media/image273.wmf"/><Relationship Id="rId9" Type="http://schemas.openxmlformats.org/officeDocument/2006/relationships/image" Target="../media/image282.wmf"/><Relationship Id="rId14" Type="http://schemas.openxmlformats.org/officeDocument/2006/relationships/image" Target="../media/image424.wmf"/></Relationships>
</file>

<file path=ppt/drawings/_rels/vmlDrawing47.vml.rels><?xml version="1.0" encoding="UTF-8" standalone="yes"?>
<Relationships xmlns="http://schemas.openxmlformats.org/package/2006/relationships"><Relationship Id="rId8" Type="http://schemas.openxmlformats.org/officeDocument/2006/relationships/image" Target="../media/image281.wmf"/><Relationship Id="rId13" Type="http://schemas.openxmlformats.org/officeDocument/2006/relationships/image" Target="../media/image429.wmf"/><Relationship Id="rId18" Type="http://schemas.openxmlformats.org/officeDocument/2006/relationships/image" Target="../media/image418.wmf"/><Relationship Id="rId3" Type="http://schemas.openxmlformats.org/officeDocument/2006/relationships/image" Target="../media/image272.wmf"/><Relationship Id="rId7" Type="http://schemas.openxmlformats.org/officeDocument/2006/relationships/image" Target="../media/image426.wmf"/><Relationship Id="rId12" Type="http://schemas.openxmlformats.org/officeDocument/2006/relationships/image" Target="../media/image428.wmf"/><Relationship Id="rId17" Type="http://schemas.openxmlformats.org/officeDocument/2006/relationships/image" Target="../media/image409.wmf"/><Relationship Id="rId2" Type="http://schemas.openxmlformats.org/officeDocument/2006/relationships/image" Target="../media/image271.wmf"/><Relationship Id="rId16" Type="http://schemas.openxmlformats.org/officeDocument/2006/relationships/image" Target="../media/image414.wmf"/><Relationship Id="rId20" Type="http://schemas.openxmlformats.org/officeDocument/2006/relationships/image" Target="../media/image422.wmf"/><Relationship Id="rId1" Type="http://schemas.openxmlformats.org/officeDocument/2006/relationships/image" Target="../media/image270.wmf"/><Relationship Id="rId6" Type="http://schemas.openxmlformats.org/officeDocument/2006/relationships/image" Target="../media/image275.wmf"/><Relationship Id="rId11" Type="http://schemas.openxmlformats.org/officeDocument/2006/relationships/image" Target="../media/image427.wmf"/><Relationship Id="rId5" Type="http://schemas.openxmlformats.org/officeDocument/2006/relationships/image" Target="../media/image274.wmf"/><Relationship Id="rId15" Type="http://schemas.openxmlformats.org/officeDocument/2006/relationships/image" Target="../media/image424.wmf"/><Relationship Id="rId10" Type="http://schemas.openxmlformats.org/officeDocument/2006/relationships/image" Target="../media/image283.wmf"/><Relationship Id="rId19" Type="http://schemas.openxmlformats.org/officeDocument/2006/relationships/image" Target="../media/image421.wmf"/><Relationship Id="rId4" Type="http://schemas.openxmlformats.org/officeDocument/2006/relationships/image" Target="../media/image273.wmf"/><Relationship Id="rId9" Type="http://schemas.openxmlformats.org/officeDocument/2006/relationships/image" Target="../media/image282.wmf"/><Relationship Id="rId14" Type="http://schemas.openxmlformats.org/officeDocument/2006/relationships/image" Target="../media/image423.wmf"/></Relationships>
</file>

<file path=ppt/drawings/_rels/vmlDrawing48.vml.rels><?xml version="1.0" encoding="UTF-8" standalone="yes"?>
<Relationships xmlns="http://schemas.openxmlformats.org/package/2006/relationships"><Relationship Id="rId8" Type="http://schemas.openxmlformats.org/officeDocument/2006/relationships/image" Target="../media/image281.wmf"/><Relationship Id="rId13" Type="http://schemas.openxmlformats.org/officeDocument/2006/relationships/image" Target="../media/image422.wmf"/><Relationship Id="rId18" Type="http://schemas.openxmlformats.org/officeDocument/2006/relationships/image" Target="../media/image424.wmf"/><Relationship Id="rId3" Type="http://schemas.openxmlformats.org/officeDocument/2006/relationships/image" Target="../media/image272.wmf"/><Relationship Id="rId21" Type="http://schemas.openxmlformats.org/officeDocument/2006/relationships/image" Target="../media/image418.wmf"/><Relationship Id="rId7" Type="http://schemas.openxmlformats.org/officeDocument/2006/relationships/image" Target="../media/image430.wmf"/><Relationship Id="rId12" Type="http://schemas.openxmlformats.org/officeDocument/2006/relationships/image" Target="../media/image421.wmf"/><Relationship Id="rId17" Type="http://schemas.openxmlformats.org/officeDocument/2006/relationships/image" Target="../media/image423.wmf"/><Relationship Id="rId2" Type="http://schemas.openxmlformats.org/officeDocument/2006/relationships/image" Target="../media/image271.wmf"/><Relationship Id="rId16" Type="http://schemas.openxmlformats.org/officeDocument/2006/relationships/image" Target="../media/image429.wmf"/><Relationship Id="rId20" Type="http://schemas.openxmlformats.org/officeDocument/2006/relationships/image" Target="../media/image409.wmf"/><Relationship Id="rId1" Type="http://schemas.openxmlformats.org/officeDocument/2006/relationships/image" Target="../media/image270.wmf"/><Relationship Id="rId6" Type="http://schemas.openxmlformats.org/officeDocument/2006/relationships/image" Target="../media/image275.wmf"/><Relationship Id="rId11" Type="http://schemas.openxmlformats.org/officeDocument/2006/relationships/image" Target="../media/image431.wmf"/><Relationship Id="rId5" Type="http://schemas.openxmlformats.org/officeDocument/2006/relationships/image" Target="../media/image274.wmf"/><Relationship Id="rId15" Type="http://schemas.openxmlformats.org/officeDocument/2006/relationships/image" Target="../media/image408.wmf"/><Relationship Id="rId10" Type="http://schemas.openxmlformats.org/officeDocument/2006/relationships/image" Target="../media/image283.wmf"/><Relationship Id="rId19" Type="http://schemas.openxmlformats.org/officeDocument/2006/relationships/image" Target="../media/image414.wmf"/><Relationship Id="rId4" Type="http://schemas.openxmlformats.org/officeDocument/2006/relationships/image" Target="../media/image273.wmf"/><Relationship Id="rId9" Type="http://schemas.openxmlformats.org/officeDocument/2006/relationships/image" Target="../media/image282.wmf"/><Relationship Id="rId14" Type="http://schemas.openxmlformats.org/officeDocument/2006/relationships/image" Target="../media/image417.wmf"/></Relationships>
</file>

<file path=ppt/drawings/_rels/vmlDrawing49.vml.rels><?xml version="1.0" encoding="UTF-8" standalone="yes"?>
<Relationships xmlns="http://schemas.openxmlformats.org/package/2006/relationships"><Relationship Id="rId8" Type="http://schemas.openxmlformats.org/officeDocument/2006/relationships/image" Target="../media/image281.wmf"/><Relationship Id="rId13" Type="http://schemas.openxmlformats.org/officeDocument/2006/relationships/image" Target="../media/image421.wmf"/><Relationship Id="rId18" Type="http://schemas.openxmlformats.org/officeDocument/2006/relationships/image" Target="../media/image423.wmf"/><Relationship Id="rId3" Type="http://schemas.openxmlformats.org/officeDocument/2006/relationships/image" Target="../media/image272.wmf"/><Relationship Id="rId21" Type="http://schemas.openxmlformats.org/officeDocument/2006/relationships/image" Target="../media/image409.wmf"/><Relationship Id="rId7" Type="http://schemas.openxmlformats.org/officeDocument/2006/relationships/image" Target="../media/image430.wmf"/><Relationship Id="rId12" Type="http://schemas.openxmlformats.org/officeDocument/2006/relationships/image" Target="../media/image433.wmf"/><Relationship Id="rId17" Type="http://schemas.openxmlformats.org/officeDocument/2006/relationships/image" Target="../media/image429.wmf"/><Relationship Id="rId2" Type="http://schemas.openxmlformats.org/officeDocument/2006/relationships/image" Target="../media/image271.wmf"/><Relationship Id="rId16" Type="http://schemas.openxmlformats.org/officeDocument/2006/relationships/image" Target="../media/image408.wmf"/><Relationship Id="rId20" Type="http://schemas.openxmlformats.org/officeDocument/2006/relationships/image" Target="../media/image414.wmf"/><Relationship Id="rId1" Type="http://schemas.openxmlformats.org/officeDocument/2006/relationships/image" Target="../media/image270.wmf"/><Relationship Id="rId6" Type="http://schemas.openxmlformats.org/officeDocument/2006/relationships/image" Target="../media/image275.wmf"/><Relationship Id="rId11" Type="http://schemas.openxmlformats.org/officeDocument/2006/relationships/image" Target="../media/image432.wmf"/><Relationship Id="rId5" Type="http://schemas.openxmlformats.org/officeDocument/2006/relationships/image" Target="../media/image274.wmf"/><Relationship Id="rId15" Type="http://schemas.openxmlformats.org/officeDocument/2006/relationships/image" Target="../media/image417.wmf"/><Relationship Id="rId10" Type="http://schemas.openxmlformats.org/officeDocument/2006/relationships/image" Target="../media/image283.wmf"/><Relationship Id="rId19" Type="http://schemas.openxmlformats.org/officeDocument/2006/relationships/image" Target="../media/image424.wmf"/><Relationship Id="rId4" Type="http://schemas.openxmlformats.org/officeDocument/2006/relationships/image" Target="../media/image273.wmf"/><Relationship Id="rId9" Type="http://schemas.openxmlformats.org/officeDocument/2006/relationships/image" Target="../media/image282.wmf"/><Relationship Id="rId14" Type="http://schemas.openxmlformats.org/officeDocument/2006/relationships/image" Target="../media/image422.wmf"/><Relationship Id="rId22" Type="http://schemas.openxmlformats.org/officeDocument/2006/relationships/image" Target="../media/image418.wmf"/></Relationships>
</file>

<file path=ppt/drawings/_rels/vmlDrawing5.vml.rels><?xml version="1.0" encoding="UTF-8" standalone="yes"?>
<Relationships xmlns="http://schemas.openxmlformats.org/package/2006/relationships"><Relationship Id="rId8" Type="http://schemas.openxmlformats.org/officeDocument/2006/relationships/image" Target="../media/image38.wmf"/><Relationship Id="rId3" Type="http://schemas.openxmlformats.org/officeDocument/2006/relationships/image" Target="../media/image33.wmf"/><Relationship Id="rId7" Type="http://schemas.openxmlformats.org/officeDocument/2006/relationships/image" Target="../media/image37.wmf"/><Relationship Id="rId2" Type="http://schemas.openxmlformats.org/officeDocument/2006/relationships/image" Target="../media/image32.wmf"/><Relationship Id="rId1" Type="http://schemas.openxmlformats.org/officeDocument/2006/relationships/image" Target="../media/image31.wmf"/><Relationship Id="rId6" Type="http://schemas.openxmlformats.org/officeDocument/2006/relationships/image" Target="../media/image36.wmf"/><Relationship Id="rId11" Type="http://schemas.openxmlformats.org/officeDocument/2006/relationships/image" Target="../media/image41.wmf"/><Relationship Id="rId5" Type="http://schemas.openxmlformats.org/officeDocument/2006/relationships/image" Target="../media/image35.wmf"/><Relationship Id="rId10" Type="http://schemas.openxmlformats.org/officeDocument/2006/relationships/image" Target="../media/image40.wmf"/><Relationship Id="rId4" Type="http://schemas.openxmlformats.org/officeDocument/2006/relationships/image" Target="../media/image34.wmf"/><Relationship Id="rId9" Type="http://schemas.openxmlformats.org/officeDocument/2006/relationships/image" Target="../media/image39.wmf"/></Relationships>
</file>

<file path=ppt/drawings/_rels/vmlDrawing50.vml.rels><?xml version="1.0" encoding="UTF-8" standalone="yes"?>
<Relationships xmlns="http://schemas.openxmlformats.org/package/2006/relationships"><Relationship Id="rId8" Type="http://schemas.openxmlformats.org/officeDocument/2006/relationships/image" Target="../media/image281.wmf"/><Relationship Id="rId13" Type="http://schemas.openxmlformats.org/officeDocument/2006/relationships/image" Target="../media/image422.wmf"/><Relationship Id="rId18" Type="http://schemas.openxmlformats.org/officeDocument/2006/relationships/image" Target="../media/image424.wmf"/><Relationship Id="rId3" Type="http://schemas.openxmlformats.org/officeDocument/2006/relationships/image" Target="../media/image272.wmf"/><Relationship Id="rId21" Type="http://schemas.openxmlformats.org/officeDocument/2006/relationships/image" Target="../media/image418.wmf"/><Relationship Id="rId7" Type="http://schemas.openxmlformats.org/officeDocument/2006/relationships/image" Target="../media/image434.wmf"/><Relationship Id="rId12" Type="http://schemas.openxmlformats.org/officeDocument/2006/relationships/image" Target="../media/image421.wmf"/><Relationship Id="rId17" Type="http://schemas.openxmlformats.org/officeDocument/2006/relationships/image" Target="../media/image423.wmf"/><Relationship Id="rId2" Type="http://schemas.openxmlformats.org/officeDocument/2006/relationships/image" Target="../media/image271.wmf"/><Relationship Id="rId16" Type="http://schemas.openxmlformats.org/officeDocument/2006/relationships/image" Target="../media/image429.wmf"/><Relationship Id="rId20" Type="http://schemas.openxmlformats.org/officeDocument/2006/relationships/image" Target="../media/image409.wmf"/><Relationship Id="rId1" Type="http://schemas.openxmlformats.org/officeDocument/2006/relationships/image" Target="../media/image270.wmf"/><Relationship Id="rId6" Type="http://schemas.openxmlformats.org/officeDocument/2006/relationships/image" Target="../media/image275.wmf"/><Relationship Id="rId11" Type="http://schemas.openxmlformats.org/officeDocument/2006/relationships/image" Target="../media/image435.wmf"/><Relationship Id="rId5" Type="http://schemas.openxmlformats.org/officeDocument/2006/relationships/image" Target="../media/image274.wmf"/><Relationship Id="rId15" Type="http://schemas.openxmlformats.org/officeDocument/2006/relationships/image" Target="../media/image408.wmf"/><Relationship Id="rId10" Type="http://schemas.openxmlformats.org/officeDocument/2006/relationships/image" Target="../media/image283.wmf"/><Relationship Id="rId19" Type="http://schemas.openxmlformats.org/officeDocument/2006/relationships/image" Target="../media/image414.wmf"/><Relationship Id="rId4" Type="http://schemas.openxmlformats.org/officeDocument/2006/relationships/image" Target="../media/image273.wmf"/><Relationship Id="rId9" Type="http://schemas.openxmlformats.org/officeDocument/2006/relationships/image" Target="../media/image282.wmf"/><Relationship Id="rId14" Type="http://schemas.openxmlformats.org/officeDocument/2006/relationships/image" Target="../media/image417.wmf"/></Relationships>
</file>

<file path=ppt/drawings/_rels/vmlDrawing51.vml.rels><?xml version="1.0" encoding="UTF-8" standalone="yes"?>
<Relationships xmlns="http://schemas.openxmlformats.org/package/2006/relationships"><Relationship Id="rId8" Type="http://schemas.openxmlformats.org/officeDocument/2006/relationships/image" Target="../media/image281.wmf"/><Relationship Id="rId13" Type="http://schemas.openxmlformats.org/officeDocument/2006/relationships/image" Target="../media/image422.wmf"/><Relationship Id="rId18" Type="http://schemas.openxmlformats.org/officeDocument/2006/relationships/image" Target="../media/image424.wmf"/><Relationship Id="rId3" Type="http://schemas.openxmlformats.org/officeDocument/2006/relationships/image" Target="../media/image272.wmf"/><Relationship Id="rId21" Type="http://schemas.openxmlformats.org/officeDocument/2006/relationships/image" Target="../media/image418.wmf"/><Relationship Id="rId7" Type="http://schemas.openxmlformats.org/officeDocument/2006/relationships/image" Target="../media/image436.wmf"/><Relationship Id="rId12" Type="http://schemas.openxmlformats.org/officeDocument/2006/relationships/image" Target="../media/image421.wmf"/><Relationship Id="rId17" Type="http://schemas.openxmlformats.org/officeDocument/2006/relationships/image" Target="../media/image423.wmf"/><Relationship Id="rId2" Type="http://schemas.openxmlformats.org/officeDocument/2006/relationships/image" Target="../media/image271.wmf"/><Relationship Id="rId16" Type="http://schemas.openxmlformats.org/officeDocument/2006/relationships/image" Target="../media/image429.wmf"/><Relationship Id="rId20" Type="http://schemas.openxmlformats.org/officeDocument/2006/relationships/image" Target="../media/image409.wmf"/><Relationship Id="rId1" Type="http://schemas.openxmlformats.org/officeDocument/2006/relationships/image" Target="../media/image270.wmf"/><Relationship Id="rId6" Type="http://schemas.openxmlformats.org/officeDocument/2006/relationships/image" Target="../media/image275.wmf"/><Relationship Id="rId11" Type="http://schemas.openxmlformats.org/officeDocument/2006/relationships/image" Target="../media/image437.wmf"/><Relationship Id="rId5" Type="http://schemas.openxmlformats.org/officeDocument/2006/relationships/image" Target="../media/image274.wmf"/><Relationship Id="rId15" Type="http://schemas.openxmlformats.org/officeDocument/2006/relationships/image" Target="../media/image408.wmf"/><Relationship Id="rId10" Type="http://schemas.openxmlformats.org/officeDocument/2006/relationships/image" Target="../media/image283.wmf"/><Relationship Id="rId19" Type="http://schemas.openxmlformats.org/officeDocument/2006/relationships/image" Target="../media/image414.wmf"/><Relationship Id="rId4" Type="http://schemas.openxmlformats.org/officeDocument/2006/relationships/image" Target="../media/image273.wmf"/><Relationship Id="rId9" Type="http://schemas.openxmlformats.org/officeDocument/2006/relationships/image" Target="../media/image282.wmf"/><Relationship Id="rId14" Type="http://schemas.openxmlformats.org/officeDocument/2006/relationships/image" Target="../media/image417.w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38.wmf"/></Relationships>
</file>

<file path=ppt/drawings/_rels/vmlDrawing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45.wmf"/></Relationships>
</file>

<file path=ppt/drawings/_rels/vmlDrawing54.vml.rels><?xml version="1.0" encoding="UTF-8" standalone="yes"?>
<Relationships xmlns="http://schemas.openxmlformats.org/package/2006/relationships"><Relationship Id="rId3" Type="http://schemas.openxmlformats.org/officeDocument/2006/relationships/image" Target="../media/image459.wmf"/><Relationship Id="rId2" Type="http://schemas.openxmlformats.org/officeDocument/2006/relationships/image" Target="../media/image458.wmf"/><Relationship Id="rId1" Type="http://schemas.openxmlformats.org/officeDocument/2006/relationships/image" Target="../media/image457.wmf"/></Relationships>
</file>

<file path=ppt/drawings/_rels/vmlDrawing55.vml.rels><?xml version="1.0" encoding="UTF-8" standalone="yes"?>
<Relationships xmlns="http://schemas.openxmlformats.org/package/2006/relationships"><Relationship Id="rId8" Type="http://schemas.openxmlformats.org/officeDocument/2006/relationships/image" Target="../media/image467.wmf"/><Relationship Id="rId13" Type="http://schemas.openxmlformats.org/officeDocument/2006/relationships/image" Target="../media/image472.wmf"/><Relationship Id="rId3" Type="http://schemas.openxmlformats.org/officeDocument/2006/relationships/image" Target="../media/image462.wmf"/><Relationship Id="rId7" Type="http://schemas.openxmlformats.org/officeDocument/2006/relationships/image" Target="../media/image466.wmf"/><Relationship Id="rId12" Type="http://schemas.openxmlformats.org/officeDocument/2006/relationships/image" Target="../media/image471.wmf"/><Relationship Id="rId2" Type="http://schemas.openxmlformats.org/officeDocument/2006/relationships/image" Target="../media/image461.wmf"/><Relationship Id="rId1" Type="http://schemas.openxmlformats.org/officeDocument/2006/relationships/image" Target="../media/image460.wmf"/><Relationship Id="rId6" Type="http://schemas.openxmlformats.org/officeDocument/2006/relationships/image" Target="../media/image465.wmf"/><Relationship Id="rId11" Type="http://schemas.openxmlformats.org/officeDocument/2006/relationships/image" Target="../media/image470.wmf"/><Relationship Id="rId5" Type="http://schemas.openxmlformats.org/officeDocument/2006/relationships/image" Target="../media/image464.wmf"/><Relationship Id="rId10" Type="http://schemas.openxmlformats.org/officeDocument/2006/relationships/image" Target="../media/image469.wmf"/><Relationship Id="rId4" Type="http://schemas.openxmlformats.org/officeDocument/2006/relationships/image" Target="../media/image463.wmf"/><Relationship Id="rId9" Type="http://schemas.openxmlformats.org/officeDocument/2006/relationships/image" Target="../media/image468.wmf"/></Relationships>
</file>

<file path=ppt/drawings/_rels/vmlDrawing56.vml.rels><?xml version="1.0" encoding="UTF-8" standalone="yes"?>
<Relationships xmlns="http://schemas.openxmlformats.org/package/2006/relationships"><Relationship Id="rId8" Type="http://schemas.openxmlformats.org/officeDocument/2006/relationships/image" Target="../media/image475.wmf"/><Relationship Id="rId13" Type="http://schemas.openxmlformats.org/officeDocument/2006/relationships/image" Target="../media/image462.wmf"/><Relationship Id="rId3" Type="http://schemas.openxmlformats.org/officeDocument/2006/relationships/image" Target="../media/image465.wmf"/><Relationship Id="rId7" Type="http://schemas.openxmlformats.org/officeDocument/2006/relationships/image" Target="../media/image474.wmf"/><Relationship Id="rId12" Type="http://schemas.openxmlformats.org/officeDocument/2006/relationships/image" Target="../media/image461.wmf"/><Relationship Id="rId2" Type="http://schemas.openxmlformats.org/officeDocument/2006/relationships/image" Target="../media/image464.wmf"/><Relationship Id="rId1" Type="http://schemas.openxmlformats.org/officeDocument/2006/relationships/image" Target="../media/image463.wmf"/><Relationship Id="rId6" Type="http://schemas.openxmlformats.org/officeDocument/2006/relationships/image" Target="../media/image473.wmf"/><Relationship Id="rId11" Type="http://schemas.openxmlformats.org/officeDocument/2006/relationships/image" Target="../media/image460.wmf"/><Relationship Id="rId5" Type="http://schemas.openxmlformats.org/officeDocument/2006/relationships/image" Target="../media/image467.wmf"/><Relationship Id="rId10" Type="http://schemas.openxmlformats.org/officeDocument/2006/relationships/image" Target="../media/image476.wmf"/><Relationship Id="rId4" Type="http://schemas.openxmlformats.org/officeDocument/2006/relationships/image" Target="../media/image466.wmf"/><Relationship Id="rId9" Type="http://schemas.openxmlformats.org/officeDocument/2006/relationships/image" Target="../media/image472.wmf"/></Relationships>
</file>

<file path=ppt/drawings/_rels/vmlDrawing57.vml.rels><?xml version="1.0" encoding="UTF-8" standalone="yes"?>
<Relationships xmlns="http://schemas.openxmlformats.org/package/2006/relationships"><Relationship Id="rId8" Type="http://schemas.openxmlformats.org/officeDocument/2006/relationships/image" Target="../media/image480.wmf"/><Relationship Id="rId13" Type="http://schemas.openxmlformats.org/officeDocument/2006/relationships/image" Target="../media/image464.wmf"/><Relationship Id="rId3" Type="http://schemas.openxmlformats.org/officeDocument/2006/relationships/image" Target="../media/image462.wmf"/><Relationship Id="rId7" Type="http://schemas.openxmlformats.org/officeDocument/2006/relationships/image" Target="../media/image479.wmf"/><Relationship Id="rId12" Type="http://schemas.openxmlformats.org/officeDocument/2006/relationships/image" Target="../media/image463.wmf"/><Relationship Id="rId2" Type="http://schemas.openxmlformats.org/officeDocument/2006/relationships/image" Target="../media/image461.wmf"/><Relationship Id="rId1" Type="http://schemas.openxmlformats.org/officeDocument/2006/relationships/image" Target="../media/image460.wmf"/><Relationship Id="rId6" Type="http://schemas.openxmlformats.org/officeDocument/2006/relationships/image" Target="../media/image467.wmf"/><Relationship Id="rId11" Type="http://schemas.openxmlformats.org/officeDocument/2006/relationships/image" Target="../media/image472.wmf"/><Relationship Id="rId5" Type="http://schemas.openxmlformats.org/officeDocument/2006/relationships/image" Target="../media/image466.wmf"/><Relationship Id="rId10" Type="http://schemas.openxmlformats.org/officeDocument/2006/relationships/image" Target="../media/image482.wmf"/><Relationship Id="rId4" Type="http://schemas.openxmlformats.org/officeDocument/2006/relationships/image" Target="../media/image465.wmf"/><Relationship Id="rId9" Type="http://schemas.openxmlformats.org/officeDocument/2006/relationships/image" Target="../media/image481.wmf"/></Relationships>
</file>

<file path=ppt/drawings/_rels/vmlDrawing58.vml.rels><?xml version="1.0" encoding="UTF-8" standalone="yes"?>
<Relationships xmlns="http://schemas.openxmlformats.org/package/2006/relationships"><Relationship Id="rId8" Type="http://schemas.openxmlformats.org/officeDocument/2006/relationships/image" Target="../media/image485.wmf"/><Relationship Id="rId13" Type="http://schemas.openxmlformats.org/officeDocument/2006/relationships/image" Target="../media/image464.wmf"/><Relationship Id="rId3" Type="http://schemas.openxmlformats.org/officeDocument/2006/relationships/image" Target="../media/image467.wmf"/><Relationship Id="rId7" Type="http://schemas.openxmlformats.org/officeDocument/2006/relationships/image" Target="../media/image472.wmf"/><Relationship Id="rId12" Type="http://schemas.openxmlformats.org/officeDocument/2006/relationships/image" Target="../media/image463.wmf"/><Relationship Id="rId2" Type="http://schemas.openxmlformats.org/officeDocument/2006/relationships/image" Target="../media/image466.wmf"/><Relationship Id="rId1" Type="http://schemas.openxmlformats.org/officeDocument/2006/relationships/image" Target="../media/image465.wmf"/><Relationship Id="rId6" Type="http://schemas.openxmlformats.org/officeDocument/2006/relationships/image" Target="../media/image484.wmf"/><Relationship Id="rId11" Type="http://schemas.openxmlformats.org/officeDocument/2006/relationships/image" Target="../media/image462.wmf"/><Relationship Id="rId5" Type="http://schemas.openxmlformats.org/officeDocument/2006/relationships/image" Target="../media/image483.wmf"/><Relationship Id="rId10" Type="http://schemas.openxmlformats.org/officeDocument/2006/relationships/image" Target="../media/image461.wmf"/><Relationship Id="rId4" Type="http://schemas.openxmlformats.org/officeDocument/2006/relationships/image" Target="../media/image473.wmf"/><Relationship Id="rId9" Type="http://schemas.openxmlformats.org/officeDocument/2006/relationships/image" Target="../media/image460.wmf"/></Relationships>
</file>

<file path=ppt/drawings/_rels/vmlDrawing59.vml.rels><?xml version="1.0" encoding="UTF-8" standalone="yes"?>
<Relationships xmlns="http://schemas.openxmlformats.org/package/2006/relationships"><Relationship Id="rId8" Type="http://schemas.openxmlformats.org/officeDocument/2006/relationships/image" Target="../media/image467.wmf"/><Relationship Id="rId13" Type="http://schemas.openxmlformats.org/officeDocument/2006/relationships/image" Target="../media/image472.wmf"/><Relationship Id="rId3" Type="http://schemas.openxmlformats.org/officeDocument/2006/relationships/image" Target="../media/image462.wmf"/><Relationship Id="rId7" Type="http://schemas.openxmlformats.org/officeDocument/2006/relationships/image" Target="../media/image466.wmf"/><Relationship Id="rId12" Type="http://schemas.openxmlformats.org/officeDocument/2006/relationships/image" Target="../media/image490.wmf"/><Relationship Id="rId2" Type="http://schemas.openxmlformats.org/officeDocument/2006/relationships/image" Target="../media/image461.wmf"/><Relationship Id="rId1" Type="http://schemas.openxmlformats.org/officeDocument/2006/relationships/image" Target="../media/image460.wmf"/><Relationship Id="rId6" Type="http://schemas.openxmlformats.org/officeDocument/2006/relationships/image" Target="../media/image465.wmf"/><Relationship Id="rId11" Type="http://schemas.openxmlformats.org/officeDocument/2006/relationships/image" Target="../media/image489.wmf"/><Relationship Id="rId5" Type="http://schemas.openxmlformats.org/officeDocument/2006/relationships/image" Target="../media/image464.wmf"/><Relationship Id="rId10" Type="http://schemas.openxmlformats.org/officeDocument/2006/relationships/image" Target="../media/image488.wmf"/><Relationship Id="rId4" Type="http://schemas.openxmlformats.org/officeDocument/2006/relationships/image" Target="../media/image463.wmf"/><Relationship Id="rId9" Type="http://schemas.openxmlformats.org/officeDocument/2006/relationships/image" Target="../media/image487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.wmf"/><Relationship Id="rId2" Type="http://schemas.openxmlformats.org/officeDocument/2006/relationships/image" Target="../media/image43.wmf"/><Relationship Id="rId1" Type="http://schemas.openxmlformats.org/officeDocument/2006/relationships/image" Target="../media/image42.wmf"/><Relationship Id="rId4" Type="http://schemas.openxmlformats.org/officeDocument/2006/relationships/image" Target="../media/image45.wmf"/></Relationships>
</file>

<file path=ppt/drawings/_rels/vmlDrawing60.vml.rels><?xml version="1.0" encoding="UTF-8" standalone="yes"?>
<Relationships xmlns="http://schemas.openxmlformats.org/package/2006/relationships"><Relationship Id="rId8" Type="http://schemas.openxmlformats.org/officeDocument/2006/relationships/image" Target="../media/image492.wmf"/><Relationship Id="rId13" Type="http://schemas.openxmlformats.org/officeDocument/2006/relationships/image" Target="../media/image462.wmf"/><Relationship Id="rId3" Type="http://schemas.openxmlformats.org/officeDocument/2006/relationships/image" Target="../media/image465.wmf"/><Relationship Id="rId7" Type="http://schemas.openxmlformats.org/officeDocument/2006/relationships/image" Target="../media/image491.wmf"/><Relationship Id="rId12" Type="http://schemas.openxmlformats.org/officeDocument/2006/relationships/image" Target="../media/image461.wmf"/><Relationship Id="rId2" Type="http://schemas.openxmlformats.org/officeDocument/2006/relationships/image" Target="../media/image464.wmf"/><Relationship Id="rId1" Type="http://schemas.openxmlformats.org/officeDocument/2006/relationships/image" Target="../media/image463.wmf"/><Relationship Id="rId6" Type="http://schemas.openxmlformats.org/officeDocument/2006/relationships/image" Target="../media/image473.wmf"/><Relationship Id="rId11" Type="http://schemas.openxmlformats.org/officeDocument/2006/relationships/image" Target="../media/image460.wmf"/><Relationship Id="rId5" Type="http://schemas.openxmlformats.org/officeDocument/2006/relationships/image" Target="../media/image467.wmf"/><Relationship Id="rId10" Type="http://schemas.openxmlformats.org/officeDocument/2006/relationships/image" Target="../media/image493.wmf"/><Relationship Id="rId4" Type="http://schemas.openxmlformats.org/officeDocument/2006/relationships/image" Target="../media/image466.wmf"/><Relationship Id="rId9" Type="http://schemas.openxmlformats.org/officeDocument/2006/relationships/image" Target="../media/image472.wmf"/></Relationships>
</file>

<file path=ppt/drawings/_rels/vmlDrawing61.vml.rels><?xml version="1.0" encoding="UTF-8" standalone="yes"?>
<Relationships xmlns="http://schemas.openxmlformats.org/package/2006/relationships"><Relationship Id="rId8" Type="http://schemas.openxmlformats.org/officeDocument/2006/relationships/image" Target="../media/image495.wmf"/><Relationship Id="rId13" Type="http://schemas.openxmlformats.org/officeDocument/2006/relationships/image" Target="../media/image464.wmf"/><Relationship Id="rId3" Type="http://schemas.openxmlformats.org/officeDocument/2006/relationships/image" Target="../media/image462.wmf"/><Relationship Id="rId7" Type="http://schemas.openxmlformats.org/officeDocument/2006/relationships/image" Target="../media/image494.wmf"/><Relationship Id="rId12" Type="http://schemas.openxmlformats.org/officeDocument/2006/relationships/image" Target="../media/image463.wmf"/><Relationship Id="rId2" Type="http://schemas.openxmlformats.org/officeDocument/2006/relationships/image" Target="../media/image461.wmf"/><Relationship Id="rId1" Type="http://schemas.openxmlformats.org/officeDocument/2006/relationships/image" Target="../media/image460.wmf"/><Relationship Id="rId6" Type="http://schemas.openxmlformats.org/officeDocument/2006/relationships/image" Target="../media/image467.wmf"/><Relationship Id="rId11" Type="http://schemas.openxmlformats.org/officeDocument/2006/relationships/image" Target="../media/image472.wmf"/><Relationship Id="rId5" Type="http://schemas.openxmlformats.org/officeDocument/2006/relationships/image" Target="../media/image466.wmf"/><Relationship Id="rId10" Type="http://schemas.openxmlformats.org/officeDocument/2006/relationships/image" Target="../media/image496.wmf"/><Relationship Id="rId4" Type="http://schemas.openxmlformats.org/officeDocument/2006/relationships/image" Target="../media/image465.wmf"/><Relationship Id="rId9" Type="http://schemas.openxmlformats.org/officeDocument/2006/relationships/image" Target="../media/image481.wmf"/></Relationships>
</file>

<file path=ppt/drawings/_rels/vmlDrawing62.vml.rels><?xml version="1.0" encoding="UTF-8" standalone="yes"?>
<Relationships xmlns="http://schemas.openxmlformats.org/package/2006/relationships"><Relationship Id="rId8" Type="http://schemas.openxmlformats.org/officeDocument/2006/relationships/image" Target="../media/image485.wmf"/><Relationship Id="rId13" Type="http://schemas.openxmlformats.org/officeDocument/2006/relationships/image" Target="../media/image464.wmf"/><Relationship Id="rId3" Type="http://schemas.openxmlformats.org/officeDocument/2006/relationships/image" Target="../media/image467.wmf"/><Relationship Id="rId7" Type="http://schemas.openxmlformats.org/officeDocument/2006/relationships/image" Target="../media/image472.wmf"/><Relationship Id="rId12" Type="http://schemas.openxmlformats.org/officeDocument/2006/relationships/image" Target="../media/image463.wmf"/><Relationship Id="rId2" Type="http://schemas.openxmlformats.org/officeDocument/2006/relationships/image" Target="../media/image466.wmf"/><Relationship Id="rId1" Type="http://schemas.openxmlformats.org/officeDocument/2006/relationships/image" Target="../media/image465.wmf"/><Relationship Id="rId6" Type="http://schemas.openxmlformats.org/officeDocument/2006/relationships/image" Target="../media/image498.wmf"/><Relationship Id="rId11" Type="http://schemas.openxmlformats.org/officeDocument/2006/relationships/image" Target="../media/image462.wmf"/><Relationship Id="rId5" Type="http://schemas.openxmlformats.org/officeDocument/2006/relationships/image" Target="../media/image497.wmf"/><Relationship Id="rId10" Type="http://schemas.openxmlformats.org/officeDocument/2006/relationships/image" Target="../media/image461.wmf"/><Relationship Id="rId4" Type="http://schemas.openxmlformats.org/officeDocument/2006/relationships/image" Target="../media/image473.wmf"/><Relationship Id="rId9" Type="http://schemas.openxmlformats.org/officeDocument/2006/relationships/image" Target="../media/image460.wmf"/></Relationships>
</file>

<file path=ppt/drawings/_rels/vmlDrawing63.vml.rels><?xml version="1.0" encoding="UTF-8" standalone="yes"?>
<Relationships xmlns="http://schemas.openxmlformats.org/package/2006/relationships"><Relationship Id="rId8" Type="http://schemas.openxmlformats.org/officeDocument/2006/relationships/image" Target="../media/image505.wmf"/><Relationship Id="rId13" Type="http://schemas.openxmlformats.org/officeDocument/2006/relationships/image" Target="../media/image462.wmf"/><Relationship Id="rId3" Type="http://schemas.openxmlformats.org/officeDocument/2006/relationships/image" Target="../media/image500.wmf"/><Relationship Id="rId7" Type="http://schemas.openxmlformats.org/officeDocument/2006/relationships/image" Target="../media/image504.wmf"/><Relationship Id="rId12" Type="http://schemas.openxmlformats.org/officeDocument/2006/relationships/image" Target="../media/image461.wmf"/><Relationship Id="rId2" Type="http://schemas.openxmlformats.org/officeDocument/2006/relationships/image" Target="../media/image499.wmf"/><Relationship Id="rId1" Type="http://schemas.openxmlformats.org/officeDocument/2006/relationships/image" Target="../media/image472.wmf"/><Relationship Id="rId6" Type="http://schemas.openxmlformats.org/officeDocument/2006/relationships/image" Target="../media/image503.wmf"/><Relationship Id="rId11" Type="http://schemas.openxmlformats.org/officeDocument/2006/relationships/image" Target="../media/image460.wmf"/><Relationship Id="rId5" Type="http://schemas.openxmlformats.org/officeDocument/2006/relationships/image" Target="../media/image502.wmf"/><Relationship Id="rId10" Type="http://schemas.openxmlformats.org/officeDocument/2006/relationships/image" Target="../media/image466.wmf"/><Relationship Id="rId4" Type="http://schemas.openxmlformats.org/officeDocument/2006/relationships/image" Target="../media/image501.wmf"/><Relationship Id="rId9" Type="http://schemas.openxmlformats.org/officeDocument/2006/relationships/image" Target="../media/image465.wmf"/></Relationships>
</file>

<file path=ppt/drawings/_rels/vmlDrawing64.v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wmf"/><Relationship Id="rId13" Type="http://schemas.openxmlformats.org/officeDocument/2006/relationships/image" Target="../media/image508.wmf"/><Relationship Id="rId3" Type="http://schemas.openxmlformats.org/officeDocument/2006/relationships/image" Target="../media/image465.wmf"/><Relationship Id="rId7" Type="http://schemas.openxmlformats.org/officeDocument/2006/relationships/image" Target="../media/image462.wmf"/><Relationship Id="rId12" Type="http://schemas.openxmlformats.org/officeDocument/2006/relationships/image" Target="../media/image474.wmf"/><Relationship Id="rId2" Type="http://schemas.openxmlformats.org/officeDocument/2006/relationships/image" Target="../media/image500.wmf"/><Relationship Id="rId1" Type="http://schemas.openxmlformats.org/officeDocument/2006/relationships/image" Target="../media/image499.wmf"/><Relationship Id="rId6" Type="http://schemas.openxmlformats.org/officeDocument/2006/relationships/image" Target="../media/image461.wmf"/><Relationship Id="rId11" Type="http://schemas.openxmlformats.org/officeDocument/2006/relationships/image" Target="../media/image507.wmf"/><Relationship Id="rId5" Type="http://schemas.openxmlformats.org/officeDocument/2006/relationships/image" Target="../media/image460.wmf"/><Relationship Id="rId15" Type="http://schemas.openxmlformats.org/officeDocument/2006/relationships/image" Target="../media/image476.wmf"/><Relationship Id="rId10" Type="http://schemas.openxmlformats.org/officeDocument/2006/relationships/image" Target="../media/image506.wmf"/><Relationship Id="rId4" Type="http://schemas.openxmlformats.org/officeDocument/2006/relationships/image" Target="../media/image466.wmf"/><Relationship Id="rId9" Type="http://schemas.openxmlformats.org/officeDocument/2006/relationships/image" Target="../media/image464.wmf"/><Relationship Id="rId14" Type="http://schemas.openxmlformats.org/officeDocument/2006/relationships/image" Target="../media/image472.wmf"/></Relationships>
</file>

<file path=ppt/drawings/_rels/vmlDrawing65.vml.rels><?xml version="1.0" encoding="UTF-8" standalone="yes"?>
<Relationships xmlns="http://schemas.openxmlformats.org/package/2006/relationships"><Relationship Id="rId8" Type="http://schemas.openxmlformats.org/officeDocument/2006/relationships/image" Target="../media/image463.wmf"/><Relationship Id="rId13" Type="http://schemas.openxmlformats.org/officeDocument/2006/relationships/image" Target="../media/image510.wmf"/><Relationship Id="rId3" Type="http://schemas.openxmlformats.org/officeDocument/2006/relationships/image" Target="../media/image465.wmf"/><Relationship Id="rId7" Type="http://schemas.openxmlformats.org/officeDocument/2006/relationships/image" Target="../media/image462.wmf"/><Relationship Id="rId12" Type="http://schemas.openxmlformats.org/officeDocument/2006/relationships/image" Target="../media/image506.wmf"/><Relationship Id="rId2" Type="http://schemas.openxmlformats.org/officeDocument/2006/relationships/image" Target="../media/image500.wmf"/><Relationship Id="rId1" Type="http://schemas.openxmlformats.org/officeDocument/2006/relationships/image" Target="../media/image499.wmf"/><Relationship Id="rId6" Type="http://schemas.openxmlformats.org/officeDocument/2006/relationships/image" Target="../media/image461.wmf"/><Relationship Id="rId11" Type="http://schemas.openxmlformats.org/officeDocument/2006/relationships/image" Target="../media/image509.wmf"/><Relationship Id="rId5" Type="http://schemas.openxmlformats.org/officeDocument/2006/relationships/image" Target="../media/image460.wmf"/><Relationship Id="rId15" Type="http://schemas.openxmlformats.org/officeDocument/2006/relationships/image" Target="../media/image476.wmf"/><Relationship Id="rId10" Type="http://schemas.openxmlformats.org/officeDocument/2006/relationships/image" Target="../media/image474.wmf"/><Relationship Id="rId4" Type="http://schemas.openxmlformats.org/officeDocument/2006/relationships/image" Target="../media/image466.wmf"/><Relationship Id="rId9" Type="http://schemas.openxmlformats.org/officeDocument/2006/relationships/image" Target="../media/image464.wmf"/><Relationship Id="rId14" Type="http://schemas.openxmlformats.org/officeDocument/2006/relationships/image" Target="../media/image472.wmf"/></Relationships>
</file>

<file path=ppt/drawings/_rels/vmlDrawing66.vml.rels><?xml version="1.0" encoding="UTF-8" standalone="yes"?>
<Relationships xmlns="http://schemas.openxmlformats.org/package/2006/relationships"><Relationship Id="rId3" Type="http://schemas.openxmlformats.org/officeDocument/2006/relationships/image" Target="../media/image417.wmf"/><Relationship Id="rId2" Type="http://schemas.openxmlformats.org/officeDocument/2006/relationships/image" Target="../media/image422.wmf"/><Relationship Id="rId1" Type="http://schemas.openxmlformats.org/officeDocument/2006/relationships/image" Target="../media/image421.wmf"/><Relationship Id="rId4" Type="http://schemas.openxmlformats.org/officeDocument/2006/relationships/image" Target="../media/image408.wmf"/></Relationships>
</file>

<file path=ppt/drawings/_rels/vmlDrawing67.vml.rels><?xml version="1.0" encoding="UTF-8" standalone="yes"?>
<Relationships xmlns="http://schemas.openxmlformats.org/package/2006/relationships"><Relationship Id="rId8" Type="http://schemas.openxmlformats.org/officeDocument/2006/relationships/image" Target="../media/image514.wmf"/><Relationship Id="rId3" Type="http://schemas.openxmlformats.org/officeDocument/2006/relationships/image" Target="../media/image465.wmf"/><Relationship Id="rId7" Type="http://schemas.openxmlformats.org/officeDocument/2006/relationships/image" Target="../media/image462.wmf"/><Relationship Id="rId2" Type="http://schemas.openxmlformats.org/officeDocument/2006/relationships/image" Target="../media/image513.wmf"/><Relationship Id="rId1" Type="http://schemas.openxmlformats.org/officeDocument/2006/relationships/image" Target="../media/image512.wmf"/><Relationship Id="rId6" Type="http://schemas.openxmlformats.org/officeDocument/2006/relationships/image" Target="../media/image461.wmf"/><Relationship Id="rId5" Type="http://schemas.openxmlformats.org/officeDocument/2006/relationships/image" Target="../media/image460.wmf"/><Relationship Id="rId4" Type="http://schemas.openxmlformats.org/officeDocument/2006/relationships/image" Target="../media/image466.wmf"/><Relationship Id="rId9" Type="http://schemas.openxmlformats.org/officeDocument/2006/relationships/image" Target="../media/image515.wmf"/></Relationships>
</file>

<file path=ppt/drawings/_rels/vmlDrawing68.vml.rels><?xml version="1.0" encoding="UTF-8" standalone="yes"?>
<Relationships xmlns="http://schemas.openxmlformats.org/package/2006/relationships"><Relationship Id="rId3" Type="http://schemas.openxmlformats.org/officeDocument/2006/relationships/image" Target="../media/image462.wmf"/><Relationship Id="rId2" Type="http://schemas.openxmlformats.org/officeDocument/2006/relationships/image" Target="../media/image461.wmf"/><Relationship Id="rId1" Type="http://schemas.openxmlformats.org/officeDocument/2006/relationships/image" Target="../media/image460.wmf"/><Relationship Id="rId5" Type="http://schemas.openxmlformats.org/officeDocument/2006/relationships/image" Target="../media/image515.wmf"/><Relationship Id="rId4" Type="http://schemas.openxmlformats.org/officeDocument/2006/relationships/image" Target="../media/image514.wmf"/></Relationships>
</file>

<file path=ppt/drawings/_rels/vmlDrawing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17.wmf"/></Relationships>
</file>

<file path=ppt/drawings/_rels/vmlDrawing7.vml.rels><?xml version="1.0" encoding="UTF-8" standalone="yes"?>
<Relationships xmlns="http://schemas.openxmlformats.org/package/2006/relationships"><Relationship Id="rId8" Type="http://schemas.openxmlformats.org/officeDocument/2006/relationships/image" Target="../media/image53.wmf"/><Relationship Id="rId3" Type="http://schemas.openxmlformats.org/officeDocument/2006/relationships/image" Target="../media/image48.wmf"/><Relationship Id="rId7" Type="http://schemas.openxmlformats.org/officeDocument/2006/relationships/image" Target="../media/image52.wmf"/><Relationship Id="rId2" Type="http://schemas.openxmlformats.org/officeDocument/2006/relationships/image" Target="../media/image47.wmf"/><Relationship Id="rId1" Type="http://schemas.openxmlformats.org/officeDocument/2006/relationships/image" Target="../media/image46.wmf"/><Relationship Id="rId6" Type="http://schemas.openxmlformats.org/officeDocument/2006/relationships/image" Target="../media/image51.wmf"/><Relationship Id="rId11" Type="http://schemas.openxmlformats.org/officeDocument/2006/relationships/image" Target="../media/image56.wmf"/><Relationship Id="rId5" Type="http://schemas.openxmlformats.org/officeDocument/2006/relationships/image" Target="../media/image50.wmf"/><Relationship Id="rId10" Type="http://schemas.openxmlformats.org/officeDocument/2006/relationships/image" Target="../media/image55.wmf"/><Relationship Id="rId4" Type="http://schemas.openxmlformats.org/officeDocument/2006/relationships/image" Target="../media/image49.wmf"/><Relationship Id="rId9" Type="http://schemas.openxmlformats.org/officeDocument/2006/relationships/image" Target="../media/image54.wmf"/></Relationships>
</file>

<file path=ppt/drawings/_rels/vmlDrawing70.vml.rels><?xml version="1.0" encoding="UTF-8" standalone="yes"?>
<Relationships xmlns="http://schemas.openxmlformats.org/package/2006/relationships"><Relationship Id="rId8" Type="http://schemas.openxmlformats.org/officeDocument/2006/relationships/image" Target="../media/image526.wmf"/><Relationship Id="rId3" Type="http://schemas.openxmlformats.org/officeDocument/2006/relationships/image" Target="../media/image521.wmf"/><Relationship Id="rId7" Type="http://schemas.openxmlformats.org/officeDocument/2006/relationships/image" Target="../media/image525.wmf"/><Relationship Id="rId2" Type="http://schemas.openxmlformats.org/officeDocument/2006/relationships/image" Target="../media/image520.wmf"/><Relationship Id="rId1" Type="http://schemas.openxmlformats.org/officeDocument/2006/relationships/image" Target="../media/image519.wmf"/><Relationship Id="rId6" Type="http://schemas.openxmlformats.org/officeDocument/2006/relationships/image" Target="../media/image524.wmf"/><Relationship Id="rId5" Type="http://schemas.openxmlformats.org/officeDocument/2006/relationships/image" Target="../media/image523.wmf"/><Relationship Id="rId4" Type="http://schemas.openxmlformats.org/officeDocument/2006/relationships/image" Target="../media/image522.wmf"/></Relationships>
</file>

<file path=ppt/drawings/_rels/vmlDrawing71.vml.rels><?xml version="1.0" encoding="UTF-8" standalone="yes"?>
<Relationships xmlns="http://schemas.openxmlformats.org/package/2006/relationships"><Relationship Id="rId8" Type="http://schemas.openxmlformats.org/officeDocument/2006/relationships/image" Target="../media/image82.wmf"/><Relationship Id="rId13" Type="http://schemas.openxmlformats.org/officeDocument/2006/relationships/image" Target="../media/image87.wmf"/><Relationship Id="rId3" Type="http://schemas.openxmlformats.org/officeDocument/2006/relationships/image" Target="../media/image77.wmf"/><Relationship Id="rId7" Type="http://schemas.openxmlformats.org/officeDocument/2006/relationships/image" Target="../media/image81.wmf"/><Relationship Id="rId12" Type="http://schemas.openxmlformats.org/officeDocument/2006/relationships/image" Target="../media/image86.wmf"/><Relationship Id="rId2" Type="http://schemas.openxmlformats.org/officeDocument/2006/relationships/image" Target="../media/image76.wmf"/><Relationship Id="rId1" Type="http://schemas.openxmlformats.org/officeDocument/2006/relationships/image" Target="../media/image75.wmf"/><Relationship Id="rId6" Type="http://schemas.openxmlformats.org/officeDocument/2006/relationships/image" Target="../media/image80.wmf"/><Relationship Id="rId11" Type="http://schemas.openxmlformats.org/officeDocument/2006/relationships/image" Target="../media/image85.wmf"/><Relationship Id="rId5" Type="http://schemas.openxmlformats.org/officeDocument/2006/relationships/image" Target="../media/image79.wmf"/><Relationship Id="rId15" Type="http://schemas.openxmlformats.org/officeDocument/2006/relationships/image" Target="../media/image526.wmf"/><Relationship Id="rId10" Type="http://schemas.openxmlformats.org/officeDocument/2006/relationships/image" Target="../media/image84.wmf"/><Relationship Id="rId4" Type="http://schemas.openxmlformats.org/officeDocument/2006/relationships/image" Target="../media/image78.wmf"/><Relationship Id="rId9" Type="http://schemas.openxmlformats.org/officeDocument/2006/relationships/image" Target="../media/image83.wmf"/><Relationship Id="rId14" Type="http://schemas.openxmlformats.org/officeDocument/2006/relationships/image" Target="../media/image88.wmf"/></Relationships>
</file>

<file path=ppt/drawings/_rels/vmlDrawing72.v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wmf"/><Relationship Id="rId2" Type="http://schemas.openxmlformats.org/officeDocument/2006/relationships/image" Target="../media/image528.wmf"/><Relationship Id="rId1" Type="http://schemas.openxmlformats.org/officeDocument/2006/relationships/image" Target="../media/image527.wmf"/><Relationship Id="rId4" Type="http://schemas.openxmlformats.org/officeDocument/2006/relationships/image" Target="../media/image530.wmf"/></Relationships>
</file>

<file path=ppt/drawings/_rels/vmlDrawing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1.wmf"/></Relationships>
</file>

<file path=ppt/drawings/_rels/vmlDrawing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1.wmf"/></Relationships>
</file>

<file path=ppt/drawings/_rels/vmlDrawing75.vml.rels><?xml version="1.0" encoding="UTF-8" standalone="yes"?>
<Relationships xmlns="http://schemas.openxmlformats.org/package/2006/relationships"><Relationship Id="rId2" Type="http://schemas.openxmlformats.org/officeDocument/2006/relationships/image" Target="../media/image533.wmf"/><Relationship Id="rId1" Type="http://schemas.openxmlformats.org/officeDocument/2006/relationships/image" Target="../media/image4.png"/></Relationships>
</file>

<file path=ppt/drawings/_rels/vmlDrawing76.vml.rels><?xml version="1.0" encoding="UTF-8" standalone="yes"?>
<Relationships xmlns="http://schemas.openxmlformats.org/package/2006/relationships"><Relationship Id="rId8" Type="http://schemas.openxmlformats.org/officeDocument/2006/relationships/image" Target="../media/image543.wmf"/><Relationship Id="rId3" Type="http://schemas.openxmlformats.org/officeDocument/2006/relationships/image" Target="../media/image538.wmf"/><Relationship Id="rId7" Type="http://schemas.openxmlformats.org/officeDocument/2006/relationships/image" Target="../media/image542.wmf"/><Relationship Id="rId2" Type="http://schemas.openxmlformats.org/officeDocument/2006/relationships/image" Target="../media/image537.wmf"/><Relationship Id="rId1" Type="http://schemas.openxmlformats.org/officeDocument/2006/relationships/image" Target="../media/image536.wmf"/><Relationship Id="rId6" Type="http://schemas.openxmlformats.org/officeDocument/2006/relationships/image" Target="../media/image541.wmf"/><Relationship Id="rId5" Type="http://schemas.openxmlformats.org/officeDocument/2006/relationships/image" Target="../media/image540.wmf"/><Relationship Id="rId10" Type="http://schemas.openxmlformats.org/officeDocument/2006/relationships/image" Target="../media/image545.wmf"/><Relationship Id="rId4" Type="http://schemas.openxmlformats.org/officeDocument/2006/relationships/image" Target="../media/image539.wmf"/><Relationship Id="rId9" Type="http://schemas.openxmlformats.org/officeDocument/2006/relationships/image" Target="../media/image544.wmf"/></Relationships>
</file>

<file path=ppt/drawings/_rels/vmlDrawing77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wmf"/><Relationship Id="rId2" Type="http://schemas.openxmlformats.org/officeDocument/2006/relationships/image" Target="../media/image548.wmf"/><Relationship Id="rId1" Type="http://schemas.openxmlformats.org/officeDocument/2006/relationships/image" Target="../media/image547.wmf"/><Relationship Id="rId5" Type="http://schemas.openxmlformats.org/officeDocument/2006/relationships/image" Target="../media/image550.wmf"/><Relationship Id="rId4" Type="http://schemas.openxmlformats.org/officeDocument/2006/relationships/image" Target="../media/image549.wmf"/></Relationships>
</file>

<file path=ppt/drawings/_rels/vmlDrawing78.vml.rels><?xml version="1.0" encoding="UTF-8" standalone="yes"?>
<Relationships xmlns="http://schemas.openxmlformats.org/package/2006/relationships"><Relationship Id="rId8" Type="http://schemas.openxmlformats.org/officeDocument/2006/relationships/image" Target="../media/image558.wmf"/><Relationship Id="rId13" Type="http://schemas.openxmlformats.org/officeDocument/2006/relationships/image" Target="../media/image563.wmf"/><Relationship Id="rId3" Type="http://schemas.openxmlformats.org/officeDocument/2006/relationships/image" Target="../media/image553.wmf"/><Relationship Id="rId7" Type="http://schemas.openxmlformats.org/officeDocument/2006/relationships/image" Target="../media/image557.wmf"/><Relationship Id="rId12" Type="http://schemas.openxmlformats.org/officeDocument/2006/relationships/image" Target="../media/image562.wmf"/><Relationship Id="rId2" Type="http://schemas.openxmlformats.org/officeDocument/2006/relationships/image" Target="../media/image552.wmf"/><Relationship Id="rId1" Type="http://schemas.openxmlformats.org/officeDocument/2006/relationships/image" Target="../media/image551.wmf"/><Relationship Id="rId6" Type="http://schemas.openxmlformats.org/officeDocument/2006/relationships/image" Target="../media/image556.wmf"/><Relationship Id="rId11" Type="http://schemas.openxmlformats.org/officeDocument/2006/relationships/image" Target="../media/image561.wmf"/><Relationship Id="rId5" Type="http://schemas.openxmlformats.org/officeDocument/2006/relationships/image" Target="../media/image555.wmf"/><Relationship Id="rId10" Type="http://schemas.openxmlformats.org/officeDocument/2006/relationships/image" Target="../media/image560.wmf"/><Relationship Id="rId4" Type="http://schemas.openxmlformats.org/officeDocument/2006/relationships/image" Target="../media/image554.wmf"/><Relationship Id="rId9" Type="http://schemas.openxmlformats.org/officeDocument/2006/relationships/image" Target="../media/image559.wmf"/></Relationships>
</file>

<file path=ppt/drawings/_rels/vmlDrawing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9.wmf"/></Relationships>
</file>

<file path=ppt/drawings/_rels/vmlDrawing8.vml.rels><?xml version="1.0" encoding="UTF-8" standalone="yes"?>
<Relationships xmlns="http://schemas.openxmlformats.org/package/2006/relationships"><Relationship Id="rId8" Type="http://schemas.openxmlformats.org/officeDocument/2006/relationships/image" Target="../media/image64.wmf"/><Relationship Id="rId3" Type="http://schemas.openxmlformats.org/officeDocument/2006/relationships/image" Target="../media/image59.wmf"/><Relationship Id="rId7" Type="http://schemas.openxmlformats.org/officeDocument/2006/relationships/image" Target="../media/image63.wmf"/><Relationship Id="rId2" Type="http://schemas.openxmlformats.org/officeDocument/2006/relationships/image" Target="../media/image58.wmf"/><Relationship Id="rId1" Type="http://schemas.openxmlformats.org/officeDocument/2006/relationships/image" Target="../media/image57.wmf"/><Relationship Id="rId6" Type="http://schemas.openxmlformats.org/officeDocument/2006/relationships/image" Target="../media/image62.wmf"/><Relationship Id="rId5" Type="http://schemas.openxmlformats.org/officeDocument/2006/relationships/image" Target="../media/image61.wmf"/><Relationship Id="rId4" Type="http://schemas.openxmlformats.org/officeDocument/2006/relationships/image" Target="../media/image60.wmf"/><Relationship Id="rId9" Type="http://schemas.openxmlformats.org/officeDocument/2006/relationships/image" Target="../media/image65.wmf"/></Relationships>
</file>

<file path=ppt/drawings/_rels/vmlDrawing80.vml.rels><?xml version="1.0" encoding="UTF-8" standalone="yes"?>
<Relationships xmlns="http://schemas.openxmlformats.org/package/2006/relationships"><Relationship Id="rId3" Type="http://schemas.openxmlformats.org/officeDocument/2006/relationships/image" Target="../media/image574.wmf"/><Relationship Id="rId7" Type="http://schemas.openxmlformats.org/officeDocument/2006/relationships/image" Target="../media/image542.wmf"/><Relationship Id="rId2" Type="http://schemas.openxmlformats.org/officeDocument/2006/relationships/image" Target="../media/image573.wmf"/><Relationship Id="rId1" Type="http://schemas.openxmlformats.org/officeDocument/2006/relationships/image" Target="../media/image572.png"/><Relationship Id="rId6" Type="http://schemas.openxmlformats.org/officeDocument/2006/relationships/image" Target="../media/image577.wmf"/><Relationship Id="rId5" Type="http://schemas.openxmlformats.org/officeDocument/2006/relationships/image" Target="../media/image576.wmf"/><Relationship Id="rId4" Type="http://schemas.openxmlformats.org/officeDocument/2006/relationships/image" Target="../media/image575.wmf"/></Relationships>
</file>

<file path=ppt/drawings/_rels/vmlDrawing81.vml.rels><?xml version="1.0" encoding="UTF-8" standalone="yes"?>
<Relationships xmlns="http://schemas.openxmlformats.org/package/2006/relationships"><Relationship Id="rId8" Type="http://schemas.openxmlformats.org/officeDocument/2006/relationships/image" Target="../media/image589.wmf"/><Relationship Id="rId13" Type="http://schemas.openxmlformats.org/officeDocument/2006/relationships/image" Target="../media/image594.wmf"/><Relationship Id="rId18" Type="http://schemas.openxmlformats.org/officeDocument/2006/relationships/image" Target="../media/image599.wmf"/><Relationship Id="rId3" Type="http://schemas.openxmlformats.org/officeDocument/2006/relationships/image" Target="../media/image584.wmf"/><Relationship Id="rId7" Type="http://schemas.openxmlformats.org/officeDocument/2006/relationships/image" Target="../media/image588.wmf"/><Relationship Id="rId12" Type="http://schemas.openxmlformats.org/officeDocument/2006/relationships/image" Target="../media/image593.wmf"/><Relationship Id="rId17" Type="http://schemas.openxmlformats.org/officeDocument/2006/relationships/image" Target="../media/image598.wmf"/><Relationship Id="rId2" Type="http://schemas.openxmlformats.org/officeDocument/2006/relationships/image" Target="../media/image583.wmf"/><Relationship Id="rId16" Type="http://schemas.openxmlformats.org/officeDocument/2006/relationships/image" Target="../media/image597.wmf"/><Relationship Id="rId20" Type="http://schemas.openxmlformats.org/officeDocument/2006/relationships/image" Target="../media/image601.wmf"/><Relationship Id="rId1" Type="http://schemas.openxmlformats.org/officeDocument/2006/relationships/image" Target="../media/image582.wmf"/><Relationship Id="rId6" Type="http://schemas.openxmlformats.org/officeDocument/2006/relationships/image" Target="../media/image587.wmf"/><Relationship Id="rId11" Type="http://schemas.openxmlformats.org/officeDocument/2006/relationships/image" Target="../media/image592.wmf"/><Relationship Id="rId5" Type="http://schemas.openxmlformats.org/officeDocument/2006/relationships/image" Target="../media/image586.wmf"/><Relationship Id="rId15" Type="http://schemas.openxmlformats.org/officeDocument/2006/relationships/image" Target="../media/image596.wmf"/><Relationship Id="rId10" Type="http://schemas.openxmlformats.org/officeDocument/2006/relationships/image" Target="../media/image591.wmf"/><Relationship Id="rId19" Type="http://schemas.openxmlformats.org/officeDocument/2006/relationships/image" Target="../media/image600.wmf"/><Relationship Id="rId4" Type="http://schemas.openxmlformats.org/officeDocument/2006/relationships/image" Target="../media/image585.wmf"/><Relationship Id="rId9" Type="http://schemas.openxmlformats.org/officeDocument/2006/relationships/image" Target="../media/image590.wmf"/><Relationship Id="rId14" Type="http://schemas.openxmlformats.org/officeDocument/2006/relationships/image" Target="../media/image595.wmf"/></Relationships>
</file>

<file path=ppt/drawings/_rels/vmlDrawing82.vml.rels><?xml version="1.0" encoding="UTF-8" standalone="yes"?>
<Relationships xmlns="http://schemas.openxmlformats.org/package/2006/relationships"><Relationship Id="rId8" Type="http://schemas.openxmlformats.org/officeDocument/2006/relationships/image" Target="../media/image607.wmf"/><Relationship Id="rId3" Type="http://schemas.openxmlformats.org/officeDocument/2006/relationships/image" Target="../media/image591.wmf"/><Relationship Id="rId7" Type="http://schemas.openxmlformats.org/officeDocument/2006/relationships/image" Target="../media/image606.wmf"/><Relationship Id="rId2" Type="http://schemas.openxmlformats.org/officeDocument/2006/relationships/image" Target="../media/image603.wmf"/><Relationship Id="rId1" Type="http://schemas.openxmlformats.org/officeDocument/2006/relationships/image" Target="../media/image602.wmf"/><Relationship Id="rId6" Type="http://schemas.openxmlformats.org/officeDocument/2006/relationships/image" Target="../media/image605.wmf"/><Relationship Id="rId5" Type="http://schemas.openxmlformats.org/officeDocument/2006/relationships/image" Target="../media/image604.wmf"/><Relationship Id="rId4" Type="http://schemas.openxmlformats.org/officeDocument/2006/relationships/image" Target="../media/image592.wmf"/></Relationships>
</file>

<file path=ppt/drawings/_rels/vmlDrawing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08.wmf"/></Relationships>
</file>

<file path=ppt/drawings/_rels/vmlDrawing84.v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wmf"/><Relationship Id="rId2" Type="http://schemas.openxmlformats.org/officeDocument/2006/relationships/image" Target="../media/image612.wmf"/><Relationship Id="rId1" Type="http://schemas.openxmlformats.org/officeDocument/2006/relationships/image" Target="../media/image611.wmf"/><Relationship Id="rId4" Type="http://schemas.openxmlformats.org/officeDocument/2006/relationships/image" Target="../media/image614.wmf"/></Relationships>
</file>

<file path=ppt/drawings/_rels/vmlDrawing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618.emf"/></Relationships>
</file>

<file path=ppt/drawings/_rels/vmlDrawing8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wmf"/><Relationship Id="rId2" Type="http://schemas.openxmlformats.org/officeDocument/2006/relationships/image" Target="../media/image148.wmf"/><Relationship Id="rId1" Type="http://schemas.openxmlformats.org/officeDocument/2006/relationships/image" Target="../media/image147.wmf"/></Relationships>
</file>

<file path=ppt/drawings/_rels/vmlDrawing87.vml.rels><?xml version="1.0" encoding="UTF-8" standalone="yes"?>
<Relationships xmlns="http://schemas.openxmlformats.org/package/2006/relationships"><Relationship Id="rId2" Type="http://schemas.openxmlformats.org/officeDocument/2006/relationships/image" Target="../media/image647.wmf"/><Relationship Id="rId1" Type="http://schemas.openxmlformats.org/officeDocument/2006/relationships/image" Target="../media/image646.wmf"/></Relationships>
</file>

<file path=ppt/drawings/_rels/vmlDrawing88.vml.rels><?xml version="1.0" encoding="UTF-8" standalone="yes"?>
<Relationships xmlns="http://schemas.openxmlformats.org/package/2006/relationships"><Relationship Id="rId3" Type="http://schemas.openxmlformats.org/officeDocument/2006/relationships/image" Target="../media/image651.wmf"/><Relationship Id="rId2" Type="http://schemas.openxmlformats.org/officeDocument/2006/relationships/image" Target="../media/image650.wmf"/><Relationship Id="rId1" Type="http://schemas.openxmlformats.org/officeDocument/2006/relationships/image" Target="../media/image649.wmf"/><Relationship Id="rId6" Type="http://schemas.openxmlformats.org/officeDocument/2006/relationships/image" Target="NULL"/><Relationship Id="rId5" Type="http://schemas.openxmlformats.org/officeDocument/2006/relationships/image" Target="../media/image653.wmf"/><Relationship Id="rId4" Type="http://schemas.openxmlformats.org/officeDocument/2006/relationships/image" Target="../media/image652.wmf"/></Relationships>
</file>

<file path=ppt/drawings/_rels/vmlDrawing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655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70.wmf"/><Relationship Id="rId7" Type="http://schemas.openxmlformats.org/officeDocument/2006/relationships/image" Target="../media/image74.wmf"/><Relationship Id="rId2" Type="http://schemas.openxmlformats.org/officeDocument/2006/relationships/image" Target="../media/image69.wmf"/><Relationship Id="rId1" Type="http://schemas.openxmlformats.org/officeDocument/2006/relationships/image" Target="../media/image68.wmf"/><Relationship Id="rId6" Type="http://schemas.openxmlformats.org/officeDocument/2006/relationships/image" Target="../media/image73.wmf"/><Relationship Id="rId5" Type="http://schemas.openxmlformats.org/officeDocument/2006/relationships/image" Target="../media/image72.wmf"/><Relationship Id="rId4" Type="http://schemas.openxmlformats.org/officeDocument/2006/relationships/image" Target="../media/image71.wmf"/></Relationships>
</file>

<file path=ppt/drawings/_rels/vmlDrawing90.vml.rels><?xml version="1.0" encoding="UTF-8" standalone="yes"?>
<Relationships xmlns="http://schemas.openxmlformats.org/package/2006/relationships"><Relationship Id="rId3" Type="http://schemas.openxmlformats.org/officeDocument/2006/relationships/image" Target="../media/image660.wmf"/><Relationship Id="rId2" Type="http://schemas.openxmlformats.org/officeDocument/2006/relationships/image" Target="../media/image659.wmf"/><Relationship Id="rId1" Type="http://schemas.openxmlformats.org/officeDocument/2006/relationships/image" Target="../media/image658.wmf"/><Relationship Id="rId6" Type="http://schemas.openxmlformats.org/officeDocument/2006/relationships/image" Target="../media/image662.wmf"/><Relationship Id="rId5" Type="http://schemas.openxmlformats.org/officeDocument/2006/relationships/image" Target="../media/image400.wmf"/><Relationship Id="rId4" Type="http://schemas.openxmlformats.org/officeDocument/2006/relationships/image" Target="../media/image661.wmf"/></Relationships>
</file>

<file path=ppt/drawings/_rels/vmlDrawing91.vml.rels><?xml version="1.0" encoding="UTF-8" standalone="yes"?>
<Relationships xmlns="http://schemas.openxmlformats.org/package/2006/relationships"><Relationship Id="rId8" Type="http://schemas.openxmlformats.org/officeDocument/2006/relationships/image" Target="../media/image670.wmf"/><Relationship Id="rId3" Type="http://schemas.openxmlformats.org/officeDocument/2006/relationships/image" Target="../media/image665.wmf"/><Relationship Id="rId7" Type="http://schemas.openxmlformats.org/officeDocument/2006/relationships/image" Target="../media/image669.wmf"/><Relationship Id="rId2" Type="http://schemas.openxmlformats.org/officeDocument/2006/relationships/image" Target="../media/image664.wmf"/><Relationship Id="rId1" Type="http://schemas.openxmlformats.org/officeDocument/2006/relationships/image" Target="../media/image663.wmf"/><Relationship Id="rId6" Type="http://schemas.openxmlformats.org/officeDocument/2006/relationships/image" Target="../media/image668.wmf"/><Relationship Id="rId5" Type="http://schemas.openxmlformats.org/officeDocument/2006/relationships/image" Target="../media/image667.wmf"/><Relationship Id="rId4" Type="http://schemas.openxmlformats.org/officeDocument/2006/relationships/image" Target="../media/image666.wmf"/></Relationships>
</file>

<file path=ppt/drawings/_rels/vmlDrawing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1.png"/></Relationships>
</file>

<file path=ppt/drawings/_rels/vmlDrawing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5.wmf"/></Relationships>
</file>

<file path=ppt/drawings/_rels/vmlDrawing94.vml.rels><?xml version="1.0" encoding="UTF-8" standalone="yes"?>
<Relationships xmlns="http://schemas.openxmlformats.org/package/2006/relationships"><Relationship Id="rId8" Type="http://schemas.openxmlformats.org/officeDocument/2006/relationships/image" Target="../media/image695.wmf"/><Relationship Id="rId3" Type="http://schemas.openxmlformats.org/officeDocument/2006/relationships/image" Target="../media/image690.wmf"/><Relationship Id="rId7" Type="http://schemas.openxmlformats.org/officeDocument/2006/relationships/image" Target="../media/image694.wmf"/><Relationship Id="rId2" Type="http://schemas.openxmlformats.org/officeDocument/2006/relationships/image" Target="../media/image689.wmf"/><Relationship Id="rId1" Type="http://schemas.openxmlformats.org/officeDocument/2006/relationships/image" Target="../media/image688.wmf"/><Relationship Id="rId6" Type="http://schemas.openxmlformats.org/officeDocument/2006/relationships/image" Target="../media/image693.wmf"/><Relationship Id="rId5" Type="http://schemas.openxmlformats.org/officeDocument/2006/relationships/image" Target="../media/image692.wmf"/><Relationship Id="rId10" Type="http://schemas.openxmlformats.org/officeDocument/2006/relationships/image" Target="../media/image697.wmf"/><Relationship Id="rId4" Type="http://schemas.openxmlformats.org/officeDocument/2006/relationships/image" Target="../media/image691.wmf"/><Relationship Id="rId9" Type="http://schemas.openxmlformats.org/officeDocument/2006/relationships/image" Target="../media/image696.wmf"/></Relationships>
</file>

<file path=ppt/drawings/_rels/vmlDrawing95.vml.rels><?xml version="1.0" encoding="UTF-8" standalone="yes"?>
<Relationships xmlns="http://schemas.openxmlformats.org/package/2006/relationships"><Relationship Id="rId8" Type="http://schemas.openxmlformats.org/officeDocument/2006/relationships/image" Target="../media/image706.wmf"/><Relationship Id="rId3" Type="http://schemas.openxmlformats.org/officeDocument/2006/relationships/image" Target="../media/image701.wmf"/><Relationship Id="rId7" Type="http://schemas.openxmlformats.org/officeDocument/2006/relationships/image" Target="../media/image705.wmf"/><Relationship Id="rId2" Type="http://schemas.openxmlformats.org/officeDocument/2006/relationships/image" Target="../media/image700.wmf"/><Relationship Id="rId1" Type="http://schemas.openxmlformats.org/officeDocument/2006/relationships/image" Target="../media/image699.wmf"/><Relationship Id="rId6" Type="http://schemas.openxmlformats.org/officeDocument/2006/relationships/image" Target="../media/image704.wmf"/><Relationship Id="rId5" Type="http://schemas.openxmlformats.org/officeDocument/2006/relationships/image" Target="../media/image703.wmf"/><Relationship Id="rId4" Type="http://schemas.openxmlformats.org/officeDocument/2006/relationships/image" Target="../media/image702.wmf"/><Relationship Id="rId9" Type="http://schemas.openxmlformats.org/officeDocument/2006/relationships/image" Target="../media/image707.wmf"/></Relationships>
</file>

<file path=ppt/drawings/_rels/vmlDrawing96.vml.rels><?xml version="1.0" encoding="UTF-8" standalone="yes"?>
<Relationships xmlns="http://schemas.openxmlformats.org/package/2006/relationships"><Relationship Id="rId8" Type="http://schemas.openxmlformats.org/officeDocument/2006/relationships/image" Target="../media/image715.wmf"/><Relationship Id="rId3" Type="http://schemas.openxmlformats.org/officeDocument/2006/relationships/image" Target="../media/image710.wmf"/><Relationship Id="rId7" Type="http://schemas.openxmlformats.org/officeDocument/2006/relationships/image" Target="../media/image714.wmf"/><Relationship Id="rId12" Type="http://schemas.openxmlformats.org/officeDocument/2006/relationships/image" Target="../media/image719.wmf"/><Relationship Id="rId2" Type="http://schemas.openxmlformats.org/officeDocument/2006/relationships/image" Target="../media/image709.wmf"/><Relationship Id="rId1" Type="http://schemas.openxmlformats.org/officeDocument/2006/relationships/image" Target="../media/image708.wmf"/><Relationship Id="rId6" Type="http://schemas.openxmlformats.org/officeDocument/2006/relationships/image" Target="../media/image713.wmf"/><Relationship Id="rId11" Type="http://schemas.openxmlformats.org/officeDocument/2006/relationships/image" Target="../media/image718.wmf"/><Relationship Id="rId5" Type="http://schemas.openxmlformats.org/officeDocument/2006/relationships/image" Target="../media/image712.wmf"/><Relationship Id="rId10" Type="http://schemas.openxmlformats.org/officeDocument/2006/relationships/image" Target="../media/image717.wmf"/><Relationship Id="rId4" Type="http://schemas.openxmlformats.org/officeDocument/2006/relationships/image" Target="../media/image711.wmf"/><Relationship Id="rId9" Type="http://schemas.openxmlformats.org/officeDocument/2006/relationships/image" Target="../media/image716.wmf"/></Relationships>
</file>

<file path=ppt/drawings/_rels/vmlDrawing97.vml.rels><?xml version="1.0" encoding="UTF-8" standalone="yes"?>
<Relationships xmlns="http://schemas.openxmlformats.org/package/2006/relationships"><Relationship Id="rId3" Type="http://schemas.openxmlformats.org/officeDocument/2006/relationships/image" Target="../media/image722.wmf"/><Relationship Id="rId2" Type="http://schemas.openxmlformats.org/officeDocument/2006/relationships/image" Target="../media/image721.wmf"/><Relationship Id="rId1" Type="http://schemas.openxmlformats.org/officeDocument/2006/relationships/image" Target="../media/image720.wmf"/><Relationship Id="rId4" Type="http://schemas.openxmlformats.org/officeDocument/2006/relationships/image" Target="../media/image723.wmf"/></Relationships>
</file>

<file path=ppt/drawings/_rels/vmlDrawing98.vml.rels><?xml version="1.0" encoding="UTF-8" standalone="yes"?>
<Relationships xmlns="http://schemas.openxmlformats.org/package/2006/relationships"><Relationship Id="rId3" Type="http://schemas.openxmlformats.org/officeDocument/2006/relationships/image" Target="../media/image727.wmf"/><Relationship Id="rId2" Type="http://schemas.openxmlformats.org/officeDocument/2006/relationships/image" Target="../media/image726.wmf"/><Relationship Id="rId1" Type="http://schemas.openxmlformats.org/officeDocument/2006/relationships/image" Target="../media/image725.wmf"/><Relationship Id="rId5" Type="http://schemas.openxmlformats.org/officeDocument/2006/relationships/image" Target="../media/image729.wmf"/><Relationship Id="rId4" Type="http://schemas.openxmlformats.org/officeDocument/2006/relationships/image" Target="../media/image728.wmf"/></Relationships>
</file>

<file path=ppt/drawings/_rels/vmlDrawing99.vml.rels><?xml version="1.0" encoding="UTF-8" standalone="yes"?>
<Relationships xmlns="http://schemas.openxmlformats.org/package/2006/relationships"><Relationship Id="rId3" Type="http://schemas.openxmlformats.org/officeDocument/2006/relationships/image" Target="../media/image733.wmf"/><Relationship Id="rId2" Type="http://schemas.openxmlformats.org/officeDocument/2006/relationships/image" Target="../media/image732.wmf"/><Relationship Id="rId1" Type="http://schemas.openxmlformats.org/officeDocument/2006/relationships/image" Target="../media/image731.wmf"/><Relationship Id="rId4" Type="http://schemas.openxmlformats.org/officeDocument/2006/relationships/image" Target="../media/image73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0FDB0E5C-BB7B-47FD-9E22-AFA90C52A270}" type="datetimeFigureOut">
              <a:rPr lang="ja-JP" altLang="en-US"/>
              <a:pPr>
                <a:defRPr/>
              </a:pPr>
              <a:t>2019/5/16</a:t>
            </a:fld>
            <a:endParaRPr lang="ja-JP" altLang="en-US"/>
          </a:p>
        </p:txBody>
      </p:sp>
      <p:sp>
        <p:nvSpPr>
          <p:cNvPr id="4" name="スライド イメージ プレースホルダ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/>
          </a:p>
        </p:txBody>
      </p:sp>
      <p:sp>
        <p:nvSpPr>
          <p:cNvPr id="5" name="ノー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 smtClean="0"/>
              <a:t>マスタ テキストの書式設定</a:t>
            </a:r>
          </a:p>
          <a:p>
            <a:pPr lvl="1"/>
            <a:r>
              <a:rPr lang="ja-JP" altLang="en-US" noProof="0" smtClean="0"/>
              <a:t>第 </a:t>
            </a:r>
            <a:r>
              <a:rPr lang="en-US" altLang="ja-JP" noProof="0" smtClean="0"/>
              <a:t>2 </a:t>
            </a:r>
            <a:r>
              <a:rPr lang="ja-JP" altLang="en-US" noProof="0" smtClean="0"/>
              <a:t>レベル</a:t>
            </a:r>
          </a:p>
          <a:p>
            <a:pPr lvl="2"/>
            <a:r>
              <a:rPr lang="ja-JP" altLang="en-US" noProof="0" smtClean="0"/>
              <a:t>第 </a:t>
            </a:r>
            <a:r>
              <a:rPr lang="en-US" altLang="ja-JP" noProof="0" smtClean="0"/>
              <a:t>3 </a:t>
            </a:r>
            <a:r>
              <a:rPr lang="ja-JP" altLang="en-US" noProof="0" smtClean="0"/>
              <a:t>レベル</a:t>
            </a:r>
          </a:p>
          <a:p>
            <a:pPr lvl="3"/>
            <a:r>
              <a:rPr lang="ja-JP" altLang="en-US" noProof="0" smtClean="0"/>
              <a:t>第 </a:t>
            </a:r>
            <a:r>
              <a:rPr lang="en-US" altLang="ja-JP" noProof="0" smtClean="0"/>
              <a:t>4 </a:t>
            </a:r>
            <a:r>
              <a:rPr lang="ja-JP" altLang="en-US" noProof="0" smtClean="0"/>
              <a:t>レベル</a:t>
            </a:r>
          </a:p>
          <a:p>
            <a:pPr lvl="4"/>
            <a:r>
              <a:rPr lang="ja-JP" altLang="en-US" noProof="0" smtClean="0"/>
              <a:t>第 </a:t>
            </a:r>
            <a:r>
              <a:rPr lang="en-US" altLang="ja-JP" noProof="0" smtClean="0"/>
              <a:t>5 </a:t>
            </a:r>
            <a:r>
              <a:rPr lang="ja-JP" altLang="en-US" noProof="0" smtClean="0"/>
              <a:t>レベル</a:t>
            </a:r>
            <a:endParaRPr lang="ja-JP" altLang="en-US" noProof="0"/>
          </a:p>
        </p:txBody>
      </p:sp>
      <p:sp>
        <p:nvSpPr>
          <p:cNvPr id="6" name="フッター プレースホル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9F203242-516C-485F-A979-283FCA13AF74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69637107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0396366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282030788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114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50858594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115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91392960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116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00746844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117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771858213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118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713113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119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85869616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83371369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16975703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38153837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50550654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47754098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18554073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127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69542489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135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68148600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136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66813911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85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61186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 smtClean="0"/>
          </a:p>
        </p:txBody>
      </p:sp>
      <p:sp>
        <p:nvSpPr>
          <p:cNvPr id="861187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E209CF3-61DF-4D2E-95F7-592A32827FBC}" type="slidenum">
              <a:rPr lang="ja-JP" alt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137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95852462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138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67244826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139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892428304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17752674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49754043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843998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622548661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35906985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70366230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49337927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03639668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149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79250525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022341683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04529489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628357040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70927750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3958260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3205371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73648009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81193040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682213786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75674679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159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37502710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34008840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215396726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73198029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511481001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7468794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02522405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24419026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181499016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169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70741136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29434135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3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 smtClean="0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5D74BA0-0C09-469C-98C3-9094ED015AD4}" type="slidenum">
              <a:rPr lang="ja-JP" altLang="en-US" smtClean="0"/>
              <a:pPr>
                <a:defRPr/>
              </a:pPr>
              <a:t>171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21444856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62774991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177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99592126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0179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 smtClean="0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3C18895-DF72-4751-8681-E657AD17D7D2}" type="slidenum">
              <a:rPr lang="ja-JP" altLang="en-US" smtClean="0"/>
              <a:pPr>
                <a:defRPr/>
              </a:pPr>
              <a:t>180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18575466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3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 smtClean="0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B5D74BA0-0C09-469C-98C3-9094ED015AD4}" type="slidenum">
              <a:rPr lang="ja-JP" altLang="en-US" smtClean="0"/>
              <a:pPr>
                <a:defRPr/>
              </a:pPr>
              <a:t>182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04029515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2227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 smtClean="0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424C7BE7-4822-4C0A-82F0-009A9574A6B6}" type="slidenum">
              <a:rPr lang="ja-JP" altLang="en-US" smtClean="0"/>
              <a:pPr>
                <a:defRPr/>
              </a:pPr>
              <a:t>189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4250998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443988541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5299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 smtClean="0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067C6B9E-C4F8-447D-9191-EBB8DF597A2A}" type="slidenum">
              <a:rPr lang="ja-JP" altLang="en-US" smtClean="0"/>
              <a:pPr>
                <a:defRPr/>
              </a:pPr>
              <a:t>190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06526310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B96334E-428B-46FA-A55C-9600B6C7F709}" type="slidenum">
              <a:rPr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193</a:t>
            </a:fld>
            <a:endParaRPr lang="en-US" altLang="ja-JP" smtClean="0"/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 smtClean="0"/>
          </a:p>
        </p:txBody>
      </p:sp>
    </p:spTree>
    <p:extLst>
      <p:ext uri="{BB962C8B-B14F-4D97-AF65-F5344CB8AC3E}">
        <p14:creationId xmlns:p14="http://schemas.microsoft.com/office/powerpoint/2010/main" val="1485979517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194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52739225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195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07394210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 dirty="0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196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52722469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6323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ja-JP" altLang="en-US" smtClean="0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7896C43-BBE9-45D5-AB75-542142E14975}" type="slidenum">
              <a:rPr lang="ja-JP" altLang="en-US" smtClean="0"/>
              <a:pPr>
                <a:defRPr/>
              </a:pPr>
              <a:t>197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66596927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B96334E-428B-46FA-A55C-9600B6C7F709}" type="slidenum">
              <a:rPr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202</a:t>
            </a:fld>
            <a:endParaRPr lang="en-US" altLang="ja-JP" smtClean="0"/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 smtClean="0"/>
          </a:p>
        </p:txBody>
      </p:sp>
    </p:spTree>
    <p:extLst>
      <p:ext uri="{BB962C8B-B14F-4D97-AF65-F5344CB8AC3E}">
        <p14:creationId xmlns:p14="http://schemas.microsoft.com/office/powerpoint/2010/main" val="3047030505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21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7D8CD45-24E5-481F-897A-B7C6D40E3FAB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203</a:t>
            </a:fld>
            <a:endParaRPr lang="en-US" altLang="ja-JP"/>
          </a:p>
        </p:txBody>
      </p:sp>
      <p:sp>
        <p:nvSpPr>
          <p:cNvPr id="58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 smtClean="0"/>
          </a:p>
        </p:txBody>
      </p:sp>
    </p:spTree>
    <p:extLst>
      <p:ext uri="{BB962C8B-B14F-4D97-AF65-F5344CB8AC3E}">
        <p14:creationId xmlns:p14="http://schemas.microsoft.com/office/powerpoint/2010/main" val="1962201121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26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814806A-FA89-400A-8A2A-BC51B9374323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204</a:t>
            </a:fld>
            <a:endParaRPr lang="en-US" altLang="ja-JP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 smtClean="0"/>
          </a:p>
        </p:txBody>
      </p:sp>
    </p:spTree>
    <p:extLst>
      <p:ext uri="{BB962C8B-B14F-4D97-AF65-F5344CB8AC3E}">
        <p14:creationId xmlns:p14="http://schemas.microsoft.com/office/powerpoint/2010/main" val="4065414784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9F58E9F-20C7-4BF1-889D-F77AC3891359}" type="slidenum">
              <a:rPr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205</a:t>
            </a:fld>
            <a:endParaRPr lang="en-US" altLang="ja-JP" smtClean="0"/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 smtClean="0"/>
          </a:p>
        </p:txBody>
      </p:sp>
    </p:spTree>
    <p:extLst>
      <p:ext uri="{BB962C8B-B14F-4D97-AF65-F5344CB8AC3E}">
        <p14:creationId xmlns:p14="http://schemas.microsoft.com/office/powerpoint/2010/main" val="103232964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26593107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B96334E-428B-46FA-A55C-9600B6C7F709}" type="slidenum">
              <a:rPr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206</a:t>
            </a:fld>
            <a:endParaRPr lang="en-US" altLang="ja-JP" smtClean="0"/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 smtClean="0"/>
          </a:p>
        </p:txBody>
      </p:sp>
    </p:spTree>
    <p:extLst>
      <p:ext uri="{BB962C8B-B14F-4D97-AF65-F5344CB8AC3E}">
        <p14:creationId xmlns:p14="http://schemas.microsoft.com/office/powerpoint/2010/main" val="67543694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pPr/>
              <a:t>222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6744472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pPr/>
              <a:t>224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61618895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t>225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10564954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t>231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23855864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pPr/>
              <a:t>232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87951436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t>235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71244345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236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57305349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237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08782591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238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0594724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46287508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239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8690146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240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92316292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0963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 smtClean="0"/>
          </a:p>
        </p:txBody>
      </p:sp>
      <p:sp>
        <p:nvSpPr>
          <p:cNvPr id="40964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CB8CC27-8435-42F2-8444-C997C3273FD9}" type="slidenum">
              <a:rPr lang="ja-JP" altLang="en-US" smtClean="0"/>
              <a:pPr/>
              <a:t>242</a:t>
            </a:fld>
            <a:endParaRPr lang="ja-JP" altLang="en-US" smtClean="0"/>
          </a:p>
        </p:txBody>
      </p:sp>
    </p:spTree>
    <p:extLst>
      <p:ext uri="{BB962C8B-B14F-4D97-AF65-F5344CB8AC3E}">
        <p14:creationId xmlns:p14="http://schemas.microsoft.com/office/powerpoint/2010/main" val="1437282030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1987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 smtClean="0"/>
          </a:p>
        </p:txBody>
      </p:sp>
      <p:sp>
        <p:nvSpPr>
          <p:cNvPr id="41988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215427D-1F39-4D8E-B519-B89C039A515C}" type="slidenum">
              <a:rPr lang="ja-JP" altLang="en-US" smtClean="0"/>
              <a:pPr/>
              <a:t>243</a:t>
            </a:fld>
            <a:endParaRPr lang="ja-JP" altLang="en-US" smtClean="0"/>
          </a:p>
        </p:txBody>
      </p:sp>
    </p:spTree>
    <p:extLst>
      <p:ext uri="{BB962C8B-B14F-4D97-AF65-F5344CB8AC3E}">
        <p14:creationId xmlns:p14="http://schemas.microsoft.com/office/powerpoint/2010/main" val="3628871680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4035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 smtClean="0"/>
          </a:p>
        </p:txBody>
      </p:sp>
      <p:sp>
        <p:nvSpPr>
          <p:cNvPr id="44036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/>
            <a:fld id="{B5C5CA5E-F1A6-4F45-934F-3B6B4EE03C59}" type="slidenum">
              <a:rPr lang="ja-JP" altLang="en-US" smtClean="0"/>
              <a:pPr eaLnBrk="1" hangingPunct="1"/>
              <a:t>244</a:t>
            </a:fld>
            <a:endParaRPr lang="ja-JP" altLang="en-US" smtClean="0"/>
          </a:p>
        </p:txBody>
      </p:sp>
    </p:spTree>
    <p:extLst>
      <p:ext uri="{BB962C8B-B14F-4D97-AF65-F5344CB8AC3E}">
        <p14:creationId xmlns:p14="http://schemas.microsoft.com/office/powerpoint/2010/main" val="1172030023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5059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 smtClean="0"/>
          </a:p>
        </p:txBody>
      </p:sp>
      <p:sp>
        <p:nvSpPr>
          <p:cNvPr id="45060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95AB285-8EFD-4A5F-B8F8-A79410F1A7DE}" type="slidenum">
              <a:rPr lang="ja-JP" altLang="en-US" smtClean="0"/>
              <a:pPr/>
              <a:t>245</a:t>
            </a:fld>
            <a:endParaRPr lang="ja-JP" altLang="en-US" smtClean="0"/>
          </a:p>
        </p:txBody>
      </p:sp>
    </p:spTree>
    <p:extLst>
      <p:ext uri="{BB962C8B-B14F-4D97-AF65-F5344CB8AC3E}">
        <p14:creationId xmlns:p14="http://schemas.microsoft.com/office/powerpoint/2010/main" val="682402219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6083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 smtClean="0"/>
          </a:p>
        </p:txBody>
      </p:sp>
      <p:sp>
        <p:nvSpPr>
          <p:cNvPr id="46084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387771AB-1306-4A48-BB2F-3733286054DE}" type="slidenum">
              <a:rPr lang="ja-JP" altLang="en-US" smtClean="0"/>
              <a:pPr/>
              <a:t>246</a:t>
            </a:fld>
            <a:endParaRPr lang="ja-JP" altLang="en-US" smtClean="0"/>
          </a:p>
        </p:txBody>
      </p:sp>
    </p:spTree>
    <p:extLst>
      <p:ext uri="{BB962C8B-B14F-4D97-AF65-F5344CB8AC3E}">
        <p14:creationId xmlns:p14="http://schemas.microsoft.com/office/powerpoint/2010/main" val="428902639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247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05580946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8131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 smtClean="0"/>
          </a:p>
        </p:txBody>
      </p:sp>
      <p:sp>
        <p:nvSpPr>
          <p:cNvPr id="48132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819FB84-38C6-42FD-9835-D9885AF08A2C}" type="slidenum">
              <a:rPr lang="ja-JP" altLang="en-US" smtClean="0"/>
              <a:pPr/>
              <a:t>248</a:t>
            </a:fld>
            <a:endParaRPr lang="ja-JP" altLang="en-US" smtClean="0"/>
          </a:p>
        </p:txBody>
      </p:sp>
    </p:spTree>
    <p:extLst>
      <p:ext uri="{BB962C8B-B14F-4D97-AF65-F5344CB8AC3E}">
        <p14:creationId xmlns:p14="http://schemas.microsoft.com/office/powerpoint/2010/main" val="1259493245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5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 smtClean="0"/>
          </a:p>
        </p:txBody>
      </p:sp>
      <p:sp>
        <p:nvSpPr>
          <p:cNvPr id="49156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AC5B3B4-0D37-4F7B-A5DD-BB7D82F12D3D}" type="slidenum">
              <a:rPr lang="ja-JP" altLang="en-US"/>
              <a:pPr/>
              <a:t>249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0683377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58929965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3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ja-JP" altLang="en-US" smtClean="0"/>
          </a:p>
        </p:txBody>
      </p:sp>
      <p:sp>
        <p:nvSpPr>
          <p:cNvPr id="51204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/>
            <a:fld id="{E2865933-64E9-41D5-8AE5-B9AEFA8C0CD6}" type="slidenum">
              <a:rPr lang="ja-JP" altLang="en-US" smtClean="0"/>
              <a:pPr eaLnBrk="1" hangingPunct="1"/>
              <a:t>250</a:t>
            </a:fld>
            <a:endParaRPr lang="ja-JP" altLang="en-US" smtClean="0"/>
          </a:p>
        </p:txBody>
      </p:sp>
    </p:spTree>
    <p:extLst>
      <p:ext uri="{BB962C8B-B14F-4D97-AF65-F5344CB8AC3E}">
        <p14:creationId xmlns:p14="http://schemas.microsoft.com/office/powerpoint/2010/main" val="1787345085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251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74245015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252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210801727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3251" name="ノート プレースホルダ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ja-JP" altLang="en-US" smtClean="0"/>
          </a:p>
        </p:txBody>
      </p:sp>
      <p:sp>
        <p:nvSpPr>
          <p:cNvPr id="53252" name="スライド番号プレースホルダ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BF96025-8C23-4D1D-8261-08E89EB9D43B}" type="slidenum">
              <a:rPr lang="ja-JP" altLang="en-US" smtClean="0"/>
              <a:pPr/>
              <a:t>253</a:t>
            </a:fld>
            <a:endParaRPr lang="ja-JP" altLang="en-US" smtClean="0"/>
          </a:p>
        </p:txBody>
      </p:sp>
    </p:spTree>
    <p:extLst>
      <p:ext uri="{BB962C8B-B14F-4D97-AF65-F5344CB8AC3E}">
        <p14:creationId xmlns:p14="http://schemas.microsoft.com/office/powerpoint/2010/main" val="3061963350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254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807093819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255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16556411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256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92801236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257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3420062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6777209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9500299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1673814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27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58881564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1" name="スライド イメージ プレースホルダ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04482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 smtClean="0"/>
          </a:p>
        </p:txBody>
      </p:sp>
      <p:sp>
        <p:nvSpPr>
          <p:cNvPr id="404483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57A6C43-D7A1-4F29-8258-A6D47A01561D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3584346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88153367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7720525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37723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261724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0997378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9458058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776592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2758846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37" name="スライド イメージ プレースホルダ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82338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 smtClean="0"/>
          </a:p>
        </p:txBody>
      </p:sp>
      <p:sp>
        <p:nvSpPr>
          <p:cNvPr id="782339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0436E15-31DB-4BCD-949F-A3A7AC7936CE}" type="slidenum">
              <a:rPr lang="ja-JP" alt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0016884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5" name="スライド イメージ プレースホルダ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84386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 smtClean="0"/>
          </a:p>
        </p:txBody>
      </p:sp>
      <p:sp>
        <p:nvSpPr>
          <p:cNvPr id="784387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10EA628-AC4D-42F4-99A6-30C3FE69482E}" type="slidenum">
              <a:rPr lang="ja-JP" alt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7138531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39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21843202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8053856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6619007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26501328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6794611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40329611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8662222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447226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06986950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6582481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29596677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49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6842057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5357982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5942157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55588992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649" name="スライド イメージ プレースホルダ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95650" name="ノート プレースホル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 smtClean="0"/>
          </a:p>
        </p:txBody>
      </p:sp>
      <p:sp>
        <p:nvSpPr>
          <p:cNvPr id="795651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DB0CE5D-86BB-4926-88FD-342D2EC1B7DD}" type="slidenum">
              <a:rPr lang="ja-JP" alt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99127824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AD5FF57-1EEB-4458-8C32-E4FC3A3E0520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57</a:t>
            </a:fld>
            <a:endParaRPr lang="en-US" altLang="ja-JP"/>
          </a:p>
        </p:txBody>
      </p:sp>
      <p:sp>
        <p:nvSpPr>
          <p:cNvPr id="798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9872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 smtClean="0"/>
          </a:p>
        </p:txBody>
      </p:sp>
    </p:spTree>
    <p:extLst>
      <p:ext uri="{BB962C8B-B14F-4D97-AF65-F5344CB8AC3E}">
        <p14:creationId xmlns:p14="http://schemas.microsoft.com/office/powerpoint/2010/main" val="161677791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19286326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9305410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4720861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477711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2992917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36495218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70986874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4268022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2173829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9123127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09" name="スライド イメージ プレースホルダ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11011" name="スライド番号プレースホルダ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4FB0BD5-9313-4342-BAF5-B07AA8DDA154}" type="slidenum">
              <a:rPr lang="ja-JP" alt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67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7116874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26690529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0107859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1984363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20047073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60379630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61085770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0568798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091200519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6289645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52464627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8711249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8635500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293960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70105293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41784503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81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942126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28842395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79330269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103347714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70590434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916229214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0960939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853537990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7435549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200638229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19236628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485281941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843966489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15048238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96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7748871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97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454796611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43095222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39271896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100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830296799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24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6C9AACD-DE6D-4B22-9963-F7AA834EF3C8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101</a:t>
            </a:fld>
            <a:endParaRPr lang="en-US" altLang="ja-JP"/>
          </a:p>
        </p:txBody>
      </p:sp>
      <p:sp>
        <p:nvSpPr>
          <p:cNvPr id="821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2125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ja-JP" smtClean="0"/>
          </a:p>
        </p:txBody>
      </p:sp>
    </p:spTree>
    <p:extLst>
      <p:ext uri="{BB962C8B-B14F-4D97-AF65-F5344CB8AC3E}">
        <p14:creationId xmlns:p14="http://schemas.microsoft.com/office/powerpoint/2010/main" val="236779989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9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1183370099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102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417069254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103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82175943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104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048327285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105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372353445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75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FF0FFA7B-9887-4DBD-AECD-1B999B9C44CE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106</a:t>
            </a:fld>
            <a:endParaRPr lang="en-US" altLang="ja-JP"/>
          </a:p>
        </p:txBody>
      </p:sp>
      <p:sp>
        <p:nvSpPr>
          <p:cNvPr id="842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4275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 smtClean="0"/>
          </a:p>
        </p:txBody>
      </p:sp>
    </p:spTree>
    <p:extLst>
      <p:ext uri="{BB962C8B-B14F-4D97-AF65-F5344CB8AC3E}">
        <p14:creationId xmlns:p14="http://schemas.microsoft.com/office/powerpoint/2010/main" val="1418029636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48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601B787-29C0-43BC-B5F1-23074A6B3D56}" type="slidenum">
              <a:rPr lang="en-US" altLang="ja-JP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107</a:t>
            </a:fld>
            <a:endParaRPr lang="en-US" altLang="ja-JP"/>
          </a:p>
        </p:txBody>
      </p:sp>
      <p:sp>
        <p:nvSpPr>
          <p:cNvPr id="8314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83149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 smtClean="0"/>
          </a:p>
        </p:txBody>
      </p:sp>
    </p:spTree>
    <p:extLst>
      <p:ext uri="{BB962C8B-B14F-4D97-AF65-F5344CB8AC3E}">
        <p14:creationId xmlns:p14="http://schemas.microsoft.com/office/powerpoint/2010/main" val="2521780531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kumimoji="1" lang="ja-JP" altLang="en-US"/>
          </a:p>
        </p:txBody>
      </p:sp>
      <p:sp>
        <p:nvSpPr>
          <p:cNvPr id="4" name="スライド番号プレースホル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F203242-516C-485F-A979-283FCA13AF74}" type="slidenum">
              <a:rPr lang="ja-JP" altLang="en-US" smtClean="0"/>
              <a:pPr>
                <a:defRPr/>
              </a:pPr>
              <a:t>108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05115786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t>109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69536084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pPr/>
              <a:t>112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17120523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6DD174-60D2-47F1-96DD-F597EC5768C6}" type="slidenum">
              <a:rPr kumimoji="1" lang="ja-JP" altLang="en-US" smtClean="0"/>
              <a:pPr/>
              <a:t>113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874207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 smtClean="0"/>
              <a:t>マスタ サブタイトルの書式設定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D6544E-0C8D-4EE7-A814-8896394F4F0A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999FF8-715C-4C0D-9CFA-3B502652AD84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0D0A7D-DE9A-43CE-B4D1-AEDEC21D8A0F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EEBDD1-9EBC-46F5-AFE9-F85CF0ECEB14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EE8217-B133-4056-961C-D009400FC91B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A37175-B0C3-46C0-ABA7-D63D22338D9A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タイトルと 4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6EE87F-1F29-4F6B-8415-6AD8CDA9766F}" type="datetime1">
              <a:rPr lang="en-US" altLang="ja-JP" smtClean="0"/>
              <a:pPr>
                <a:defRPr/>
              </a:pPr>
              <a:t>5/16/2019</a:t>
            </a:fld>
            <a:endParaRPr lang="en-US" altLang="ja-JP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F742F-4DBA-4072-8309-BB101674F048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タイトル、テキスト、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90B997-81B5-4B23-8152-042D8D23B147}" type="datetime1">
              <a:rPr lang="en-US" altLang="ja-JP" smtClean="0"/>
              <a:pPr>
                <a:defRPr/>
              </a:pPr>
              <a:t>5/16/2019</a:t>
            </a:fld>
            <a:endParaRPr lang="en-US" altLang="ja-JP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FC22A8-9B34-420F-B0D2-9BFC30D63D5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>
  <p:cSld name="タイトル、2 つのコンテンツ (横)、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quarter" idx="1"/>
          </p:nvPr>
        </p:nvSpPr>
        <p:spPr>
          <a:xfrm>
            <a:off x="457200" y="260350"/>
            <a:ext cx="4038600" cy="2855913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260350"/>
            <a:ext cx="4038600" cy="2855913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half" idx="3"/>
          </p:nvPr>
        </p:nvSpPr>
        <p:spPr>
          <a:xfrm>
            <a:off x="457200" y="3268663"/>
            <a:ext cx="8229600" cy="2857500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タイトル、テキスト、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sz="half" idx="1"/>
          </p:nvPr>
        </p:nvSpPr>
        <p:spPr>
          <a:xfrm>
            <a:off x="457200" y="260350"/>
            <a:ext cx="4038600" cy="5865813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260350"/>
            <a:ext cx="4038600" cy="5865813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コンテンツ プレースホルダ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3" name="日付プレースホルダ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 kumimoji="0"/>
            </a:lvl1pPr>
          </a:lstStyle>
          <a:p>
            <a:pPr>
              <a:defRPr/>
            </a:pPr>
            <a:fld id="{9241D05E-EE48-4264-AC47-26A3AFF725DF}" type="datetime1">
              <a:rPr lang="en-US" altLang="ja-JP" smtClean="0"/>
              <a:pPr>
                <a:defRPr/>
              </a:pPr>
              <a:t>5/16/2019</a:t>
            </a:fld>
            <a:endParaRPr lang="en-US" altLang="ja-JP"/>
          </a:p>
        </p:txBody>
      </p:sp>
      <p:sp>
        <p:nvSpPr>
          <p:cNvPr id="4" name="フッター プレースホルダ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 kumimoji="0"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5" name="スライド番号プレースホルダ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 kumimoji="0"/>
            </a:lvl1pPr>
          </a:lstStyle>
          <a:p>
            <a:pPr>
              <a:defRPr/>
            </a:pPr>
            <a:fld id="{925BC49B-6CD0-45DB-8F2D-2ACB8B29B98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タイトル、コンテンツ、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533F21-60EC-4CBC-92FD-E7A9B8605D92}" type="datetime1">
              <a:rPr lang="en-US" altLang="ja-JP" smtClean="0"/>
              <a:pPr>
                <a:defRPr/>
              </a:pPr>
              <a:t>5/16/2019</a:t>
            </a:fld>
            <a:endParaRPr lang="en-US" altLang="ja-JP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ja-JP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3D07C8-1110-4470-99B5-004969399984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1_タイトル、テキスト、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コンテンツ プレースホルダ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6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70F911-B537-4E1F-994E-0D77EE61F65C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7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8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0087C8-C585-4CE9-AB75-1B6F06A53E21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26A1A7-CB2D-48DB-B174-3CEE0A0C6E2A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FD39B2-E82E-4245-A1FF-BEF2248A448F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955E03-52E3-4D09-8502-DEA5F256A2C3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8E3FBC-F8E8-49A8-BDC4-8FCAC3190877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5A4D32-E44F-41D6-833D-94F55832D10C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6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933D36-13DF-4F3C-A4BE-EC5B8D5A7112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7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AA21A7-7516-4852-BD17-7D3130D9B610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8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D3C0F0-7CC9-4C8A-8408-44F5D3AF4CE9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AE7A0A-A11C-4AFD-A53A-4F75464CE6CE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4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A6BC34-4175-4EFC-8A42-31D5AEC33898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0E03A5-C106-42AC-93DE-63AB064ED46C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3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916785-BD08-475D-9A05-901EA362B257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  <a:endParaRPr lang="ja-JP" altLang="en-US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7AEAD2-F9D6-49D9-9A96-71B55ABF04BF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6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5CC500-E695-450F-B0AD-10934E7E93E0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 smtClean="0"/>
              <a:t>マスタ タイトルの書式設定</a:t>
            </a:r>
            <a:endParaRPr lang="ja-JP" altLang="en-US"/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 smtClean="0"/>
              <a:t>マスタ テキストの書式設定</a:t>
            </a:r>
          </a:p>
        </p:txBody>
      </p:sp>
      <p:sp>
        <p:nvSpPr>
          <p:cNvPr id="5" name="日付プレースホル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9E51D2-8C01-48C8-A185-BE2AE98B13F7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6" name="フッター プレースホル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052681-363C-413E-B43E-921EB3273CB7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タイトル プレースホルダ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タイトルの書式設定</a:t>
            </a:r>
          </a:p>
        </p:txBody>
      </p:sp>
      <p:sp>
        <p:nvSpPr>
          <p:cNvPr id="384003" name="テキスト プレースホルダ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 smtClean="0"/>
              <a:t>マスタ テキストの書式設定</a:t>
            </a:r>
          </a:p>
          <a:p>
            <a:pPr lvl="1"/>
            <a:r>
              <a:rPr lang="ja-JP" altLang="en-US" smtClean="0"/>
              <a:t>第 </a:t>
            </a:r>
            <a:r>
              <a:rPr lang="en-US" altLang="ja-JP" smtClean="0"/>
              <a:t>2 </a:t>
            </a:r>
            <a:r>
              <a:rPr lang="ja-JP" altLang="en-US" smtClean="0"/>
              <a:t>レベル</a:t>
            </a:r>
          </a:p>
          <a:p>
            <a:pPr lvl="2"/>
            <a:r>
              <a:rPr lang="ja-JP" altLang="en-US" smtClean="0"/>
              <a:t>第 </a:t>
            </a:r>
            <a:r>
              <a:rPr lang="en-US" altLang="ja-JP" smtClean="0"/>
              <a:t>3 </a:t>
            </a:r>
            <a:r>
              <a:rPr lang="ja-JP" altLang="en-US" smtClean="0"/>
              <a:t>レベル</a:t>
            </a:r>
          </a:p>
          <a:p>
            <a:pPr lvl="3"/>
            <a:r>
              <a:rPr lang="ja-JP" altLang="en-US" smtClean="0"/>
              <a:t>第 </a:t>
            </a:r>
            <a:r>
              <a:rPr lang="en-US" altLang="ja-JP" smtClean="0"/>
              <a:t>4 </a:t>
            </a:r>
            <a:r>
              <a:rPr lang="ja-JP" altLang="en-US" smtClean="0"/>
              <a:t>レベル</a:t>
            </a:r>
          </a:p>
          <a:p>
            <a:pPr lvl="4"/>
            <a:r>
              <a:rPr lang="ja-JP" altLang="en-US" smtClean="0"/>
              <a:t>第 </a:t>
            </a:r>
            <a:r>
              <a:rPr lang="en-US" altLang="ja-JP" smtClean="0"/>
              <a:t>5 </a:t>
            </a:r>
            <a:r>
              <a:rPr lang="ja-JP" altLang="en-US" smtClean="0"/>
              <a:t>レベル</a:t>
            </a:r>
          </a:p>
        </p:txBody>
      </p:sp>
      <p:sp>
        <p:nvSpPr>
          <p:cNvPr id="4" name="日付プレースホル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787ABF84-958B-4DE2-98CA-76E8C24DF71E}" type="datetime1">
              <a:rPr lang="en-US" altLang="ja-JP" smtClean="0"/>
              <a:pPr>
                <a:defRPr/>
              </a:pPr>
              <a:t>5/16/2019</a:t>
            </a:fld>
            <a:endParaRPr lang="ja-JP" altLang="en-US"/>
          </a:p>
        </p:txBody>
      </p:sp>
      <p:sp>
        <p:nvSpPr>
          <p:cNvPr id="5" name="フッター プレースホル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D0DA6BA0-27B7-4612-9E89-5C44861FA386}" type="slidenum">
              <a:rPr lang="ja-JP" altLang="en-US"/>
              <a:pPr>
                <a:defRPr/>
              </a:pPr>
              <a:t>‹#›</a:t>
            </a:fld>
            <a:endParaRPr lang="ja-JP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5" r:id="rId2"/>
    <p:sldLayoutId id="2147483664" r:id="rId3"/>
    <p:sldLayoutId id="2147483663" r:id="rId4"/>
    <p:sldLayoutId id="2147483662" r:id="rId5"/>
    <p:sldLayoutId id="2147483661" r:id="rId6"/>
    <p:sldLayoutId id="2147483660" r:id="rId7"/>
    <p:sldLayoutId id="2147483659" r:id="rId8"/>
    <p:sldLayoutId id="2147483658" r:id="rId9"/>
    <p:sldLayoutId id="2147483657" r:id="rId10"/>
    <p:sldLayoutId id="2147483656" r:id="rId11"/>
    <p:sldLayoutId id="2147483667" r:id="rId12"/>
    <p:sldLayoutId id="2147483668" r:id="rId13"/>
    <p:sldLayoutId id="2147483669" r:id="rId14"/>
    <p:sldLayoutId id="2147483670" r:id="rId15"/>
    <p:sldLayoutId id="2147483671" r:id="rId16"/>
    <p:sldLayoutId id="2147483672" r:id="rId17"/>
    <p:sldLayoutId id="2147483655" r:id="rId18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theochem.kuchem.kyoto-u.ac.jp/members/tanimura.htm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jpeg"/><Relationship Id="rId4" Type="http://schemas.openxmlformats.org/officeDocument/2006/relationships/image" Target="../media/image1.e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wmf"/><Relationship Id="rId13" Type="http://schemas.openxmlformats.org/officeDocument/2006/relationships/oleObject" Target="../embeddings/oleObject14.bin"/><Relationship Id="rId18" Type="http://schemas.openxmlformats.org/officeDocument/2006/relationships/image" Target="../media/image38.wmf"/><Relationship Id="rId3" Type="http://schemas.openxmlformats.org/officeDocument/2006/relationships/oleObject" Target="../embeddings/oleObject9.bin"/><Relationship Id="rId21" Type="http://schemas.openxmlformats.org/officeDocument/2006/relationships/oleObject" Target="../embeddings/oleObject18.bin"/><Relationship Id="rId7" Type="http://schemas.openxmlformats.org/officeDocument/2006/relationships/oleObject" Target="../embeddings/oleObject11.bin"/><Relationship Id="rId12" Type="http://schemas.openxmlformats.org/officeDocument/2006/relationships/image" Target="../media/image35.wmf"/><Relationship Id="rId17" Type="http://schemas.openxmlformats.org/officeDocument/2006/relationships/oleObject" Target="../embeddings/oleObject16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37.wmf"/><Relationship Id="rId20" Type="http://schemas.openxmlformats.org/officeDocument/2006/relationships/image" Target="../media/image39.wmf"/><Relationship Id="rId1" Type="http://schemas.openxmlformats.org/officeDocument/2006/relationships/vmlDrawing" Target="../drawings/vmlDrawing5.vml"/><Relationship Id="rId6" Type="http://schemas.openxmlformats.org/officeDocument/2006/relationships/image" Target="../media/image32.wmf"/><Relationship Id="rId11" Type="http://schemas.openxmlformats.org/officeDocument/2006/relationships/oleObject" Target="../embeddings/oleObject13.bin"/><Relationship Id="rId24" Type="http://schemas.openxmlformats.org/officeDocument/2006/relationships/image" Target="../media/image41.wmf"/><Relationship Id="rId5" Type="http://schemas.openxmlformats.org/officeDocument/2006/relationships/oleObject" Target="../embeddings/oleObject10.bin"/><Relationship Id="rId15" Type="http://schemas.openxmlformats.org/officeDocument/2006/relationships/oleObject" Target="../embeddings/oleObject15.bin"/><Relationship Id="rId23" Type="http://schemas.openxmlformats.org/officeDocument/2006/relationships/oleObject" Target="../embeddings/oleObject19.bin"/><Relationship Id="rId10" Type="http://schemas.openxmlformats.org/officeDocument/2006/relationships/image" Target="../media/image34.wmf"/><Relationship Id="rId19" Type="http://schemas.openxmlformats.org/officeDocument/2006/relationships/oleObject" Target="../embeddings/oleObject17.bin"/><Relationship Id="rId4" Type="http://schemas.openxmlformats.org/officeDocument/2006/relationships/image" Target="../media/image31.wmf"/><Relationship Id="rId9" Type="http://schemas.openxmlformats.org/officeDocument/2006/relationships/oleObject" Target="../embeddings/oleObject12.bin"/><Relationship Id="rId14" Type="http://schemas.openxmlformats.org/officeDocument/2006/relationships/image" Target="../media/image36.wmf"/><Relationship Id="rId22" Type="http://schemas.openxmlformats.org/officeDocument/2006/relationships/image" Target="../media/image40.wmf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1.png"/><Relationship Id="rId3" Type="http://schemas.openxmlformats.org/officeDocument/2006/relationships/image" Target="../media/image568.png"/><Relationship Id="rId7" Type="http://schemas.openxmlformats.org/officeDocument/2006/relationships/hyperlink" Target="http://prola.aps.org/abstract/PRL/v88/i20/e207401" TargetMode="Externa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scitation.aip.org/getabs/servlet/GetabsServlet?prog=normal&amp;id=JCPSA6000108000001000240000001&amp;idtype=cvips&amp;gifs=yes" TargetMode="External"/><Relationship Id="rId5" Type="http://schemas.openxmlformats.org/officeDocument/2006/relationships/image" Target="../media/image570.png"/><Relationship Id="rId4" Type="http://schemas.openxmlformats.org/officeDocument/2006/relationships/image" Target="../media/image569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83.bin"/><Relationship Id="rId13" Type="http://schemas.openxmlformats.org/officeDocument/2006/relationships/image" Target="../media/image576.wmf"/><Relationship Id="rId18" Type="http://schemas.openxmlformats.org/officeDocument/2006/relationships/oleObject" Target="../embeddings/oleObject887.bin"/><Relationship Id="rId3" Type="http://schemas.openxmlformats.org/officeDocument/2006/relationships/notesSlide" Target="../notesSlides/notesSlide89.xml"/><Relationship Id="rId7" Type="http://schemas.openxmlformats.org/officeDocument/2006/relationships/image" Target="../media/image573.wmf"/><Relationship Id="rId12" Type="http://schemas.openxmlformats.org/officeDocument/2006/relationships/oleObject" Target="../embeddings/oleObject885.bin"/><Relationship Id="rId17" Type="http://schemas.openxmlformats.org/officeDocument/2006/relationships/hyperlink" Target="http://prola.aps.org/abstract/PRL/v88/i20/e207401" TargetMode="External"/><Relationship Id="rId2" Type="http://schemas.openxmlformats.org/officeDocument/2006/relationships/slideLayout" Target="../slideLayouts/slideLayout4.xml"/><Relationship Id="rId16" Type="http://schemas.openxmlformats.org/officeDocument/2006/relationships/hyperlink" Target="http://scitation.aip.org/getabs/servlet/GetabsServlet?prog=normal&amp;id=JCPSA6000116000012004962000001&amp;idtype=cvips&amp;gifs=yes" TargetMode="External"/><Relationship Id="rId20" Type="http://schemas.openxmlformats.org/officeDocument/2006/relationships/image" Target="../media/image578.png"/><Relationship Id="rId1" Type="http://schemas.openxmlformats.org/officeDocument/2006/relationships/vmlDrawing" Target="../drawings/vmlDrawing80.vml"/><Relationship Id="rId6" Type="http://schemas.openxmlformats.org/officeDocument/2006/relationships/oleObject" Target="../embeddings/oleObject882.bin"/><Relationship Id="rId11" Type="http://schemas.openxmlformats.org/officeDocument/2006/relationships/image" Target="../media/image575.wmf"/><Relationship Id="rId5" Type="http://schemas.openxmlformats.org/officeDocument/2006/relationships/image" Target="../media/image572.png"/><Relationship Id="rId15" Type="http://schemas.openxmlformats.org/officeDocument/2006/relationships/image" Target="../media/image577.wmf"/><Relationship Id="rId10" Type="http://schemas.openxmlformats.org/officeDocument/2006/relationships/oleObject" Target="../embeddings/oleObject884.bin"/><Relationship Id="rId19" Type="http://schemas.openxmlformats.org/officeDocument/2006/relationships/image" Target="../media/image542.wmf"/><Relationship Id="rId4" Type="http://schemas.openxmlformats.org/officeDocument/2006/relationships/oleObject" Target="../embeddings/oleObject881.bin"/><Relationship Id="rId9" Type="http://schemas.openxmlformats.org/officeDocument/2006/relationships/image" Target="../media/image574.wmf"/><Relationship Id="rId14" Type="http://schemas.openxmlformats.org/officeDocument/2006/relationships/oleObject" Target="../embeddings/oleObject886.bin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png"/><Relationship Id="rId7" Type="http://schemas.openxmlformats.org/officeDocument/2006/relationships/image" Target="../media/image581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link.aip.org/link/?&amp;l_creator=getabs-normal&amp;l_dir=REV&amp;l_rel=CITES&amp;from_key=JCPSA6000106000012004889000001&amp;from_keyType=CVIPS&amp;from_loc=AIP&amp;to_j=JCPSA6&amp;to_v=125&amp;to_p=084506&amp;to_loc=AIP&amp;to_url=http://link.aip.org/link/?JCP/125/084506/1" TargetMode="External"/><Relationship Id="rId5" Type="http://schemas.openxmlformats.org/officeDocument/2006/relationships/hyperlink" Target="http://prola.aps.org/abstract/PRL/v88/i20/e207401" TargetMode="External"/><Relationship Id="rId4" Type="http://schemas.openxmlformats.org/officeDocument/2006/relationships/image" Target="../media/image580.png"/></Relationships>
</file>

<file path=ppt/slides/_rels/slide10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86.wmf"/><Relationship Id="rId18" Type="http://schemas.openxmlformats.org/officeDocument/2006/relationships/oleObject" Target="../embeddings/oleObject895.bin"/><Relationship Id="rId26" Type="http://schemas.openxmlformats.org/officeDocument/2006/relationships/oleObject" Target="../embeddings/oleObject899.bin"/><Relationship Id="rId39" Type="http://schemas.openxmlformats.org/officeDocument/2006/relationships/oleObject" Target="../embeddings/oleObject905.bin"/><Relationship Id="rId21" Type="http://schemas.openxmlformats.org/officeDocument/2006/relationships/image" Target="../media/image590.wmf"/><Relationship Id="rId34" Type="http://schemas.openxmlformats.org/officeDocument/2006/relationships/image" Target="../media/image596.wmf"/><Relationship Id="rId42" Type="http://schemas.openxmlformats.org/officeDocument/2006/relationships/oleObject" Target="../embeddings/oleObject907.bin"/><Relationship Id="rId47" Type="http://schemas.openxmlformats.org/officeDocument/2006/relationships/image" Target="../media/image601.wmf"/><Relationship Id="rId7" Type="http://schemas.openxmlformats.org/officeDocument/2006/relationships/image" Target="../media/image583.wmf"/><Relationship Id="rId2" Type="http://schemas.openxmlformats.org/officeDocument/2006/relationships/slideLayout" Target="../slideLayouts/slideLayout13.xml"/><Relationship Id="rId16" Type="http://schemas.openxmlformats.org/officeDocument/2006/relationships/oleObject" Target="../embeddings/oleObject894.bin"/><Relationship Id="rId29" Type="http://schemas.openxmlformats.org/officeDocument/2006/relationships/image" Target="../media/image594.wmf"/><Relationship Id="rId1" Type="http://schemas.openxmlformats.org/officeDocument/2006/relationships/vmlDrawing" Target="../drawings/vmlDrawing81.vml"/><Relationship Id="rId6" Type="http://schemas.openxmlformats.org/officeDocument/2006/relationships/oleObject" Target="../embeddings/oleObject889.bin"/><Relationship Id="rId11" Type="http://schemas.openxmlformats.org/officeDocument/2006/relationships/image" Target="../media/image585.wmf"/><Relationship Id="rId24" Type="http://schemas.openxmlformats.org/officeDocument/2006/relationships/oleObject" Target="../embeddings/oleObject898.bin"/><Relationship Id="rId32" Type="http://schemas.openxmlformats.org/officeDocument/2006/relationships/image" Target="../media/image595.wmf"/><Relationship Id="rId37" Type="http://schemas.openxmlformats.org/officeDocument/2006/relationships/oleObject" Target="../embeddings/oleObject904.bin"/><Relationship Id="rId40" Type="http://schemas.openxmlformats.org/officeDocument/2006/relationships/image" Target="../media/image599.wmf"/><Relationship Id="rId45" Type="http://schemas.openxmlformats.org/officeDocument/2006/relationships/oleObject" Target="../embeddings/oleObject909.bin"/><Relationship Id="rId5" Type="http://schemas.openxmlformats.org/officeDocument/2006/relationships/image" Target="../media/image582.wmf"/><Relationship Id="rId15" Type="http://schemas.openxmlformats.org/officeDocument/2006/relationships/image" Target="../media/image587.wmf"/><Relationship Id="rId23" Type="http://schemas.openxmlformats.org/officeDocument/2006/relationships/image" Target="../media/image591.wmf"/><Relationship Id="rId28" Type="http://schemas.openxmlformats.org/officeDocument/2006/relationships/oleObject" Target="../embeddings/oleObject900.bin"/><Relationship Id="rId36" Type="http://schemas.openxmlformats.org/officeDocument/2006/relationships/image" Target="../media/image597.wmf"/><Relationship Id="rId10" Type="http://schemas.openxmlformats.org/officeDocument/2006/relationships/oleObject" Target="../embeddings/oleObject891.bin"/><Relationship Id="rId19" Type="http://schemas.openxmlformats.org/officeDocument/2006/relationships/image" Target="../media/image589.wmf"/><Relationship Id="rId31" Type="http://schemas.openxmlformats.org/officeDocument/2006/relationships/oleObject" Target="../embeddings/oleObject901.bin"/><Relationship Id="rId44" Type="http://schemas.openxmlformats.org/officeDocument/2006/relationships/image" Target="../media/image600.wmf"/><Relationship Id="rId4" Type="http://schemas.openxmlformats.org/officeDocument/2006/relationships/oleObject" Target="../embeddings/oleObject888.bin"/><Relationship Id="rId9" Type="http://schemas.openxmlformats.org/officeDocument/2006/relationships/image" Target="../media/image584.wmf"/><Relationship Id="rId14" Type="http://schemas.openxmlformats.org/officeDocument/2006/relationships/oleObject" Target="../embeddings/oleObject893.bin"/><Relationship Id="rId22" Type="http://schemas.openxmlformats.org/officeDocument/2006/relationships/oleObject" Target="../embeddings/oleObject897.bin"/><Relationship Id="rId27" Type="http://schemas.openxmlformats.org/officeDocument/2006/relationships/image" Target="../media/image593.wmf"/><Relationship Id="rId30" Type="http://schemas.openxmlformats.org/officeDocument/2006/relationships/hyperlink" Target="http://link.aip.org/link/?&amp;l_creator=getabs-normal&amp;l_dir=FWD&amp;l_rel=CITES&amp;from_key=JCPSA6000128000006064511000001&amp;from_keyType=CVIPS&amp;from_loc=AIP&amp;to_j=JCPSA6&amp;to_v=113&amp;to_p=307&amp;to_loc=AIP&amp;to_url=http://link.aip.org/link/?JCP/113/307/1" TargetMode="External"/><Relationship Id="rId35" Type="http://schemas.openxmlformats.org/officeDocument/2006/relationships/oleObject" Target="../embeddings/oleObject903.bin"/><Relationship Id="rId43" Type="http://schemas.openxmlformats.org/officeDocument/2006/relationships/oleObject" Target="../embeddings/oleObject908.bin"/><Relationship Id="rId8" Type="http://schemas.openxmlformats.org/officeDocument/2006/relationships/oleObject" Target="../embeddings/oleObject890.bin"/><Relationship Id="rId3" Type="http://schemas.openxmlformats.org/officeDocument/2006/relationships/notesSlide" Target="../notesSlides/notesSlide91.xml"/><Relationship Id="rId12" Type="http://schemas.openxmlformats.org/officeDocument/2006/relationships/oleObject" Target="../embeddings/oleObject892.bin"/><Relationship Id="rId17" Type="http://schemas.openxmlformats.org/officeDocument/2006/relationships/image" Target="../media/image588.wmf"/><Relationship Id="rId25" Type="http://schemas.openxmlformats.org/officeDocument/2006/relationships/image" Target="../media/image592.wmf"/><Relationship Id="rId33" Type="http://schemas.openxmlformats.org/officeDocument/2006/relationships/oleObject" Target="../embeddings/oleObject902.bin"/><Relationship Id="rId38" Type="http://schemas.openxmlformats.org/officeDocument/2006/relationships/image" Target="../media/image598.wmf"/><Relationship Id="rId46" Type="http://schemas.openxmlformats.org/officeDocument/2006/relationships/oleObject" Target="../embeddings/oleObject910.bin"/><Relationship Id="rId20" Type="http://schemas.openxmlformats.org/officeDocument/2006/relationships/oleObject" Target="../embeddings/oleObject896.bin"/><Relationship Id="rId41" Type="http://schemas.openxmlformats.org/officeDocument/2006/relationships/oleObject" Target="../embeddings/oleObject906.bin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13.bin"/><Relationship Id="rId13" Type="http://schemas.openxmlformats.org/officeDocument/2006/relationships/image" Target="../media/image604.wmf"/><Relationship Id="rId18" Type="http://schemas.openxmlformats.org/officeDocument/2006/relationships/oleObject" Target="../embeddings/oleObject918.bin"/><Relationship Id="rId3" Type="http://schemas.openxmlformats.org/officeDocument/2006/relationships/notesSlide" Target="../notesSlides/notesSlide92.xml"/><Relationship Id="rId21" Type="http://schemas.openxmlformats.org/officeDocument/2006/relationships/hyperlink" Target="http://scitation.aip.org/getabs/servlet/GetabsServlet?prog=normal&amp;id=JCPSA6000125000007074512000001&amp;idtype=cvips&amp;gifs=Yes" TargetMode="External"/><Relationship Id="rId7" Type="http://schemas.openxmlformats.org/officeDocument/2006/relationships/image" Target="../media/image603.wmf"/><Relationship Id="rId12" Type="http://schemas.openxmlformats.org/officeDocument/2006/relationships/oleObject" Target="../embeddings/oleObject915.bin"/><Relationship Id="rId17" Type="http://schemas.openxmlformats.org/officeDocument/2006/relationships/image" Target="../media/image606.wmf"/><Relationship Id="rId2" Type="http://schemas.openxmlformats.org/officeDocument/2006/relationships/slideLayout" Target="../slideLayouts/slideLayout12.xml"/><Relationship Id="rId16" Type="http://schemas.openxmlformats.org/officeDocument/2006/relationships/oleObject" Target="../embeddings/oleObject917.bin"/><Relationship Id="rId20" Type="http://schemas.openxmlformats.org/officeDocument/2006/relationships/image" Target="../media/image578.png"/><Relationship Id="rId1" Type="http://schemas.openxmlformats.org/officeDocument/2006/relationships/vmlDrawing" Target="../drawings/vmlDrawing82.vml"/><Relationship Id="rId6" Type="http://schemas.openxmlformats.org/officeDocument/2006/relationships/oleObject" Target="../embeddings/oleObject912.bin"/><Relationship Id="rId11" Type="http://schemas.openxmlformats.org/officeDocument/2006/relationships/image" Target="../media/image592.wmf"/><Relationship Id="rId5" Type="http://schemas.openxmlformats.org/officeDocument/2006/relationships/image" Target="../media/image602.wmf"/><Relationship Id="rId15" Type="http://schemas.openxmlformats.org/officeDocument/2006/relationships/image" Target="../media/image605.wmf"/><Relationship Id="rId10" Type="http://schemas.openxmlformats.org/officeDocument/2006/relationships/oleObject" Target="../embeddings/oleObject914.bin"/><Relationship Id="rId19" Type="http://schemas.openxmlformats.org/officeDocument/2006/relationships/image" Target="../media/image607.wmf"/><Relationship Id="rId4" Type="http://schemas.openxmlformats.org/officeDocument/2006/relationships/oleObject" Target="../embeddings/oleObject911.bin"/><Relationship Id="rId9" Type="http://schemas.openxmlformats.org/officeDocument/2006/relationships/image" Target="../media/image591.wmf"/><Relationship Id="rId14" Type="http://schemas.openxmlformats.org/officeDocument/2006/relationships/oleObject" Target="../embeddings/oleObject916.bin"/><Relationship Id="rId22" Type="http://schemas.openxmlformats.org/officeDocument/2006/relationships/hyperlink" Target="http://scitation.aip.org/content/aca/journal/sdy/2/5/10.1063/1.4932597" TargetMode="Externa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9.png"/><Relationship Id="rId3" Type="http://schemas.openxmlformats.org/officeDocument/2006/relationships/video" Target="FA_54_MD.mpg" TargetMode="External"/><Relationship Id="rId7" Type="http://schemas.openxmlformats.org/officeDocument/2006/relationships/image" Target="../media/image608.wmf"/><Relationship Id="rId2" Type="http://schemas.microsoft.com/office/2007/relationships/media" Target="FA_54_MD.mpg" TargetMode="External"/><Relationship Id="rId1" Type="http://schemas.openxmlformats.org/officeDocument/2006/relationships/vmlDrawing" Target="../drawings/vmlDrawing83.vml"/><Relationship Id="rId6" Type="http://schemas.openxmlformats.org/officeDocument/2006/relationships/oleObject" Target="../embeddings/oleObject919.bin"/><Relationship Id="rId5" Type="http://schemas.openxmlformats.org/officeDocument/2006/relationships/notesSlide" Target="../notesSlides/notesSlide93.xml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610.pn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22.bin"/><Relationship Id="rId13" Type="http://schemas.openxmlformats.org/officeDocument/2006/relationships/image" Target="../media/image616.wmf"/><Relationship Id="rId18" Type="http://schemas.openxmlformats.org/officeDocument/2006/relationships/hyperlink" Target="http://link.aip.org/link/?&amp;l_creator=getabs-normal&amp;l_dir=REV&amp;l_rel=CITES&amp;from_key=JCPSA6000106000012004889000001&amp;from_keyType=CVIPS&amp;from_loc=AIP&amp;to_j=JCPSA6&amp;to_v=125&amp;to_p=084506&amp;to_loc=AIP&amp;to_url=http://link.aip.org/link/?JCP/125/084506/1" TargetMode="External"/><Relationship Id="rId3" Type="http://schemas.openxmlformats.org/officeDocument/2006/relationships/notesSlide" Target="../notesSlides/notesSlide94.xml"/><Relationship Id="rId7" Type="http://schemas.openxmlformats.org/officeDocument/2006/relationships/image" Target="../media/image612.wmf"/><Relationship Id="rId12" Type="http://schemas.openxmlformats.org/officeDocument/2006/relationships/image" Target="../media/image615.wmf"/><Relationship Id="rId17" Type="http://schemas.openxmlformats.org/officeDocument/2006/relationships/hyperlink" Target="http://scitation.aip.org/getabs/servlet/GetabsServlet?prog=normal&amp;id=JCPSA6000119000017009073000001&amp;idtype=cvips&amp;gifs=yes" TargetMode="External"/><Relationship Id="rId2" Type="http://schemas.openxmlformats.org/officeDocument/2006/relationships/slideLayout" Target="../slideLayouts/slideLayout12.xml"/><Relationship Id="rId16" Type="http://schemas.openxmlformats.org/officeDocument/2006/relationships/hyperlink" Target="http://prola.aps.org/abstract/PRL/v88/i20/e207401" TargetMode="External"/><Relationship Id="rId1" Type="http://schemas.openxmlformats.org/officeDocument/2006/relationships/vmlDrawing" Target="../drawings/vmlDrawing84.vml"/><Relationship Id="rId6" Type="http://schemas.openxmlformats.org/officeDocument/2006/relationships/oleObject" Target="../embeddings/oleObject921.bin"/><Relationship Id="rId11" Type="http://schemas.openxmlformats.org/officeDocument/2006/relationships/image" Target="../media/image614.wmf"/><Relationship Id="rId5" Type="http://schemas.openxmlformats.org/officeDocument/2006/relationships/image" Target="../media/image611.wmf"/><Relationship Id="rId15" Type="http://schemas.openxmlformats.org/officeDocument/2006/relationships/hyperlink" Target="http://scitation.aip.org/getabs/servlet/GetabsServlet?prog=normal&amp;id=JCPSA6000116000012004962000001&amp;idtype=cvips&amp;gifs=yes" TargetMode="External"/><Relationship Id="rId10" Type="http://schemas.openxmlformats.org/officeDocument/2006/relationships/oleObject" Target="../embeddings/oleObject923.bin"/><Relationship Id="rId4" Type="http://schemas.openxmlformats.org/officeDocument/2006/relationships/oleObject" Target="../embeddings/oleObject920.bin"/><Relationship Id="rId9" Type="http://schemas.openxmlformats.org/officeDocument/2006/relationships/image" Target="../media/image613.wmf"/><Relationship Id="rId14" Type="http://schemas.openxmlformats.org/officeDocument/2006/relationships/image" Target="../media/image617.wmf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9.png"/><Relationship Id="rId3" Type="http://schemas.openxmlformats.org/officeDocument/2006/relationships/notesSlide" Target="../notesSlides/notesSlide95.xml"/><Relationship Id="rId7" Type="http://schemas.openxmlformats.org/officeDocument/2006/relationships/hyperlink" Target="http://link.aip.org/link/?JCPSA6/128/234507/1" TargetMode="Externa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5.vml"/><Relationship Id="rId6" Type="http://schemas.openxmlformats.org/officeDocument/2006/relationships/image" Target="../media/image618.emf"/><Relationship Id="rId5" Type="http://schemas.openxmlformats.org/officeDocument/2006/relationships/oleObject" Target="../embeddings/Microsoft_Excel_97-2003_______1.xls"/><Relationship Id="rId4" Type="http://schemas.openxmlformats.org/officeDocument/2006/relationships/oleObject" Target="../embeddings/oleObject924.bin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hyperlink" Target="http://link.aip.org/link/?JCPSA6/128/234507/1" TargetMode="External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621.png"/><Relationship Id="rId4" Type="http://schemas.openxmlformats.org/officeDocument/2006/relationships/image" Target="../media/image620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7.png"/><Relationship Id="rId13" Type="http://schemas.openxmlformats.org/officeDocument/2006/relationships/image" Target="../media/image632.png"/><Relationship Id="rId3" Type="http://schemas.openxmlformats.org/officeDocument/2006/relationships/image" Target="../media/image622.png"/><Relationship Id="rId7" Type="http://schemas.openxmlformats.org/officeDocument/2006/relationships/image" Target="../media/image626.png"/><Relationship Id="rId12" Type="http://schemas.openxmlformats.org/officeDocument/2006/relationships/image" Target="../media/image631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25.tiff"/><Relationship Id="rId11" Type="http://schemas.openxmlformats.org/officeDocument/2006/relationships/image" Target="../media/image630.png"/><Relationship Id="rId5" Type="http://schemas.openxmlformats.org/officeDocument/2006/relationships/image" Target="../media/image624.png"/><Relationship Id="rId10" Type="http://schemas.openxmlformats.org/officeDocument/2006/relationships/image" Target="../media/image629.png"/><Relationship Id="rId4" Type="http://schemas.openxmlformats.org/officeDocument/2006/relationships/image" Target="../media/image623.png"/><Relationship Id="rId9" Type="http://schemas.openxmlformats.org/officeDocument/2006/relationships/image" Target="../media/image628.png"/><Relationship Id="rId14" Type="http://schemas.openxmlformats.org/officeDocument/2006/relationships/image" Target="../media/image63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wmf"/><Relationship Id="rId3" Type="http://schemas.openxmlformats.org/officeDocument/2006/relationships/oleObject" Target="../embeddings/oleObject20.bin"/><Relationship Id="rId7" Type="http://schemas.openxmlformats.org/officeDocument/2006/relationships/oleObject" Target="../embeddings/oleObject2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43.wmf"/><Relationship Id="rId5" Type="http://schemas.openxmlformats.org/officeDocument/2006/relationships/oleObject" Target="../embeddings/oleObject21.bin"/><Relationship Id="rId10" Type="http://schemas.openxmlformats.org/officeDocument/2006/relationships/image" Target="../media/image45.wmf"/><Relationship Id="rId4" Type="http://schemas.openxmlformats.org/officeDocument/2006/relationships/image" Target="../media/image42.wmf"/><Relationship Id="rId9" Type="http://schemas.openxmlformats.org/officeDocument/2006/relationships/oleObject" Target="../embeddings/oleObject23.bin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.png"/><Relationship Id="rId13" Type="http://schemas.openxmlformats.org/officeDocument/2006/relationships/image" Target="../media/image1544.png"/><Relationship Id="rId18" Type="http://schemas.openxmlformats.org/officeDocument/2006/relationships/hyperlink" Target="http://dx.doi.org/10.1063/1.4941842" TargetMode="External"/><Relationship Id="rId3" Type="http://schemas.openxmlformats.org/officeDocument/2006/relationships/image" Target="../media/image126.png"/><Relationship Id="rId7" Type="http://schemas.openxmlformats.org/officeDocument/2006/relationships/image" Target="../media/image148.png"/><Relationship Id="rId12" Type="http://schemas.openxmlformats.org/officeDocument/2006/relationships/image" Target="../media/image153.png"/><Relationship Id="rId17" Type="http://schemas.openxmlformats.org/officeDocument/2006/relationships/image" Target="../media/image634.png"/><Relationship Id="rId2" Type="http://schemas.openxmlformats.org/officeDocument/2006/relationships/image" Target="../media/image125.png"/><Relationship Id="rId16" Type="http://schemas.openxmlformats.org/officeDocument/2006/relationships/image" Target="../media/image124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71.png"/><Relationship Id="rId11" Type="http://schemas.openxmlformats.org/officeDocument/2006/relationships/image" Target="../media/image152.png"/><Relationship Id="rId5" Type="http://schemas.openxmlformats.org/officeDocument/2006/relationships/image" Target="../media/image128.png"/><Relationship Id="rId15" Type="http://schemas.openxmlformats.org/officeDocument/2006/relationships/image" Target="../media/image156.png"/><Relationship Id="rId10" Type="http://schemas.openxmlformats.org/officeDocument/2006/relationships/image" Target="../media/image1510.png"/><Relationship Id="rId4" Type="http://schemas.openxmlformats.org/officeDocument/2006/relationships/image" Target="../media/image127.png"/><Relationship Id="rId9" Type="http://schemas.openxmlformats.org/officeDocument/2006/relationships/image" Target="../media/image132.png"/><Relationship Id="rId14" Type="http://schemas.openxmlformats.org/officeDocument/2006/relationships/image" Target="../media/image155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video" Target="../media/media4.wmv"/><Relationship Id="rId13" Type="http://schemas.openxmlformats.org/officeDocument/2006/relationships/image" Target="../media/image635.png"/><Relationship Id="rId3" Type="http://schemas.microsoft.com/office/2007/relationships/media" Target="../media/media2.wmv"/><Relationship Id="rId7" Type="http://schemas.microsoft.com/office/2007/relationships/media" Target="../media/media4.wmv"/><Relationship Id="rId12" Type="http://schemas.openxmlformats.org/officeDocument/2006/relationships/notesSlide" Target="../notesSlides/notesSlide98.xml"/><Relationship Id="rId2" Type="http://schemas.openxmlformats.org/officeDocument/2006/relationships/video" Target="../media/media1.wmv"/><Relationship Id="rId16" Type="http://schemas.openxmlformats.org/officeDocument/2006/relationships/image" Target="../media/image638.png"/><Relationship Id="rId1" Type="http://schemas.microsoft.com/office/2007/relationships/media" Target="../media/media1.wmv"/><Relationship Id="rId6" Type="http://schemas.openxmlformats.org/officeDocument/2006/relationships/video" Target="../media/media3.wmv"/><Relationship Id="rId11" Type="http://schemas.openxmlformats.org/officeDocument/2006/relationships/slideLayout" Target="../slideLayouts/slideLayout7.xml"/><Relationship Id="rId5" Type="http://schemas.microsoft.com/office/2007/relationships/media" Target="../media/media3.wmv"/><Relationship Id="rId15" Type="http://schemas.openxmlformats.org/officeDocument/2006/relationships/image" Target="../media/image637.png"/><Relationship Id="rId10" Type="http://schemas.openxmlformats.org/officeDocument/2006/relationships/video" Target="../media/media5.wmv"/><Relationship Id="rId4" Type="http://schemas.openxmlformats.org/officeDocument/2006/relationships/video" Target="../media/media2.wmv"/><Relationship Id="rId9" Type="http://schemas.microsoft.com/office/2007/relationships/media" Target="../media/media5.wmv"/><Relationship Id="rId14" Type="http://schemas.openxmlformats.org/officeDocument/2006/relationships/image" Target="../media/image636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0.png"/><Relationship Id="rId3" Type="http://schemas.openxmlformats.org/officeDocument/2006/relationships/image" Target="../media/image639.png"/><Relationship Id="rId7" Type="http://schemas.openxmlformats.org/officeDocument/2006/relationships/image" Target="../media/image670.png"/><Relationship Id="rId12" Type="http://schemas.openxmlformats.org/officeDocument/2006/relationships/image" Target="../media/image645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42.png"/><Relationship Id="rId11" Type="http://schemas.openxmlformats.org/officeDocument/2006/relationships/image" Target="../media/image644.png"/><Relationship Id="rId5" Type="http://schemas.openxmlformats.org/officeDocument/2006/relationships/image" Target="../media/image641.png"/><Relationship Id="rId10" Type="http://schemas.openxmlformats.org/officeDocument/2006/relationships/image" Target="../media/image643.png"/><Relationship Id="rId4" Type="http://schemas.openxmlformats.org/officeDocument/2006/relationships/image" Target="../media/image640.png"/><Relationship Id="rId9" Type="http://schemas.openxmlformats.org/officeDocument/2006/relationships/image" Target="../media/image690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7.wmf"/><Relationship Id="rId3" Type="http://schemas.openxmlformats.org/officeDocument/2006/relationships/notesSlide" Target="../notesSlides/notesSlide100.xml"/><Relationship Id="rId7" Type="http://schemas.openxmlformats.org/officeDocument/2006/relationships/oleObject" Target="../embeddings/oleObject925.bin"/><Relationship Id="rId12" Type="http://schemas.openxmlformats.org/officeDocument/2006/relationships/image" Target="../media/image149.wmf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86.vml"/><Relationship Id="rId6" Type="http://schemas.openxmlformats.org/officeDocument/2006/relationships/image" Target="../media/image151.png"/><Relationship Id="rId11" Type="http://schemas.openxmlformats.org/officeDocument/2006/relationships/oleObject" Target="../embeddings/oleObject927.bin"/><Relationship Id="rId5" Type="http://schemas.openxmlformats.org/officeDocument/2006/relationships/image" Target="../media/image150.jpeg"/><Relationship Id="rId10" Type="http://schemas.openxmlformats.org/officeDocument/2006/relationships/image" Target="../media/image148.wmf"/><Relationship Id="rId4" Type="http://schemas.openxmlformats.org/officeDocument/2006/relationships/hyperlink" Target="http://scitation.aip.org/getabs/servlet/GetabsServlet?prog=normal&amp;id=JCPSA6000128000006064511000001&amp;idtype=cvips&amp;gifs=yes" TargetMode="External"/><Relationship Id="rId9" Type="http://schemas.openxmlformats.org/officeDocument/2006/relationships/oleObject" Target="../embeddings/oleObject926.bin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8.png"/><Relationship Id="rId3" Type="http://schemas.openxmlformats.org/officeDocument/2006/relationships/notesSlide" Target="../notesSlides/notesSlide101.xml"/><Relationship Id="rId7" Type="http://schemas.openxmlformats.org/officeDocument/2006/relationships/image" Target="../media/image647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7.vml"/><Relationship Id="rId6" Type="http://schemas.openxmlformats.org/officeDocument/2006/relationships/oleObject" Target="../embeddings/oleObject929.bin"/><Relationship Id="rId5" Type="http://schemas.openxmlformats.org/officeDocument/2006/relationships/image" Target="../media/image646.wmf"/><Relationship Id="rId4" Type="http://schemas.openxmlformats.org/officeDocument/2006/relationships/oleObject" Target="../embeddings/oleObject928.bin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32.bin"/><Relationship Id="rId13" Type="http://schemas.openxmlformats.org/officeDocument/2006/relationships/image" Target="../media/image653.wmf"/><Relationship Id="rId3" Type="http://schemas.openxmlformats.org/officeDocument/2006/relationships/notesSlide" Target="../notesSlides/notesSlide102.xml"/><Relationship Id="rId7" Type="http://schemas.openxmlformats.org/officeDocument/2006/relationships/image" Target="../media/image650.wmf"/><Relationship Id="rId12" Type="http://schemas.openxmlformats.org/officeDocument/2006/relationships/oleObject" Target="../embeddings/oleObject934.bin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654.png"/><Relationship Id="rId1" Type="http://schemas.openxmlformats.org/officeDocument/2006/relationships/vmlDrawing" Target="../drawings/vmlDrawing88.vml"/><Relationship Id="rId6" Type="http://schemas.openxmlformats.org/officeDocument/2006/relationships/oleObject" Target="../embeddings/oleObject931.bin"/><Relationship Id="rId11" Type="http://schemas.openxmlformats.org/officeDocument/2006/relationships/image" Target="../media/image652.wmf"/><Relationship Id="rId5" Type="http://schemas.openxmlformats.org/officeDocument/2006/relationships/image" Target="../media/image649.wmf"/><Relationship Id="rId15" Type="http://schemas.openxmlformats.org/officeDocument/2006/relationships/oleObject" Target="../embeddings/oleObject936.bin"/><Relationship Id="rId10" Type="http://schemas.openxmlformats.org/officeDocument/2006/relationships/oleObject" Target="../embeddings/oleObject933.bin"/><Relationship Id="rId4" Type="http://schemas.openxmlformats.org/officeDocument/2006/relationships/oleObject" Target="../embeddings/oleObject930.bin"/><Relationship Id="rId9" Type="http://schemas.openxmlformats.org/officeDocument/2006/relationships/image" Target="../media/image651.wmf"/><Relationship Id="rId14" Type="http://schemas.openxmlformats.org/officeDocument/2006/relationships/oleObject" Target="../embeddings/oleObject935.bin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6.png"/><Relationship Id="rId3" Type="http://schemas.openxmlformats.org/officeDocument/2006/relationships/video" Target="HF.mpg" TargetMode="External"/><Relationship Id="rId7" Type="http://schemas.openxmlformats.org/officeDocument/2006/relationships/image" Target="../media/image655.wmf"/><Relationship Id="rId2" Type="http://schemas.microsoft.com/office/2007/relationships/media" Target="HF.mpg" TargetMode="External"/><Relationship Id="rId1" Type="http://schemas.openxmlformats.org/officeDocument/2006/relationships/vmlDrawing" Target="../drawings/vmlDrawing89.vml"/><Relationship Id="rId6" Type="http://schemas.openxmlformats.org/officeDocument/2006/relationships/oleObject" Target="../embeddings/oleObject937.bin"/><Relationship Id="rId5" Type="http://schemas.openxmlformats.org/officeDocument/2006/relationships/notesSlide" Target="../notesSlides/notesSlide103.xml"/><Relationship Id="rId4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hyperlink" Target="http://scitation.aip.org/getabs/servlet/GetabsServlet?prog=normal&amp;id=JCPSA6000128000006064511000001&amp;idtype=cvips&amp;gifs=yes" TargetMode="External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57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9.wmf"/><Relationship Id="rId13" Type="http://schemas.openxmlformats.org/officeDocument/2006/relationships/oleObject" Target="../embeddings/oleObject942.bin"/><Relationship Id="rId3" Type="http://schemas.openxmlformats.org/officeDocument/2006/relationships/notesSlide" Target="../notesSlides/notesSlide105.xml"/><Relationship Id="rId7" Type="http://schemas.openxmlformats.org/officeDocument/2006/relationships/oleObject" Target="../embeddings/oleObject939.bin"/><Relationship Id="rId12" Type="http://schemas.openxmlformats.org/officeDocument/2006/relationships/image" Target="../media/image661.wmf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662.wmf"/><Relationship Id="rId1" Type="http://schemas.openxmlformats.org/officeDocument/2006/relationships/vmlDrawing" Target="../drawings/vmlDrawing90.vml"/><Relationship Id="rId6" Type="http://schemas.openxmlformats.org/officeDocument/2006/relationships/image" Target="../media/image658.wmf"/><Relationship Id="rId11" Type="http://schemas.openxmlformats.org/officeDocument/2006/relationships/oleObject" Target="../embeddings/oleObject941.bin"/><Relationship Id="rId5" Type="http://schemas.openxmlformats.org/officeDocument/2006/relationships/oleObject" Target="../embeddings/oleObject938.bin"/><Relationship Id="rId15" Type="http://schemas.openxmlformats.org/officeDocument/2006/relationships/oleObject" Target="../embeddings/oleObject943.bin"/><Relationship Id="rId10" Type="http://schemas.openxmlformats.org/officeDocument/2006/relationships/image" Target="../media/image660.wmf"/><Relationship Id="rId4" Type="http://schemas.openxmlformats.org/officeDocument/2006/relationships/image" Target="../media/image405.png"/><Relationship Id="rId9" Type="http://schemas.openxmlformats.org/officeDocument/2006/relationships/oleObject" Target="../embeddings/oleObject940.bin"/><Relationship Id="rId14" Type="http://schemas.openxmlformats.org/officeDocument/2006/relationships/image" Target="../media/image400.w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wmf"/><Relationship Id="rId13" Type="http://schemas.openxmlformats.org/officeDocument/2006/relationships/oleObject" Target="../embeddings/oleObject29.bin"/><Relationship Id="rId18" Type="http://schemas.openxmlformats.org/officeDocument/2006/relationships/image" Target="../media/image53.wmf"/><Relationship Id="rId3" Type="http://schemas.openxmlformats.org/officeDocument/2006/relationships/oleObject" Target="../embeddings/oleObject24.bin"/><Relationship Id="rId21" Type="http://schemas.openxmlformats.org/officeDocument/2006/relationships/oleObject" Target="../embeddings/oleObject33.bin"/><Relationship Id="rId7" Type="http://schemas.openxmlformats.org/officeDocument/2006/relationships/oleObject" Target="../embeddings/oleObject26.bin"/><Relationship Id="rId12" Type="http://schemas.openxmlformats.org/officeDocument/2006/relationships/image" Target="../media/image50.wmf"/><Relationship Id="rId17" Type="http://schemas.openxmlformats.org/officeDocument/2006/relationships/oleObject" Target="../embeddings/oleObject31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52.wmf"/><Relationship Id="rId20" Type="http://schemas.openxmlformats.org/officeDocument/2006/relationships/image" Target="../media/image54.wmf"/><Relationship Id="rId1" Type="http://schemas.openxmlformats.org/officeDocument/2006/relationships/vmlDrawing" Target="../drawings/vmlDrawing7.vml"/><Relationship Id="rId6" Type="http://schemas.openxmlformats.org/officeDocument/2006/relationships/image" Target="../media/image47.wmf"/><Relationship Id="rId11" Type="http://schemas.openxmlformats.org/officeDocument/2006/relationships/oleObject" Target="../embeddings/oleObject28.bin"/><Relationship Id="rId24" Type="http://schemas.openxmlformats.org/officeDocument/2006/relationships/image" Target="../media/image56.wmf"/><Relationship Id="rId5" Type="http://schemas.openxmlformats.org/officeDocument/2006/relationships/oleObject" Target="../embeddings/oleObject25.bin"/><Relationship Id="rId15" Type="http://schemas.openxmlformats.org/officeDocument/2006/relationships/oleObject" Target="../embeddings/oleObject30.bin"/><Relationship Id="rId23" Type="http://schemas.openxmlformats.org/officeDocument/2006/relationships/oleObject" Target="../embeddings/oleObject34.bin"/><Relationship Id="rId10" Type="http://schemas.openxmlformats.org/officeDocument/2006/relationships/image" Target="../media/image49.wmf"/><Relationship Id="rId19" Type="http://schemas.openxmlformats.org/officeDocument/2006/relationships/oleObject" Target="../embeddings/oleObject32.bin"/><Relationship Id="rId4" Type="http://schemas.openxmlformats.org/officeDocument/2006/relationships/image" Target="../media/image46.wmf"/><Relationship Id="rId9" Type="http://schemas.openxmlformats.org/officeDocument/2006/relationships/oleObject" Target="../embeddings/oleObject27.bin"/><Relationship Id="rId14" Type="http://schemas.openxmlformats.org/officeDocument/2006/relationships/image" Target="../media/image51.wmf"/><Relationship Id="rId22" Type="http://schemas.openxmlformats.org/officeDocument/2006/relationships/image" Target="../media/image55.wmf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4.wmf"/><Relationship Id="rId13" Type="http://schemas.openxmlformats.org/officeDocument/2006/relationships/oleObject" Target="../embeddings/oleObject947.bin"/><Relationship Id="rId18" Type="http://schemas.openxmlformats.org/officeDocument/2006/relationships/image" Target="../media/image668.wmf"/><Relationship Id="rId26" Type="http://schemas.openxmlformats.org/officeDocument/2006/relationships/image" Target="../media/image677.gif"/><Relationship Id="rId3" Type="http://schemas.openxmlformats.org/officeDocument/2006/relationships/notesSlide" Target="../notesSlides/notesSlide106.xml"/><Relationship Id="rId21" Type="http://schemas.openxmlformats.org/officeDocument/2006/relationships/oleObject" Target="../embeddings/oleObject951.bin"/><Relationship Id="rId7" Type="http://schemas.openxmlformats.org/officeDocument/2006/relationships/oleObject" Target="../embeddings/oleObject945.bin"/><Relationship Id="rId12" Type="http://schemas.openxmlformats.org/officeDocument/2006/relationships/image" Target="../media/image665.wmf"/><Relationship Id="rId17" Type="http://schemas.openxmlformats.org/officeDocument/2006/relationships/oleObject" Target="../embeddings/oleObject949.bin"/><Relationship Id="rId25" Type="http://schemas.openxmlformats.org/officeDocument/2006/relationships/image" Target="../media/image676.gif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667.wmf"/><Relationship Id="rId20" Type="http://schemas.openxmlformats.org/officeDocument/2006/relationships/image" Target="../media/image669.wmf"/><Relationship Id="rId1" Type="http://schemas.openxmlformats.org/officeDocument/2006/relationships/vmlDrawing" Target="../drawings/vmlDrawing91.vml"/><Relationship Id="rId6" Type="http://schemas.openxmlformats.org/officeDocument/2006/relationships/image" Target="../media/image671.png"/><Relationship Id="rId11" Type="http://schemas.openxmlformats.org/officeDocument/2006/relationships/oleObject" Target="../embeddings/oleObject946.bin"/><Relationship Id="rId24" Type="http://schemas.openxmlformats.org/officeDocument/2006/relationships/image" Target="../media/image675.gif"/><Relationship Id="rId5" Type="http://schemas.openxmlformats.org/officeDocument/2006/relationships/image" Target="../media/image663.wmf"/><Relationship Id="rId15" Type="http://schemas.openxmlformats.org/officeDocument/2006/relationships/oleObject" Target="../embeddings/oleObject948.bin"/><Relationship Id="rId23" Type="http://schemas.openxmlformats.org/officeDocument/2006/relationships/image" Target="../media/image674.gif"/><Relationship Id="rId10" Type="http://schemas.openxmlformats.org/officeDocument/2006/relationships/image" Target="../media/image673.png"/><Relationship Id="rId19" Type="http://schemas.openxmlformats.org/officeDocument/2006/relationships/oleObject" Target="../embeddings/oleObject950.bin"/><Relationship Id="rId4" Type="http://schemas.openxmlformats.org/officeDocument/2006/relationships/oleObject" Target="../embeddings/oleObject944.bin"/><Relationship Id="rId9" Type="http://schemas.openxmlformats.org/officeDocument/2006/relationships/image" Target="../media/image672.png"/><Relationship Id="rId14" Type="http://schemas.openxmlformats.org/officeDocument/2006/relationships/image" Target="../media/image666.wmf"/><Relationship Id="rId22" Type="http://schemas.openxmlformats.org/officeDocument/2006/relationships/image" Target="../media/image670.wmf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8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9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3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2.png"/><Relationship Id="rId7" Type="http://schemas.openxmlformats.org/officeDocument/2006/relationships/image" Target="../media/image684.gi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92.vml"/><Relationship Id="rId6" Type="http://schemas.openxmlformats.org/officeDocument/2006/relationships/image" Target="../media/image681.png"/><Relationship Id="rId5" Type="http://schemas.openxmlformats.org/officeDocument/2006/relationships/oleObject" Target="../embeddings/oleObject952.bin"/><Relationship Id="rId4" Type="http://schemas.openxmlformats.org/officeDocument/2006/relationships/image" Target="../media/image683.png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7.jpeg"/><Relationship Id="rId3" Type="http://schemas.openxmlformats.org/officeDocument/2006/relationships/notesSlide" Target="../notesSlides/notesSlide109.xml"/><Relationship Id="rId7" Type="http://schemas.openxmlformats.org/officeDocument/2006/relationships/image" Target="../media/image686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3.vml"/><Relationship Id="rId6" Type="http://schemas.openxmlformats.org/officeDocument/2006/relationships/hyperlink" Target="http://link.aip.org/link/?JCPSA6/128/154521/1" TargetMode="External"/><Relationship Id="rId5" Type="http://schemas.openxmlformats.org/officeDocument/2006/relationships/image" Target="../media/image685.wmf"/><Relationship Id="rId4" Type="http://schemas.openxmlformats.org/officeDocument/2006/relationships/oleObject" Target="../embeddings/oleObject953.bin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hyperlink" Target="http://dx.doi.org/10.1021/jp1095618" TargetMode="External"/><Relationship Id="rId1" Type="http://schemas.openxmlformats.org/officeDocument/2006/relationships/slideLayout" Target="../slideLayouts/slideLayout4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hyperlink" Target="http://link.aip.org/link/?&amp;l_creator=getabs-normal&amp;l_dir=FWD&amp;l_rel=CITES&amp;from_key=JCPSA6000124000019194504000001&amp;from_keyType=CVIPS&amp;from_loc=AIP&amp;to_j=JCPSA6&amp;to_v=116&amp;to_p=3760&amp;to_loc=AIP&amp;to_url=http://link.aip.org/link/?JCP/116/3760/1" TargetMode="External"/><Relationship Id="rId3" Type="http://schemas.openxmlformats.org/officeDocument/2006/relationships/hyperlink" Target="http://link.aip.org/link/?&amp;l_creator=getabs-normal&amp;l_dir=FWD&amp;l_rel=CITES&amp;from_key=JCPSA6000116000009003760000001&amp;from_keyType=CVIPS&amp;from_loc=AIP&amp;to_j=JCPSA6&amp;to_v=102&amp;to_p=2365&amp;to_loc=AIP&amp;to_url=http://link.aip.org/link/?JCP/102/2365/1" TargetMode="External"/><Relationship Id="rId7" Type="http://schemas.openxmlformats.org/officeDocument/2006/relationships/hyperlink" Target="http://link.aip.org/link/?&amp;l_creator=getabs-normal&amp;l_dir=FWD&amp;l_rel=CITES&amp;from_key=JCPSA6000116000009003760000001&amp;from_keyType=CVIPS&amp;from_loc=AIP&amp;to_j=JCPSA6&amp;to_v=115&amp;to_p=5381&amp;to_loc=AIP&amp;to_url=http://link.aip.org/link/?JCP/115/5381/1" TargetMode="External"/><Relationship Id="rId12" Type="http://schemas.openxmlformats.org/officeDocument/2006/relationships/hyperlink" Target="http://link.aip.org/link/?&amp;l_creator=getabs-normal&amp;l_dir=REV&amp;l_rel=CITES&amp;from_key=JCPSA6000121000015007057000001&amp;from_keyType=CVIPS&amp;from_loc=AIP&amp;to_j=JCPSA6&amp;to_v=128&amp;to_p=124106&amp;to_loc=AIP&amp;to_url=http://link.aip.org/link/?JCP/128/124106/1" TargetMode="External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3&amp;to_p=10651&amp;to_loc=AIP&amp;to_url=http://link.aip.org/link/?JCP/113/10651/1" TargetMode="External"/><Relationship Id="rId11" Type="http://schemas.openxmlformats.org/officeDocument/2006/relationships/hyperlink" Target="http://link.aip.org/link/?&amp;l_creator=getabs-normal&amp;l_dir=REV&amp;l_rel=CITES&amp;from_key=JCPSA6000116000011004655000001&amp;from_keyType=CVIPS&amp;from_loc=AIP&amp;to_j=JCPSA6&amp;to_v=121&amp;to_p=7057&amp;to_loc=AIP&amp;to_url=http://link.aip.org/link/?JCP/121/7057/1" TargetMode="External"/><Relationship Id="rId5" Type="http://schemas.openxmlformats.org/officeDocument/2006/relationships/hyperlink" Target="http://link.aip.org/link/?&amp;l_creator=getabs-normal&amp;l_dir=FWD&amp;l_rel=CITES&amp;from_key=JCPSA6000116000009003760000001&amp;from_keyType=CVIPS&amp;from_loc=AIP&amp;to_j=JCPSA6&amp;to_v=110&amp;to_p=1711&amp;to_loc=AIP&amp;to_url=http://link.aip.org/link/?JCP/110/1711/1" TargetMode="External"/><Relationship Id="rId10" Type="http://schemas.openxmlformats.org/officeDocument/2006/relationships/hyperlink" Target="http://link.aip.org/link/?&amp;l_creator=getabs-normal&amp;l_dir=FWD&amp;l_rel=CITES&amp;from_key=JCPSA6000125000007074512000001&amp;from_keyType=CVIPS&amp;from_loc=AIP&amp;to_j=JCPSA6&amp;to_v=122&amp;to_p=024109&amp;to_loc=AIP&amp;to_url=http://link.aip.org/link/?JCP/122/024109/1" TargetMode="External"/><Relationship Id="rId4" Type="http://schemas.openxmlformats.org/officeDocument/2006/relationships/hyperlink" Target="http://link.aip.org/link/?&amp;l_creator=getabs-normal&amp;l_dir=FWD&amp;l_rel=CITES&amp;from_key=JCPSA6000116000009003760000001&amp;from_keyType=CVIPS&amp;from_loc=AIP&amp;to_j=PLEEE8&amp;to_v=53&amp;to_p=R1&amp;to_loc=APS&amp;to_url=http://link.aps.org/abstract/PRE/v53/pR1" TargetMode="External"/><Relationship Id="rId9" Type="http://schemas.openxmlformats.org/officeDocument/2006/relationships/hyperlink" Target="http://link.aip.org/link/?&amp;l_creator=getabs-normal&amp;l_dir=FWD&amp;l_rel=CITES&amp;from_key=JCPSA6000125000007074512000001&amp;from_keyType=CVIPS&amp;from_loc=AIP&amp;to_j=JCPSA6&amp;to_v=116&amp;to_p=3760&amp;to_loc=AIP&amp;to_url=http://link.aip.org/link/?JCP/116/3760/1" TargetMode="Externa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hyperlink" Target="http://dx.doi.org/10.1016/S0301-0104(01)00252-X" TargetMode="External"/><Relationship Id="rId3" Type="http://schemas.openxmlformats.org/officeDocument/2006/relationships/hyperlink" Target="http://prola.aps.org/abstract/PRE/v47/i1/p118_1" TargetMode="External"/><Relationship Id="rId7" Type="http://schemas.openxmlformats.org/officeDocument/2006/relationships/hyperlink" Target="http://scitation.aip.org/getabs/servlet/GetabsServlet?prog=normal&amp;id=JCPSA6000107000007002267000001&amp;idtype=cvips&amp;gifs=yes" TargetMode="External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link.aip.org/link/?JCP/106/2078/1" TargetMode="External"/><Relationship Id="rId5" Type="http://schemas.openxmlformats.org/officeDocument/2006/relationships/hyperlink" Target="http://prola.aps.org/abstract/PRE/v53/i1/p214_1" TargetMode="External"/><Relationship Id="rId4" Type="http://schemas.openxmlformats.org/officeDocument/2006/relationships/hyperlink" Target="http://link.aip.org/link/?JCPSA6/99/9496/1" TargetMode="External"/><Relationship Id="rId9" Type="http://schemas.openxmlformats.org/officeDocument/2006/relationships/hyperlink" Target="http://link.aip.org/link/?JCP/119/1650/" TargetMode="External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0.wmf"/><Relationship Id="rId13" Type="http://schemas.openxmlformats.org/officeDocument/2006/relationships/oleObject" Target="../embeddings/oleObject959.bin"/><Relationship Id="rId18" Type="http://schemas.openxmlformats.org/officeDocument/2006/relationships/image" Target="../media/image695.wmf"/><Relationship Id="rId3" Type="http://schemas.openxmlformats.org/officeDocument/2006/relationships/oleObject" Target="../embeddings/oleObject954.bin"/><Relationship Id="rId21" Type="http://schemas.openxmlformats.org/officeDocument/2006/relationships/image" Target="../media/image696.wmf"/><Relationship Id="rId7" Type="http://schemas.openxmlformats.org/officeDocument/2006/relationships/oleObject" Target="../embeddings/oleObject956.bin"/><Relationship Id="rId12" Type="http://schemas.openxmlformats.org/officeDocument/2006/relationships/image" Target="../media/image692.wmf"/><Relationship Id="rId17" Type="http://schemas.openxmlformats.org/officeDocument/2006/relationships/oleObject" Target="../embeddings/oleObject961.bin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694.wmf"/><Relationship Id="rId20" Type="http://schemas.openxmlformats.org/officeDocument/2006/relationships/oleObject" Target="../embeddings/oleObject962.bin"/><Relationship Id="rId1" Type="http://schemas.openxmlformats.org/officeDocument/2006/relationships/vmlDrawing" Target="../drawings/vmlDrawing94.vml"/><Relationship Id="rId6" Type="http://schemas.openxmlformats.org/officeDocument/2006/relationships/image" Target="../media/image689.wmf"/><Relationship Id="rId11" Type="http://schemas.openxmlformats.org/officeDocument/2006/relationships/oleObject" Target="../embeddings/oleObject958.bin"/><Relationship Id="rId5" Type="http://schemas.openxmlformats.org/officeDocument/2006/relationships/oleObject" Target="../embeddings/oleObject955.bin"/><Relationship Id="rId15" Type="http://schemas.openxmlformats.org/officeDocument/2006/relationships/oleObject" Target="../embeddings/oleObject960.bin"/><Relationship Id="rId23" Type="http://schemas.openxmlformats.org/officeDocument/2006/relationships/image" Target="../media/image697.wmf"/><Relationship Id="rId10" Type="http://schemas.openxmlformats.org/officeDocument/2006/relationships/image" Target="../media/image691.wmf"/><Relationship Id="rId19" Type="http://schemas.openxmlformats.org/officeDocument/2006/relationships/image" Target="../media/image698.jpeg"/><Relationship Id="rId4" Type="http://schemas.openxmlformats.org/officeDocument/2006/relationships/image" Target="../media/image688.wmf"/><Relationship Id="rId9" Type="http://schemas.openxmlformats.org/officeDocument/2006/relationships/oleObject" Target="../embeddings/oleObject957.bin"/><Relationship Id="rId14" Type="http://schemas.openxmlformats.org/officeDocument/2006/relationships/image" Target="../media/image693.wmf"/><Relationship Id="rId22" Type="http://schemas.openxmlformats.org/officeDocument/2006/relationships/oleObject" Target="../embeddings/oleObject963.bin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1.wmf"/><Relationship Id="rId13" Type="http://schemas.openxmlformats.org/officeDocument/2006/relationships/oleObject" Target="../embeddings/oleObject969.bin"/><Relationship Id="rId18" Type="http://schemas.openxmlformats.org/officeDocument/2006/relationships/image" Target="../media/image706.wmf"/><Relationship Id="rId3" Type="http://schemas.openxmlformats.org/officeDocument/2006/relationships/oleObject" Target="../embeddings/oleObject964.bin"/><Relationship Id="rId21" Type="http://schemas.openxmlformats.org/officeDocument/2006/relationships/image" Target="../media/image707.wmf"/><Relationship Id="rId7" Type="http://schemas.openxmlformats.org/officeDocument/2006/relationships/oleObject" Target="../embeddings/oleObject966.bin"/><Relationship Id="rId12" Type="http://schemas.openxmlformats.org/officeDocument/2006/relationships/image" Target="../media/image703.wmf"/><Relationship Id="rId17" Type="http://schemas.openxmlformats.org/officeDocument/2006/relationships/oleObject" Target="../embeddings/oleObject971.bin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705.wmf"/><Relationship Id="rId20" Type="http://schemas.openxmlformats.org/officeDocument/2006/relationships/oleObject" Target="../embeddings/oleObject972.bin"/><Relationship Id="rId1" Type="http://schemas.openxmlformats.org/officeDocument/2006/relationships/vmlDrawing" Target="../drawings/vmlDrawing95.vml"/><Relationship Id="rId6" Type="http://schemas.openxmlformats.org/officeDocument/2006/relationships/image" Target="../media/image700.wmf"/><Relationship Id="rId11" Type="http://schemas.openxmlformats.org/officeDocument/2006/relationships/oleObject" Target="../embeddings/oleObject968.bin"/><Relationship Id="rId5" Type="http://schemas.openxmlformats.org/officeDocument/2006/relationships/oleObject" Target="../embeddings/oleObject965.bin"/><Relationship Id="rId15" Type="http://schemas.openxmlformats.org/officeDocument/2006/relationships/oleObject" Target="../embeddings/oleObject970.bin"/><Relationship Id="rId10" Type="http://schemas.openxmlformats.org/officeDocument/2006/relationships/image" Target="../media/image702.wmf"/><Relationship Id="rId19" Type="http://schemas.openxmlformats.org/officeDocument/2006/relationships/image" Target="../media/image67.png"/><Relationship Id="rId4" Type="http://schemas.openxmlformats.org/officeDocument/2006/relationships/image" Target="../media/image699.wmf"/><Relationship Id="rId9" Type="http://schemas.openxmlformats.org/officeDocument/2006/relationships/oleObject" Target="../embeddings/oleObject967.bin"/><Relationship Id="rId14" Type="http://schemas.openxmlformats.org/officeDocument/2006/relationships/image" Target="../media/image704.w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wmf"/><Relationship Id="rId13" Type="http://schemas.openxmlformats.org/officeDocument/2006/relationships/oleObject" Target="../embeddings/oleObject40.bin"/><Relationship Id="rId18" Type="http://schemas.openxmlformats.org/officeDocument/2006/relationships/image" Target="../media/image67.png"/><Relationship Id="rId3" Type="http://schemas.openxmlformats.org/officeDocument/2006/relationships/oleObject" Target="../embeddings/oleObject35.bin"/><Relationship Id="rId21" Type="http://schemas.openxmlformats.org/officeDocument/2006/relationships/oleObject" Target="../embeddings/oleObject43.bin"/><Relationship Id="rId7" Type="http://schemas.openxmlformats.org/officeDocument/2006/relationships/oleObject" Target="../embeddings/oleObject37.bin"/><Relationship Id="rId12" Type="http://schemas.openxmlformats.org/officeDocument/2006/relationships/image" Target="../media/image61.wmf"/><Relationship Id="rId17" Type="http://schemas.openxmlformats.org/officeDocument/2006/relationships/image" Target="../media/image66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63.wmf"/><Relationship Id="rId20" Type="http://schemas.openxmlformats.org/officeDocument/2006/relationships/image" Target="../media/image64.wmf"/><Relationship Id="rId1" Type="http://schemas.openxmlformats.org/officeDocument/2006/relationships/vmlDrawing" Target="../drawings/vmlDrawing8.vml"/><Relationship Id="rId6" Type="http://schemas.openxmlformats.org/officeDocument/2006/relationships/image" Target="../media/image58.wmf"/><Relationship Id="rId11" Type="http://schemas.openxmlformats.org/officeDocument/2006/relationships/oleObject" Target="../embeddings/oleObject39.bin"/><Relationship Id="rId5" Type="http://schemas.openxmlformats.org/officeDocument/2006/relationships/oleObject" Target="../embeddings/oleObject36.bin"/><Relationship Id="rId15" Type="http://schemas.openxmlformats.org/officeDocument/2006/relationships/oleObject" Target="../embeddings/oleObject41.bin"/><Relationship Id="rId10" Type="http://schemas.openxmlformats.org/officeDocument/2006/relationships/image" Target="../media/image60.wmf"/><Relationship Id="rId19" Type="http://schemas.openxmlformats.org/officeDocument/2006/relationships/oleObject" Target="../embeddings/oleObject42.bin"/><Relationship Id="rId4" Type="http://schemas.openxmlformats.org/officeDocument/2006/relationships/image" Target="../media/image57.wmf"/><Relationship Id="rId9" Type="http://schemas.openxmlformats.org/officeDocument/2006/relationships/oleObject" Target="../embeddings/oleObject38.bin"/><Relationship Id="rId14" Type="http://schemas.openxmlformats.org/officeDocument/2006/relationships/image" Target="../media/image62.wmf"/><Relationship Id="rId22" Type="http://schemas.openxmlformats.org/officeDocument/2006/relationships/image" Target="../media/image65.wmf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0.wmf"/><Relationship Id="rId13" Type="http://schemas.openxmlformats.org/officeDocument/2006/relationships/oleObject" Target="../embeddings/oleObject978.bin"/><Relationship Id="rId18" Type="http://schemas.openxmlformats.org/officeDocument/2006/relationships/oleObject" Target="../embeddings/oleObject980.bin"/><Relationship Id="rId26" Type="http://schemas.openxmlformats.org/officeDocument/2006/relationships/image" Target="../media/image718.wmf"/><Relationship Id="rId3" Type="http://schemas.openxmlformats.org/officeDocument/2006/relationships/oleObject" Target="../embeddings/oleObject973.bin"/><Relationship Id="rId21" Type="http://schemas.openxmlformats.org/officeDocument/2006/relationships/image" Target="../media/image716.wmf"/><Relationship Id="rId7" Type="http://schemas.openxmlformats.org/officeDocument/2006/relationships/oleObject" Target="../embeddings/oleObject975.bin"/><Relationship Id="rId12" Type="http://schemas.openxmlformats.org/officeDocument/2006/relationships/image" Target="../media/image712.wmf"/><Relationship Id="rId17" Type="http://schemas.openxmlformats.org/officeDocument/2006/relationships/image" Target="../media/image67.png"/><Relationship Id="rId25" Type="http://schemas.openxmlformats.org/officeDocument/2006/relationships/oleObject" Target="../embeddings/oleObject983.bin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714.wmf"/><Relationship Id="rId20" Type="http://schemas.openxmlformats.org/officeDocument/2006/relationships/oleObject" Target="../embeddings/oleObject981.bin"/><Relationship Id="rId1" Type="http://schemas.openxmlformats.org/officeDocument/2006/relationships/vmlDrawing" Target="../drawings/vmlDrawing96.vml"/><Relationship Id="rId6" Type="http://schemas.openxmlformats.org/officeDocument/2006/relationships/image" Target="../media/image709.wmf"/><Relationship Id="rId11" Type="http://schemas.openxmlformats.org/officeDocument/2006/relationships/oleObject" Target="../embeddings/oleObject977.bin"/><Relationship Id="rId24" Type="http://schemas.openxmlformats.org/officeDocument/2006/relationships/image" Target="../media/image378.png"/><Relationship Id="rId5" Type="http://schemas.openxmlformats.org/officeDocument/2006/relationships/oleObject" Target="../embeddings/oleObject974.bin"/><Relationship Id="rId15" Type="http://schemas.openxmlformats.org/officeDocument/2006/relationships/oleObject" Target="../embeddings/oleObject979.bin"/><Relationship Id="rId23" Type="http://schemas.openxmlformats.org/officeDocument/2006/relationships/image" Target="../media/image717.wmf"/><Relationship Id="rId28" Type="http://schemas.openxmlformats.org/officeDocument/2006/relationships/image" Target="../media/image719.wmf"/><Relationship Id="rId10" Type="http://schemas.openxmlformats.org/officeDocument/2006/relationships/image" Target="../media/image711.wmf"/><Relationship Id="rId19" Type="http://schemas.openxmlformats.org/officeDocument/2006/relationships/image" Target="../media/image715.wmf"/><Relationship Id="rId4" Type="http://schemas.openxmlformats.org/officeDocument/2006/relationships/image" Target="../media/image708.wmf"/><Relationship Id="rId9" Type="http://schemas.openxmlformats.org/officeDocument/2006/relationships/oleObject" Target="../embeddings/oleObject976.bin"/><Relationship Id="rId14" Type="http://schemas.openxmlformats.org/officeDocument/2006/relationships/image" Target="../media/image713.wmf"/><Relationship Id="rId22" Type="http://schemas.openxmlformats.org/officeDocument/2006/relationships/oleObject" Target="../embeddings/oleObject982.bin"/><Relationship Id="rId27" Type="http://schemas.openxmlformats.org/officeDocument/2006/relationships/oleObject" Target="../embeddings/oleObject984.bin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2.wmf"/><Relationship Id="rId3" Type="http://schemas.openxmlformats.org/officeDocument/2006/relationships/oleObject" Target="../embeddings/oleObject985.bin"/><Relationship Id="rId7" Type="http://schemas.openxmlformats.org/officeDocument/2006/relationships/oleObject" Target="../embeddings/oleObject987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97.vml"/><Relationship Id="rId6" Type="http://schemas.openxmlformats.org/officeDocument/2006/relationships/image" Target="../media/image721.wmf"/><Relationship Id="rId11" Type="http://schemas.openxmlformats.org/officeDocument/2006/relationships/image" Target="../media/image723.wmf"/><Relationship Id="rId5" Type="http://schemas.openxmlformats.org/officeDocument/2006/relationships/oleObject" Target="../embeddings/oleObject986.bin"/><Relationship Id="rId10" Type="http://schemas.openxmlformats.org/officeDocument/2006/relationships/oleObject" Target="../embeddings/oleObject988.bin"/><Relationship Id="rId4" Type="http://schemas.openxmlformats.org/officeDocument/2006/relationships/image" Target="../media/image720.wmf"/><Relationship Id="rId9" Type="http://schemas.openxmlformats.org/officeDocument/2006/relationships/image" Target="../media/image724.pn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4.png"/><Relationship Id="rId13" Type="http://schemas.openxmlformats.org/officeDocument/2006/relationships/oleObject" Target="../embeddings/oleObject993.bin"/><Relationship Id="rId3" Type="http://schemas.openxmlformats.org/officeDocument/2006/relationships/oleObject" Target="../embeddings/oleObject989.bin"/><Relationship Id="rId7" Type="http://schemas.openxmlformats.org/officeDocument/2006/relationships/image" Target="../media/image730.png"/><Relationship Id="rId12" Type="http://schemas.openxmlformats.org/officeDocument/2006/relationships/image" Target="../media/image728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98.vml"/><Relationship Id="rId6" Type="http://schemas.openxmlformats.org/officeDocument/2006/relationships/image" Target="../media/image726.wmf"/><Relationship Id="rId11" Type="http://schemas.openxmlformats.org/officeDocument/2006/relationships/oleObject" Target="../embeddings/oleObject992.bin"/><Relationship Id="rId5" Type="http://schemas.openxmlformats.org/officeDocument/2006/relationships/oleObject" Target="../embeddings/oleObject990.bin"/><Relationship Id="rId10" Type="http://schemas.openxmlformats.org/officeDocument/2006/relationships/image" Target="../media/image727.wmf"/><Relationship Id="rId4" Type="http://schemas.openxmlformats.org/officeDocument/2006/relationships/image" Target="../media/image725.wmf"/><Relationship Id="rId9" Type="http://schemas.openxmlformats.org/officeDocument/2006/relationships/oleObject" Target="../embeddings/oleObject991.bin"/><Relationship Id="rId14" Type="http://schemas.openxmlformats.org/officeDocument/2006/relationships/image" Target="../media/image729.wmf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3.wmf"/><Relationship Id="rId3" Type="http://schemas.openxmlformats.org/officeDocument/2006/relationships/oleObject" Target="../embeddings/oleObject994.bin"/><Relationship Id="rId7" Type="http://schemas.openxmlformats.org/officeDocument/2006/relationships/oleObject" Target="../embeddings/oleObject996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99.vml"/><Relationship Id="rId6" Type="http://schemas.openxmlformats.org/officeDocument/2006/relationships/image" Target="../media/image732.wmf"/><Relationship Id="rId11" Type="http://schemas.openxmlformats.org/officeDocument/2006/relationships/image" Target="../media/image734.wmf"/><Relationship Id="rId5" Type="http://schemas.openxmlformats.org/officeDocument/2006/relationships/oleObject" Target="../embeddings/oleObject995.bin"/><Relationship Id="rId10" Type="http://schemas.openxmlformats.org/officeDocument/2006/relationships/oleObject" Target="../embeddings/oleObject997.bin"/><Relationship Id="rId4" Type="http://schemas.openxmlformats.org/officeDocument/2006/relationships/image" Target="../media/image731.wmf"/><Relationship Id="rId9" Type="http://schemas.openxmlformats.org/officeDocument/2006/relationships/image" Target="../media/image724.png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4.png"/><Relationship Id="rId13" Type="http://schemas.openxmlformats.org/officeDocument/2006/relationships/oleObject" Target="../embeddings/oleObject1002.bin"/><Relationship Id="rId3" Type="http://schemas.openxmlformats.org/officeDocument/2006/relationships/oleObject" Target="../embeddings/oleObject998.bin"/><Relationship Id="rId7" Type="http://schemas.openxmlformats.org/officeDocument/2006/relationships/image" Target="../media/image222.png"/><Relationship Id="rId12" Type="http://schemas.openxmlformats.org/officeDocument/2006/relationships/image" Target="../media/image738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00.vml"/><Relationship Id="rId6" Type="http://schemas.openxmlformats.org/officeDocument/2006/relationships/image" Target="../media/image736.wmf"/><Relationship Id="rId11" Type="http://schemas.openxmlformats.org/officeDocument/2006/relationships/oleObject" Target="../embeddings/oleObject1001.bin"/><Relationship Id="rId5" Type="http://schemas.openxmlformats.org/officeDocument/2006/relationships/oleObject" Target="../embeddings/oleObject999.bin"/><Relationship Id="rId10" Type="http://schemas.openxmlformats.org/officeDocument/2006/relationships/image" Target="../media/image737.wmf"/><Relationship Id="rId4" Type="http://schemas.openxmlformats.org/officeDocument/2006/relationships/image" Target="../media/image735.wmf"/><Relationship Id="rId9" Type="http://schemas.openxmlformats.org/officeDocument/2006/relationships/oleObject" Target="../embeddings/oleObject1000.bin"/><Relationship Id="rId14" Type="http://schemas.openxmlformats.org/officeDocument/2006/relationships/image" Target="../media/image739.wmf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05.bin"/><Relationship Id="rId3" Type="http://schemas.openxmlformats.org/officeDocument/2006/relationships/notesSlide" Target="../notesSlides/notesSlide112.xml"/><Relationship Id="rId7" Type="http://schemas.openxmlformats.org/officeDocument/2006/relationships/image" Target="../media/image741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01.vml"/><Relationship Id="rId6" Type="http://schemas.openxmlformats.org/officeDocument/2006/relationships/oleObject" Target="../embeddings/oleObject1004.bin"/><Relationship Id="rId5" Type="http://schemas.openxmlformats.org/officeDocument/2006/relationships/image" Target="../media/image740.wmf"/><Relationship Id="rId10" Type="http://schemas.openxmlformats.org/officeDocument/2006/relationships/image" Target="../media/image743.png"/><Relationship Id="rId4" Type="http://schemas.openxmlformats.org/officeDocument/2006/relationships/oleObject" Target="../embeddings/oleObject1003.bin"/><Relationship Id="rId9" Type="http://schemas.openxmlformats.org/officeDocument/2006/relationships/image" Target="../media/image742.wmf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08.bin"/><Relationship Id="rId13" Type="http://schemas.openxmlformats.org/officeDocument/2006/relationships/image" Target="../media/image748.png"/><Relationship Id="rId3" Type="http://schemas.openxmlformats.org/officeDocument/2006/relationships/notesSlide" Target="../notesSlides/notesSlide113.xml"/><Relationship Id="rId7" Type="http://schemas.openxmlformats.org/officeDocument/2006/relationships/image" Target="../media/image745.wmf"/><Relationship Id="rId12" Type="http://schemas.openxmlformats.org/officeDocument/2006/relationships/image" Target="../media/image747.png"/><Relationship Id="rId2" Type="http://schemas.openxmlformats.org/officeDocument/2006/relationships/slideLayout" Target="../slideLayouts/slideLayout14.xml"/><Relationship Id="rId1" Type="http://schemas.openxmlformats.org/officeDocument/2006/relationships/vmlDrawing" Target="../drawings/vmlDrawing102.vml"/><Relationship Id="rId6" Type="http://schemas.openxmlformats.org/officeDocument/2006/relationships/oleObject" Target="../embeddings/oleObject1007.bin"/><Relationship Id="rId11" Type="http://schemas.openxmlformats.org/officeDocument/2006/relationships/hyperlink" Target="http://theochem.kuchem.kyoto-u.ac.jp/tanimura/lecture_note.pdf" TargetMode="External"/><Relationship Id="rId5" Type="http://schemas.openxmlformats.org/officeDocument/2006/relationships/image" Target="../media/image744.wmf"/><Relationship Id="rId10" Type="http://schemas.openxmlformats.org/officeDocument/2006/relationships/image" Target="../media/image743.png"/><Relationship Id="rId4" Type="http://schemas.openxmlformats.org/officeDocument/2006/relationships/oleObject" Target="../embeddings/oleObject1006.bin"/><Relationship Id="rId9" Type="http://schemas.openxmlformats.org/officeDocument/2006/relationships/image" Target="../media/image746.wmf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11.bin"/><Relationship Id="rId13" Type="http://schemas.openxmlformats.org/officeDocument/2006/relationships/image" Target="../media/image752.png"/><Relationship Id="rId3" Type="http://schemas.openxmlformats.org/officeDocument/2006/relationships/notesSlide" Target="../notesSlides/notesSlide114.xml"/><Relationship Id="rId7" Type="http://schemas.openxmlformats.org/officeDocument/2006/relationships/image" Target="../media/image750.wmf"/><Relationship Id="rId12" Type="http://schemas.openxmlformats.org/officeDocument/2006/relationships/image" Target="../media/image751.pn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03.vml"/><Relationship Id="rId6" Type="http://schemas.openxmlformats.org/officeDocument/2006/relationships/oleObject" Target="../embeddings/oleObject1010.bin"/><Relationship Id="rId11" Type="http://schemas.openxmlformats.org/officeDocument/2006/relationships/image" Target="../media/image4.png"/><Relationship Id="rId5" Type="http://schemas.openxmlformats.org/officeDocument/2006/relationships/image" Target="../media/image749.png"/><Relationship Id="rId10" Type="http://schemas.openxmlformats.org/officeDocument/2006/relationships/oleObject" Target="../embeddings/oleObject1012.bin"/><Relationship Id="rId4" Type="http://schemas.openxmlformats.org/officeDocument/2006/relationships/oleObject" Target="../embeddings/oleObject1009.bin"/><Relationship Id="rId9" Type="http://schemas.openxmlformats.org/officeDocument/2006/relationships/image" Target="../media/image3.png"/><Relationship Id="rId14" Type="http://schemas.openxmlformats.org/officeDocument/2006/relationships/image" Target="../media/image25.gif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15.bin"/><Relationship Id="rId13" Type="http://schemas.openxmlformats.org/officeDocument/2006/relationships/image" Target="../media/image757.wmf"/><Relationship Id="rId18" Type="http://schemas.openxmlformats.org/officeDocument/2006/relationships/oleObject" Target="../embeddings/oleObject1020.bin"/><Relationship Id="rId26" Type="http://schemas.openxmlformats.org/officeDocument/2006/relationships/image" Target="../media/image763.wmf"/><Relationship Id="rId3" Type="http://schemas.openxmlformats.org/officeDocument/2006/relationships/notesSlide" Target="../notesSlides/notesSlide115.xml"/><Relationship Id="rId21" Type="http://schemas.openxmlformats.org/officeDocument/2006/relationships/oleObject" Target="../embeddings/oleObject1021.bin"/><Relationship Id="rId7" Type="http://schemas.openxmlformats.org/officeDocument/2006/relationships/image" Target="../media/image754.wmf"/><Relationship Id="rId12" Type="http://schemas.openxmlformats.org/officeDocument/2006/relationships/oleObject" Target="../embeddings/oleObject1017.bin"/><Relationship Id="rId17" Type="http://schemas.openxmlformats.org/officeDocument/2006/relationships/image" Target="../media/image759.wmf"/><Relationship Id="rId25" Type="http://schemas.openxmlformats.org/officeDocument/2006/relationships/oleObject" Target="../embeddings/oleObject1023.bin"/><Relationship Id="rId2" Type="http://schemas.openxmlformats.org/officeDocument/2006/relationships/slideLayout" Target="../slideLayouts/slideLayout12.xml"/><Relationship Id="rId16" Type="http://schemas.openxmlformats.org/officeDocument/2006/relationships/oleObject" Target="../embeddings/oleObject1019.bin"/><Relationship Id="rId20" Type="http://schemas.openxmlformats.org/officeDocument/2006/relationships/image" Target="../media/image751.png"/><Relationship Id="rId1" Type="http://schemas.openxmlformats.org/officeDocument/2006/relationships/vmlDrawing" Target="../drawings/vmlDrawing104.vml"/><Relationship Id="rId6" Type="http://schemas.openxmlformats.org/officeDocument/2006/relationships/oleObject" Target="../embeddings/oleObject1014.bin"/><Relationship Id="rId11" Type="http://schemas.openxmlformats.org/officeDocument/2006/relationships/image" Target="../media/image756.wmf"/><Relationship Id="rId24" Type="http://schemas.openxmlformats.org/officeDocument/2006/relationships/image" Target="../media/image762.wmf"/><Relationship Id="rId5" Type="http://schemas.openxmlformats.org/officeDocument/2006/relationships/image" Target="../media/image753.wmf"/><Relationship Id="rId15" Type="http://schemas.openxmlformats.org/officeDocument/2006/relationships/image" Target="../media/image758.wmf"/><Relationship Id="rId23" Type="http://schemas.openxmlformats.org/officeDocument/2006/relationships/oleObject" Target="../embeddings/oleObject1022.bin"/><Relationship Id="rId10" Type="http://schemas.openxmlformats.org/officeDocument/2006/relationships/oleObject" Target="../embeddings/oleObject1016.bin"/><Relationship Id="rId19" Type="http://schemas.openxmlformats.org/officeDocument/2006/relationships/image" Target="../media/image760.wmf"/><Relationship Id="rId4" Type="http://schemas.openxmlformats.org/officeDocument/2006/relationships/oleObject" Target="../embeddings/oleObject1013.bin"/><Relationship Id="rId9" Type="http://schemas.openxmlformats.org/officeDocument/2006/relationships/image" Target="../media/image755.wmf"/><Relationship Id="rId14" Type="http://schemas.openxmlformats.org/officeDocument/2006/relationships/oleObject" Target="../embeddings/oleObject1018.bin"/><Relationship Id="rId22" Type="http://schemas.openxmlformats.org/officeDocument/2006/relationships/image" Target="../media/image761.wmf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26.bin"/><Relationship Id="rId13" Type="http://schemas.openxmlformats.org/officeDocument/2006/relationships/image" Target="../media/image768.wmf"/><Relationship Id="rId18" Type="http://schemas.openxmlformats.org/officeDocument/2006/relationships/oleObject" Target="../embeddings/oleObject1031.bin"/><Relationship Id="rId26" Type="http://schemas.openxmlformats.org/officeDocument/2006/relationships/oleObject" Target="../embeddings/oleObject1035.bin"/><Relationship Id="rId3" Type="http://schemas.openxmlformats.org/officeDocument/2006/relationships/notesSlide" Target="../notesSlides/notesSlide116.xml"/><Relationship Id="rId21" Type="http://schemas.openxmlformats.org/officeDocument/2006/relationships/image" Target="../media/image772.wmf"/><Relationship Id="rId7" Type="http://schemas.openxmlformats.org/officeDocument/2006/relationships/image" Target="../media/image765.wmf"/><Relationship Id="rId12" Type="http://schemas.openxmlformats.org/officeDocument/2006/relationships/oleObject" Target="../embeddings/oleObject1028.bin"/><Relationship Id="rId17" Type="http://schemas.openxmlformats.org/officeDocument/2006/relationships/image" Target="../media/image770.wmf"/><Relationship Id="rId25" Type="http://schemas.openxmlformats.org/officeDocument/2006/relationships/image" Target="../media/image774.wmf"/><Relationship Id="rId2" Type="http://schemas.openxmlformats.org/officeDocument/2006/relationships/slideLayout" Target="../slideLayouts/slideLayout13.xml"/><Relationship Id="rId16" Type="http://schemas.openxmlformats.org/officeDocument/2006/relationships/oleObject" Target="../embeddings/oleObject1030.bin"/><Relationship Id="rId20" Type="http://schemas.openxmlformats.org/officeDocument/2006/relationships/oleObject" Target="../embeddings/oleObject1032.bin"/><Relationship Id="rId1" Type="http://schemas.openxmlformats.org/officeDocument/2006/relationships/vmlDrawing" Target="../drawings/vmlDrawing105.vml"/><Relationship Id="rId6" Type="http://schemas.openxmlformats.org/officeDocument/2006/relationships/oleObject" Target="../embeddings/oleObject1025.bin"/><Relationship Id="rId11" Type="http://schemas.openxmlformats.org/officeDocument/2006/relationships/image" Target="../media/image767.wmf"/><Relationship Id="rId24" Type="http://schemas.openxmlformats.org/officeDocument/2006/relationships/oleObject" Target="../embeddings/oleObject1034.bin"/><Relationship Id="rId5" Type="http://schemas.openxmlformats.org/officeDocument/2006/relationships/image" Target="../media/image764.wmf"/><Relationship Id="rId15" Type="http://schemas.openxmlformats.org/officeDocument/2006/relationships/image" Target="../media/image769.wmf"/><Relationship Id="rId23" Type="http://schemas.openxmlformats.org/officeDocument/2006/relationships/image" Target="../media/image773.wmf"/><Relationship Id="rId10" Type="http://schemas.openxmlformats.org/officeDocument/2006/relationships/oleObject" Target="../embeddings/oleObject1027.bin"/><Relationship Id="rId19" Type="http://schemas.openxmlformats.org/officeDocument/2006/relationships/image" Target="../media/image771.wmf"/><Relationship Id="rId4" Type="http://schemas.openxmlformats.org/officeDocument/2006/relationships/oleObject" Target="../embeddings/oleObject1024.bin"/><Relationship Id="rId9" Type="http://schemas.openxmlformats.org/officeDocument/2006/relationships/image" Target="../media/image766.wmf"/><Relationship Id="rId14" Type="http://schemas.openxmlformats.org/officeDocument/2006/relationships/oleObject" Target="../embeddings/oleObject1029.bin"/><Relationship Id="rId22" Type="http://schemas.openxmlformats.org/officeDocument/2006/relationships/oleObject" Target="../embeddings/oleObject1033.bin"/><Relationship Id="rId27" Type="http://schemas.openxmlformats.org/officeDocument/2006/relationships/image" Target="../media/image775.w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6.bin"/><Relationship Id="rId13" Type="http://schemas.openxmlformats.org/officeDocument/2006/relationships/image" Target="../media/image72.wmf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69.wmf"/><Relationship Id="rId12" Type="http://schemas.openxmlformats.org/officeDocument/2006/relationships/oleObject" Target="../embeddings/oleObject48.bin"/><Relationship Id="rId17" Type="http://schemas.openxmlformats.org/officeDocument/2006/relationships/image" Target="../media/image74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50.bin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45.bin"/><Relationship Id="rId11" Type="http://schemas.openxmlformats.org/officeDocument/2006/relationships/image" Target="../media/image71.wmf"/><Relationship Id="rId5" Type="http://schemas.openxmlformats.org/officeDocument/2006/relationships/image" Target="../media/image68.wmf"/><Relationship Id="rId15" Type="http://schemas.openxmlformats.org/officeDocument/2006/relationships/image" Target="../media/image73.wmf"/><Relationship Id="rId10" Type="http://schemas.openxmlformats.org/officeDocument/2006/relationships/oleObject" Target="../embeddings/oleObject47.bin"/><Relationship Id="rId4" Type="http://schemas.openxmlformats.org/officeDocument/2006/relationships/oleObject" Target="../embeddings/oleObject44.bin"/><Relationship Id="rId9" Type="http://schemas.openxmlformats.org/officeDocument/2006/relationships/image" Target="../media/image70.wmf"/><Relationship Id="rId14" Type="http://schemas.openxmlformats.org/officeDocument/2006/relationships/oleObject" Target="../embeddings/oleObject49.bin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7.xml"/><Relationship Id="rId7" Type="http://schemas.openxmlformats.org/officeDocument/2006/relationships/image" Target="../media/image777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06.vml"/><Relationship Id="rId6" Type="http://schemas.openxmlformats.org/officeDocument/2006/relationships/oleObject" Target="../embeddings/oleObject1037.bin"/><Relationship Id="rId5" Type="http://schemas.openxmlformats.org/officeDocument/2006/relationships/image" Target="../media/image776.wmf"/><Relationship Id="rId4" Type="http://schemas.openxmlformats.org/officeDocument/2006/relationships/oleObject" Target="../embeddings/oleObject1036.bin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0.png"/><Relationship Id="rId3" Type="http://schemas.openxmlformats.org/officeDocument/2006/relationships/oleObject" Target="../embeddings/oleObject1038.bin"/><Relationship Id="rId7" Type="http://schemas.openxmlformats.org/officeDocument/2006/relationships/oleObject" Target="../embeddings/oleObject1040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07.vml"/><Relationship Id="rId6" Type="http://schemas.openxmlformats.org/officeDocument/2006/relationships/image" Target="../media/image779.wmf"/><Relationship Id="rId5" Type="http://schemas.openxmlformats.org/officeDocument/2006/relationships/oleObject" Target="../embeddings/oleObject1039.bin"/><Relationship Id="rId10" Type="http://schemas.openxmlformats.org/officeDocument/2006/relationships/image" Target="../media/image782.png"/><Relationship Id="rId4" Type="http://schemas.openxmlformats.org/officeDocument/2006/relationships/image" Target="../media/image778.wmf"/><Relationship Id="rId9" Type="http://schemas.openxmlformats.org/officeDocument/2006/relationships/image" Target="../media/image781.png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1.png"/><Relationship Id="rId3" Type="http://schemas.openxmlformats.org/officeDocument/2006/relationships/oleObject" Target="../embeddings/oleObject1041.bin"/><Relationship Id="rId7" Type="http://schemas.openxmlformats.org/officeDocument/2006/relationships/oleObject" Target="../embeddings/oleObject1043.bin"/><Relationship Id="rId12" Type="http://schemas.openxmlformats.org/officeDocument/2006/relationships/image" Target="../media/image785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08.vml"/><Relationship Id="rId6" Type="http://schemas.openxmlformats.org/officeDocument/2006/relationships/image" Target="../media/image784.wmf"/><Relationship Id="rId11" Type="http://schemas.openxmlformats.org/officeDocument/2006/relationships/oleObject" Target="../embeddings/oleObject1044.bin"/><Relationship Id="rId5" Type="http://schemas.openxmlformats.org/officeDocument/2006/relationships/oleObject" Target="../embeddings/oleObject1042.bin"/><Relationship Id="rId10" Type="http://schemas.openxmlformats.org/officeDocument/2006/relationships/hyperlink" Target="http://publish.aps.org/abstract/RMP/v59/p1/" TargetMode="External"/><Relationship Id="rId4" Type="http://schemas.openxmlformats.org/officeDocument/2006/relationships/image" Target="../media/image783.wmf"/><Relationship Id="rId9" Type="http://schemas.openxmlformats.org/officeDocument/2006/relationships/image" Target="../media/image786.png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notesSlide" Target="../notesSlides/notesSlide118.xml"/><Relationship Id="rId7" Type="http://schemas.openxmlformats.org/officeDocument/2006/relationships/oleObject" Target="../embeddings/oleObject1046.bin"/><Relationship Id="rId12" Type="http://schemas.openxmlformats.org/officeDocument/2006/relationships/hyperlink" Target="http://pubs3.acs.org/acs/journals/doilookup?in_doi=10.1021/ar970161g" TargetMode="External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09.vml"/><Relationship Id="rId6" Type="http://schemas.openxmlformats.org/officeDocument/2006/relationships/image" Target="../media/image5.jpeg"/><Relationship Id="rId11" Type="http://schemas.openxmlformats.org/officeDocument/2006/relationships/image" Target="../media/image535.jpeg"/><Relationship Id="rId5" Type="http://schemas.openxmlformats.org/officeDocument/2006/relationships/image" Target="../media/image787.wmf"/><Relationship Id="rId10" Type="http://schemas.openxmlformats.org/officeDocument/2006/relationships/image" Target="../media/image534.wmf"/><Relationship Id="rId4" Type="http://schemas.openxmlformats.org/officeDocument/2006/relationships/oleObject" Target="../embeddings/oleObject1045.bin"/><Relationship Id="rId9" Type="http://schemas.openxmlformats.org/officeDocument/2006/relationships/hyperlink" Target="http://prola.aps.org/abstract/PRL/v85/i18/p3970_1" TargetMode="External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1.png"/><Relationship Id="rId3" Type="http://schemas.openxmlformats.org/officeDocument/2006/relationships/notesSlide" Target="../notesSlides/notesSlide119.xml"/><Relationship Id="rId7" Type="http://schemas.openxmlformats.org/officeDocument/2006/relationships/image" Target="../media/image788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10.vml"/><Relationship Id="rId6" Type="http://schemas.openxmlformats.org/officeDocument/2006/relationships/oleObject" Target="../embeddings/oleObject1047.bin"/><Relationship Id="rId5" Type="http://schemas.openxmlformats.org/officeDocument/2006/relationships/image" Target="../media/image790.png"/><Relationship Id="rId10" Type="http://schemas.openxmlformats.org/officeDocument/2006/relationships/image" Target="../media/image23.gif"/><Relationship Id="rId4" Type="http://schemas.openxmlformats.org/officeDocument/2006/relationships/image" Target="../media/image789.png"/><Relationship Id="rId9" Type="http://schemas.openxmlformats.org/officeDocument/2006/relationships/image" Target="../media/image222.png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50.bin"/><Relationship Id="rId3" Type="http://schemas.openxmlformats.org/officeDocument/2006/relationships/notesSlide" Target="../notesSlides/notesSlide120.xml"/><Relationship Id="rId7" Type="http://schemas.openxmlformats.org/officeDocument/2006/relationships/image" Target="../media/image792.wmf"/><Relationship Id="rId12" Type="http://schemas.openxmlformats.org/officeDocument/2006/relationships/image" Target="../media/image222.pn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11.vml"/><Relationship Id="rId6" Type="http://schemas.openxmlformats.org/officeDocument/2006/relationships/oleObject" Target="../embeddings/oleObject1049.bin"/><Relationship Id="rId11" Type="http://schemas.openxmlformats.org/officeDocument/2006/relationships/image" Target="../media/image794.wmf"/><Relationship Id="rId5" Type="http://schemas.openxmlformats.org/officeDocument/2006/relationships/image" Target="../media/image791.wmf"/><Relationship Id="rId10" Type="http://schemas.openxmlformats.org/officeDocument/2006/relationships/oleObject" Target="../embeddings/oleObject1051.bin"/><Relationship Id="rId4" Type="http://schemas.openxmlformats.org/officeDocument/2006/relationships/oleObject" Target="../embeddings/oleObject1048.bin"/><Relationship Id="rId9" Type="http://schemas.openxmlformats.org/officeDocument/2006/relationships/image" Target="../media/image793.wmf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2.png"/><Relationship Id="rId13" Type="http://schemas.openxmlformats.org/officeDocument/2006/relationships/oleObject" Target="../embeddings/oleObject1056.bin"/><Relationship Id="rId3" Type="http://schemas.openxmlformats.org/officeDocument/2006/relationships/notesSlide" Target="../notesSlides/notesSlide121.xml"/><Relationship Id="rId7" Type="http://schemas.openxmlformats.org/officeDocument/2006/relationships/image" Target="../media/image796.wmf"/><Relationship Id="rId12" Type="http://schemas.openxmlformats.org/officeDocument/2006/relationships/image" Target="../media/image798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12.vml"/><Relationship Id="rId6" Type="http://schemas.openxmlformats.org/officeDocument/2006/relationships/oleObject" Target="../embeddings/oleObject1053.bin"/><Relationship Id="rId11" Type="http://schemas.openxmlformats.org/officeDocument/2006/relationships/oleObject" Target="../embeddings/oleObject1055.bin"/><Relationship Id="rId5" Type="http://schemas.openxmlformats.org/officeDocument/2006/relationships/image" Target="../media/image795.wmf"/><Relationship Id="rId15" Type="http://schemas.openxmlformats.org/officeDocument/2006/relationships/hyperlink" Target="http://prola.aps.org/abstract/PRE/v47/i1/p118_1" TargetMode="External"/><Relationship Id="rId10" Type="http://schemas.openxmlformats.org/officeDocument/2006/relationships/image" Target="../media/image797.wmf"/><Relationship Id="rId4" Type="http://schemas.openxmlformats.org/officeDocument/2006/relationships/oleObject" Target="../embeddings/oleObject1052.bin"/><Relationship Id="rId9" Type="http://schemas.openxmlformats.org/officeDocument/2006/relationships/oleObject" Target="../embeddings/oleObject1054.bin"/><Relationship Id="rId14" Type="http://schemas.openxmlformats.org/officeDocument/2006/relationships/image" Target="../media/image799.wmf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59.bin"/><Relationship Id="rId13" Type="http://schemas.openxmlformats.org/officeDocument/2006/relationships/image" Target="../media/image804.wmf"/><Relationship Id="rId3" Type="http://schemas.openxmlformats.org/officeDocument/2006/relationships/notesSlide" Target="../notesSlides/notesSlide122.xml"/><Relationship Id="rId7" Type="http://schemas.openxmlformats.org/officeDocument/2006/relationships/image" Target="../media/image801.wmf"/><Relationship Id="rId12" Type="http://schemas.openxmlformats.org/officeDocument/2006/relationships/oleObject" Target="../embeddings/oleObject1061.bin"/><Relationship Id="rId17" Type="http://schemas.openxmlformats.org/officeDocument/2006/relationships/hyperlink" Target="http://prola.aps.org/abstract/PRE/v53/i1/p214_1" TargetMode="External"/><Relationship Id="rId2" Type="http://schemas.openxmlformats.org/officeDocument/2006/relationships/slideLayout" Target="../slideLayouts/slideLayout13.xml"/><Relationship Id="rId16" Type="http://schemas.openxmlformats.org/officeDocument/2006/relationships/hyperlink" Target="http://link.aip.org/link/?JCPSA6/99/9496/1" TargetMode="External"/><Relationship Id="rId1" Type="http://schemas.openxmlformats.org/officeDocument/2006/relationships/vmlDrawing" Target="../drawings/vmlDrawing113.vml"/><Relationship Id="rId6" Type="http://schemas.openxmlformats.org/officeDocument/2006/relationships/oleObject" Target="../embeddings/oleObject1058.bin"/><Relationship Id="rId11" Type="http://schemas.openxmlformats.org/officeDocument/2006/relationships/image" Target="../media/image803.wmf"/><Relationship Id="rId5" Type="http://schemas.openxmlformats.org/officeDocument/2006/relationships/image" Target="../media/image800.wmf"/><Relationship Id="rId15" Type="http://schemas.openxmlformats.org/officeDocument/2006/relationships/hyperlink" Target="http://prola.aps.org/abstract/PRE/v47/i1/p118_1" TargetMode="External"/><Relationship Id="rId10" Type="http://schemas.openxmlformats.org/officeDocument/2006/relationships/oleObject" Target="../embeddings/oleObject1060.bin"/><Relationship Id="rId4" Type="http://schemas.openxmlformats.org/officeDocument/2006/relationships/oleObject" Target="../embeddings/oleObject1057.bin"/><Relationship Id="rId9" Type="http://schemas.openxmlformats.org/officeDocument/2006/relationships/image" Target="../media/image802.wmf"/><Relationship Id="rId14" Type="http://schemas.openxmlformats.org/officeDocument/2006/relationships/image" Target="../media/image805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eg"/><Relationship Id="rId13" Type="http://schemas.openxmlformats.org/officeDocument/2006/relationships/image" Target="../media/image809.png"/><Relationship Id="rId3" Type="http://schemas.openxmlformats.org/officeDocument/2006/relationships/notesSlide" Target="../notesSlides/notesSlide123.xml"/><Relationship Id="rId7" Type="http://schemas.openxmlformats.org/officeDocument/2006/relationships/image" Target="../media/image807.wmf"/><Relationship Id="rId12" Type="http://schemas.openxmlformats.org/officeDocument/2006/relationships/image" Target="../media/image808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14.vml"/><Relationship Id="rId6" Type="http://schemas.openxmlformats.org/officeDocument/2006/relationships/oleObject" Target="../embeddings/oleObject1063.bin"/><Relationship Id="rId11" Type="http://schemas.openxmlformats.org/officeDocument/2006/relationships/oleObject" Target="../embeddings/oleObject1065.bin"/><Relationship Id="rId5" Type="http://schemas.openxmlformats.org/officeDocument/2006/relationships/image" Target="../media/image806.wmf"/><Relationship Id="rId10" Type="http://schemas.openxmlformats.org/officeDocument/2006/relationships/image" Target="../media/image201.wmf"/><Relationship Id="rId4" Type="http://schemas.openxmlformats.org/officeDocument/2006/relationships/oleObject" Target="../embeddings/oleObject1062.bin"/><Relationship Id="rId9" Type="http://schemas.openxmlformats.org/officeDocument/2006/relationships/oleObject" Target="../embeddings/oleObject1064.bin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68.bin"/><Relationship Id="rId13" Type="http://schemas.openxmlformats.org/officeDocument/2006/relationships/image" Target="../media/image812.wmf"/><Relationship Id="rId18" Type="http://schemas.openxmlformats.org/officeDocument/2006/relationships/image" Target="../media/image814.wmf"/><Relationship Id="rId3" Type="http://schemas.openxmlformats.org/officeDocument/2006/relationships/notesSlide" Target="../notesSlides/notesSlide124.xml"/><Relationship Id="rId7" Type="http://schemas.openxmlformats.org/officeDocument/2006/relationships/image" Target="../media/image811.wmf"/><Relationship Id="rId12" Type="http://schemas.openxmlformats.org/officeDocument/2006/relationships/oleObject" Target="../embeddings/oleObject1070.bin"/><Relationship Id="rId17" Type="http://schemas.openxmlformats.org/officeDocument/2006/relationships/oleObject" Target="../embeddings/oleObject1072.bin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222.png"/><Relationship Id="rId1" Type="http://schemas.openxmlformats.org/officeDocument/2006/relationships/vmlDrawing" Target="../drawings/vmlDrawing115.vml"/><Relationship Id="rId6" Type="http://schemas.openxmlformats.org/officeDocument/2006/relationships/oleObject" Target="../embeddings/oleObject1067.bin"/><Relationship Id="rId11" Type="http://schemas.openxmlformats.org/officeDocument/2006/relationships/image" Target="../media/image207.wmf"/><Relationship Id="rId5" Type="http://schemas.openxmlformats.org/officeDocument/2006/relationships/image" Target="../media/image810.wmf"/><Relationship Id="rId15" Type="http://schemas.openxmlformats.org/officeDocument/2006/relationships/image" Target="../media/image813.wmf"/><Relationship Id="rId10" Type="http://schemas.openxmlformats.org/officeDocument/2006/relationships/oleObject" Target="../embeddings/oleObject1069.bin"/><Relationship Id="rId4" Type="http://schemas.openxmlformats.org/officeDocument/2006/relationships/oleObject" Target="../embeddings/oleObject1066.bin"/><Relationship Id="rId9" Type="http://schemas.openxmlformats.org/officeDocument/2006/relationships/image" Target="../media/image201.wmf"/><Relationship Id="rId14" Type="http://schemas.openxmlformats.org/officeDocument/2006/relationships/oleObject" Target="../embeddings/oleObject1071.bin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.wmf"/><Relationship Id="rId18" Type="http://schemas.openxmlformats.org/officeDocument/2006/relationships/oleObject" Target="../embeddings/oleObject58.bin"/><Relationship Id="rId26" Type="http://schemas.openxmlformats.org/officeDocument/2006/relationships/oleObject" Target="../embeddings/oleObject62.bin"/><Relationship Id="rId3" Type="http://schemas.openxmlformats.org/officeDocument/2006/relationships/notesSlide" Target="../notesSlides/notesSlide11.xml"/><Relationship Id="rId21" Type="http://schemas.openxmlformats.org/officeDocument/2006/relationships/image" Target="../media/image83.wmf"/><Relationship Id="rId34" Type="http://schemas.openxmlformats.org/officeDocument/2006/relationships/image" Target="../media/image25.gif"/><Relationship Id="rId7" Type="http://schemas.openxmlformats.org/officeDocument/2006/relationships/image" Target="../media/image76.wmf"/><Relationship Id="rId12" Type="http://schemas.openxmlformats.org/officeDocument/2006/relationships/oleObject" Target="../embeddings/oleObject55.bin"/><Relationship Id="rId17" Type="http://schemas.openxmlformats.org/officeDocument/2006/relationships/image" Target="../media/image81.wmf"/><Relationship Id="rId25" Type="http://schemas.openxmlformats.org/officeDocument/2006/relationships/image" Target="../media/image85.wmf"/><Relationship Id="rId33" Type="http://schemas.openxmlformats.org/officeDocument/2006/relationships/image" Target="../media/image29.png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57.bin"/><Relationship Id="rId20" Type="http://schemas.openxmlformats.org/officeDocument/2006/relationships/oleObject" Target="../embeddings/oleObject59.bin"/><Relationship Id="rId29" Type="http://schemas.openxmlformats.org/officeDocument/2006/relationships/image" Target="../media/image87.wmf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52.bin"/><Relationship Id="rId11" Type="http://schemas.openxmlformats.org/officeDocument/2006/relationships/image" Target="../media/image78.wmf"/><Relationship Id="rId24" Type="http://schemas.openxmlformats.org/officeDocument/2006/relationships/oleObject" Target="../embeddings/oleObject61.bin"/><Relationship Id="rId32" Type="http://schemas.openxmlformats.org/officeDocument/2006/relationships/image" Target="../media/image18.png"/><Relationship Id="rId5" Type="http://schemas.openxmlformats.org/officeDocument/2006/relationships/image" Target="../media/image75.wmf"/><Relationship Id="rId15" Type="http://schemas.openxmlformats.org/officeDocument/2006/relationships/image" Target="../media/image80.wmf"/><Relationship Id="rId23" Type="http://schemas.openxmlformats.org/officeDocument/2006/relationships/image" Target="../media/image84.wmf"/><Relationship Id="rId28" Type="http://schemas.openxmlformats.org/officeDocument/2006/relationships/oleObject" Target="../embeddings/oleObject63.bin"/><Relationship Id="rId10" Type="http://schemas.openxmlformats.org/officeDocument/2006/relationships/oleObject" Target="../embeddings/oleObject54.bin"/><Relationship Id="rId19" Type="http://schemas.openxmlformats.org/officeDocument/2006/relationships/image" Target="../media/image82.wmf"/><Relationship Id="rId31" Type="http://schemas.openxmlformats.org/officeDocument/2006/relationships/image" Target="../media/image88.wmf"/><Relationship Id="rId4" Type="http://schemas.openxmlformats.org/officeDocument/2006/relationships/oleObject" Target="../embeddings/oleObject51.bin"/><Relationship Id="rId9" Type="http://schemas.openxmlformats.org/officeDocument/2006/relationships/image" Target="../media/image77.wmf"/><Relationship Id="rId14" Type="http://schemas.openxmlformats.org/officeDocument/2006/relationships/oleObject" Target="../embeddings/oleObject56.bin"/><Relationship Id="rId22" Type="http://schemas.openxmlformats.org/officeDocument/2006/relationships/oleObject" Target="../embeddings/oleObject60.bin"/><Relationship Id="rId27" Type="http://schemas.openxmlformats.org/officeDocument/2006/relationships/image" Target="../media/image86.wmf"/><Relationship Id="rId30" Type="http://schemas.openxmlformats.org/officeDocument/2006/relationships/oleObject" Target="../embeddings/oleObject64.bin"/><Relationship Id="rId8" Type="http://schemas.openxmlformats.org/officeDocument/2006/relationships/oleObject" Target="../embeddings/oleObject53.bin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75.bin"/><Relationship Id="rId13" Type="http://schemas.openxmlformats.org/officeDocument/2006/relationships/oleObject" Target="../embeddings/oleObject1077.bin"/><Relationship Id="rId18" Type="http://schemas.openxmlformats.org/officeDocument/2006/relationships/image" Target="../media/image818.wmf"/><Relationship Id="rId3" Type="http://schemas.openxmlformats.org/officeDocument/2006/relationships/notesSlide" Target="../notesSlides/notesSlide125.xml"/><Relationship Id="rId21" Type="http://schemas.openxmlformats.org/officeDocument/2006/relationships/hyperlink" Target="http://link.aip.org/link/?JCP/105/7294/1" TargetMode="External"/><Relationship Id="rId7" Type="http://schemas.openxmlformats.org/officeDocument/2006/relationships/image" Target="../media/image816.wmf"/><Relationship Id="rId12" Type="http://schemas.openxmlformats.org/officeDocument/2006/relationships/image" Target="../media/image207.wmf"/><Relationship Id="rId17" Type="http://schemas.openxmlformats.org/officeDocument/2006/relationships/oleObject" Target="../embeddings/oleObject1079.bin"/><Relationship Id="rId25" Type="http://schemas.openxmlformats.org/officeDocument/2006/relationships/image" Target="../media/image820.png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817.wmf"/><Relationship Id="rId20" Type="http://schemas.openxmlformats.org/officeDocument/2006/relationships/image" Target="../media/image819.wmf"/><Relationship Id="rId1" Type="http://schemas.openxmlformats.org/officeDocument/2006/relationships/vmlDrawing" Target="../drawings/vmlDrawing116.vml"/><Relationship Id="rId6" Type="http://schemas.openxmlformats.org/officeDocument/2006/relationships/oleObject" Target="../embeddings/oleObject1074.bin"/><Relationship Id="rId11" Type="http://schemas.openxmlformats.org/officeDocument/2006/relationships/oleObject" Target="../embeddings/oleObject1076.bin"/><Relationship Id="rId24" Type="http://schemas.openxmlformats.org/officeDocument/2006/relationships/hyperlink" Target="http://link.aip.org/link/?&amp;l_creator=getabs-normal&amp;l_dir=REV&amp;l_rel=CITES&amp;from_key=JCPSA6000109000024010559000001&amp;from_keyType=CVIPS&amp;from_loc=AIP&amp;to_j=JCPSA6&amp;to_v=112&amp;to_p=10496&amp;to_loc=AIP&amp;to_url=http://link.aip.org/link/?JCP/112/10496/1" TargetMode="External"/><Relationship Id="rId5" Type="http://schemas.openxmlformats.org/officeDocument/2006/relationships/image" Target="../media/image815.wmf"/><Relationship Id="rId15" Type="http://schemas.openxmlformats.org/officeDocument/2006/relationships/oleObject" Target="../embeddings/oleObject1078.bin"/><Relationship Id="rId23" Type="http://schemas.openxmlformats.org/officeDocument/2006/relationships/hyperlink" Target="http://scitation.aip.org/getabs/servlet/GetabsServlet?prog=normal&amp;id=JCPSA6000109000024010559000001&amp;idtype=cvips&amp;gifs=yes" TargetMode="External"/><Relationship Id="rId10" Type="http://schemas.openxmlformats.org/officeDocument/2006/relationships/hyperlink" Target="http://link.aip.org/link/?JCPSA6/99/9496/1" TargetMode="External"/><Relationship Id="rId19" Type="http://schemas.openxmlformats.org/officeDocument/2006/relationships/oleObject" Target="../embeddings/oleObject1080.bin"/><Relationship Id="rId4" Type="http://schemas.openxmlformats.org/officeDocument/2006/relationships/oleObject" Target="../embeddings/oleObject1073.bin"/><Relationship Id="rId9" Type="http://schemas.openxmlformats.org/officeDocument/2006/relationships/image" Target="../media/image119.wmf"/><Relationship Id="rId14" Type="http://schemas.openxmlformats.org/officeDocument/2006/relationships/image" Target="../media/image209.wmf"/><Relationship Id="rId22" Type="http://schemas.openxmlformats.org/officeDocument/2006/relationships/hyperlink" Target="http://link.aip.org/link/?JCP/106/1687/1" TargetMode="External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81.bin"/><Relationship Id="rId13" Type="http://schemas.openxmlformats.org/officeDocument/2006/relationships/image" Target="../media/image824.png"/><Relationship Id="rId3" Type="http://schemas.openxmlformats.org/officeDocument/2006/relationships/notesSlide" Target="../notesSlides/notesSlide126.xml"/><Relationship Id="rId7" Type="http://schemas.openxmlformats.org/officeDocument/2006/relationships/hyperlink" Target="http://scitation.aip.org/getabs/servlet/GetabsServlet?prog=normal&amp;id=JCPSA6000107000007002267000001&amp;idtype=cvips&amp;gifs=yes" TargetMode="External"/><Relationship Id="rId12" Type="http://schemas.openxmlformats.org/officeDocument/2006/relationships/image" Target="../media/image383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7.vml"/><Relationship Id="rId6" Type="http://schemas.openxmlformats.org/officeDocument/2006/relationships/hyperlink" Target="http://prola.aps.org/abstract/PRL/v88/i20/e207401" TargetMode="External"/><Relationship Id="rId11" Type="http://schemas.openxmlformats.org/officeDocument/2006/relationships/image" Target="../media/image822.wmf"/><Relationship Id="rId5" Type="http://schemas.openxmlformats.org/officeDocument/2006/relationships/image" Target="../media/image823.png"/><Relationship Id="rId10" Type="http://schemas.openxmlformats.org/officeDocument/2006/relationships/oleObject" Target="../embeddings/oleObject1082.bin"/><Relationship Id="rId4" Type="http://schemas.openxmlformats.org/officeDocument/2006/relationships/hyperlink" Target="http://publish.aps.org/abstract/PRL/v88/e207402/" TargetMode="External"/><Relationship Id="rId9" Type="http://schemas.openxmlformats.org/officeDocument/2006/relationships/image" Target="../media/image821.wmf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84.bin"/><Relationship Id="rId3" Type="http://schemas.openxmlformats.org/officeDocument/2006/relationships/notesSlide" Target="../notesSlides/notesSlide127.xml"/><Relationship Id="rId7" Type="http://schemas.openxmlformats.org/officeDocument/2006/relationships/image" Target="../media/image828.png"/><Relationship Id="rId12" Type="http://schemas.openxmlformats.org/officeDocument/2006/relationships/image" Target="../media/image831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18.vml"/><Relationship Id="rId6" Type="http://schemas.openxmlformats.org/officeDocument/2006/relationships/image" Target="../media/image827.png"/><Relationship Id="rId11" Type="http://schemas.openxmlformats.org/officeDocument/2006/relationships/image" Target="../media/image830.png"/><Relationship Id="rId5" Type="http://schemas.openxmlformats.org/officeDocument/2006/relationships/image" Target="../media/image825.wmf"/><Relationship Id="rId10" Type="http://schemas.openxmlformats.org/officeDocument/2006/relationships/image" Target="../media/image829.png"/><Relationship Id="rId4" Type="http://schemas.openxmlformats.org/officeDocument/2006/relationships/oleObject" Target="../embeddings/oleObject1083.bin"/><Relationship Id="rId9" Type="http://schemas.openxmlformats.org/officeDocument/2006/relationships/image" Target="../media/image826.png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4.png"/><Relationship Id="rId13" Type="http://schemas.openxmlformats.org/officeDocument/2006/relationships/image" Target="../media/image531.wmf"/><Relationship Id="rId3" Type="http://schemas.openxmlformats.org/officeDocument/2006/relationships/notesSlide" Target="../notesSlides/notesSlide128.xml"/><Relationship Id="rId7" Type="http://schemas.openxmlformats.org/officeDocument/2006/relationships/image" Target="../media/image833.wmf"/><Relationship Id="rId12" Type="http://schemas.openxmlformats.org/officeDocument/2006/relationships/oleObject" Target="../embeddings/oleObject1087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19.vml"/><Relationship Id="rId6" Type="http://schemas.openxmlformats.org/officeDocument/2006/relationships/oleObject" Target="../embeddings/oleObject1086.bin"/><Relationship Id="rId11" Type="http://schemas.openxmlformats.org/officeDocument/2006/relationships/image" Target="../media/image837.png"/><Relationship Id="rId5" Type="http://schemas.openxmlformats.org/officeDocument/2006/relationships/image" Target="../media/image832.wmf"/><Relationship Id="rId10" Type="http://schemas.openxmlformats.org/officeDocument/2006/relationships/image" Target="../media/image836.png"/><Relationship Id="rId4" Type="http://schemas.openxmlformats.org/officeDocument/2006/relationships/oleObject" Target="../embeddings/oleObject1085.bin"/><Relationship Id="rId9" Type="http://schemas.openxmlformats.org/officeDocument/2006/relationships/image" Target="../media/image835.png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9.wmf"/><Relationship Id="rId13" Type="http://schemas.openxmlformats.org/officeDocument/2006/relationships/oleObject" Target="../embeddings/oleObject1092.bin"/><Relationship Id="rId18" Type="http://schemas.openxmlformats.org/officeDocument/2006/relationships/image" Target="../media/image843.wmf"/><Relationship Id="rId3" Type="http://schemas.openxmlformats.org/officeDocument/2006/relationships/notesSlide" Target="../notesSlides/notesSlide129.xml"/><Relationship Id="rId7" Type="http://schemas.openxmlformats.org/officeDocument/2006/relationships/oleObject" Target="../embeddings/oleObject1089.bin"/><Relationship Id="rId12" Type="http://schemas.openxmlformats.org/officeDocument/2006/relationships/image" Target="../media/image841.wmf"/><Relationship Id="rId17" Type="http://schemas.openxmlformats.org/officeDocument/2006/relationships/oleObject" Target="../embeddings/oleObject1093.bin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150.jpeg"/><Relationship Id="rId1" Type="http://schemas.openxmlformats.org/officeDocument/2006/relationships/vmlDrawing" Target="../drawings/vmlDrawing120.vml"/><Relationship Id="rId6" Type="http://schemas.openxmlformats.org/officeDocument/2006/relationships/hyperlink" Target="http://link.aip.org/link/?JCPSA6/99/9496/1" TargetMode="External"/><Relationship Id="rId11" Type="http://schemas.openxmlformats.org/officeDocument/2006/relationships/oleObject" Target="../embeddings/oleObject1091.bin"/><Relationship Id="rId5" Type="http://schemas.openxmlformats.org/officeDocument/2006/relationships/image" Target="../media/image838.wmf"/><Relationship Id="rId15" Type="http://schemas.openxmlformats.org/officeDocument/2006/relationships/hyperlink" Target="http://link.aip.org/link/?JCP/105/7294/1" TargetMode="External"/><Relationship Id="rId10" Type="http://schemas.openxmlformats.org/officeDocument/2006/relationships/image" Target="../media/image840.wmf"/><Relationship Id="rId19" Type="http://schemas.openxmlformats.org/officeDocument/2006/relationships/image" Target="../media/image820.png"/><Relationship Id="rId4" Type="http://schemas.openxmlformats.org/officeDocument/2006/relationships/oleObject" Target="../embeddings/oleObject1088.bin"/><Relationship Id="rId9" Type="http://schemas.openxmlformats.org/officeDocument/2006/relationships/oleObject" Target="../embeddings/oleObject1090.bin"/><Relationship Id="rId14" Type="http://schemas.openxmlformats.org/officeDocument/2006/relationships/image" Target="../media/image842.wmf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5.wmf"/><Relationship Id="rId13" Type="http://schemas.openxmlformats.org/officeDocument/2006/relationships/oleObject" Target="../embeddings/oleObject1097.bin"/><Relationship Id="rId3" Type="http://schemas.openxmlformats.org/officeDocument/2006/relationships/notesSlide" Target="../notesSlides/notesSlide130.xml"/><Relationship Id="rId7" Type="http://schemas.openxmlformats.org/officeDocument/2006/relationships/oleObject" Target="../embeddings/oleObject1095.bin"/><Relationship Id="rId12" Type="http://schemas.openxmlformats.org/officeDocument/2006/relationships/hyperlink" Target="http://www.sciencedirect.com/science?_ob=ArticleURL&amp;_udi=B6TFM-42WXF31-B&amp;_user=119230&amp;_rdoc=1&amp;_fmt=&amp;_orig=search&amp;_sort=d&amp;view=c&amp;_acct=C000009380&amp;_version=1&amp;_urlVersion=0&amp;_userid=119230&amp;md5=8040c48338737ee0565b978263f7a6c6" TargetMode="Externa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21.vml"/><Relationship Id="rId6" Type="http://schemas.openxmlformats.org/officeDocument/2006/relationships/image" Target="../media/image844.wmf"/><Relationship Id="rId11" Type="http://schemas.openxmlformats.org/officeDocument/2006/relationships/hyperlink" Target="http://dx.doi.org/10.1016/S0009-2614(97)00942-1" TargetMode="External"/><Relationship Id="rId5" Type="http://schemas.openxmlformats.org/officeDocument/2006/relationships/oleObject" Target="../embeddings/oleObject1094.bin"/><Relationship Id="rId10" Type="http://schemas.openxmlformats.org/officeDocument/2006/relationships/image" Target="../media/image846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1096.bin"/><Relationship Id="rId14" Type="http://schemas.openxmlformats.org/officeDocument/2006/relationships/image" Target="../media/image847.wmf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hyperlink" Target="http://scitation.aip.org/getpdf/servlet/GetPDFServlet?filetype=pdf&amp;id=JCPSA6000123000022224310000001&amp;idtype=cvips" TargetMode="External"/><Relationship Id="rId13" Type="http://schemas.openxmlformats.org/officeDocument/2006/relationships/hyperlink" Target="http://link.aip.org/link/?JCP/106/2078/1" TargetMode="External"/><Relationship Id="rId3" Type="http://schemas.openxmlformats.org/officeDocument/2006/relationships/hyperlink" Target="http://link.aip.org/link/?JCP/105/7294/1" TargetMode="External"/><Relationship Id="rId7" Type="http://schemas.openxmlformats.org/officeDocument/2006/relationships/hyperlink" Target="http://link.aip.org/link/?JCP/111/492/1" TargetMode="External"/><Relationship Id="rId12" Type="http://schemas.openxmlformats.org/officeDocument/2006/relationships/hyperlink" Target="http://josab.osa.org/abstract.cfm?id=7034" TargetMode="External"/><Relationship Id="rId17" Type="http://schemas.openxmlformats.org/officeDocument/2006/relationships/image" Target="../media/image851.png"/><Relationship Id="rId2" Type="http://schemas.openxmlformats.org/officeDocument/2006/relationships/notesSlide" Target="../notesSlides/notesSlide131.xml"/><Relationship Id="rId16" Type="http://schemas.openxmlformats.org/officeDocument/2006/relationships/image" Target="../media/image850.png"/><Relationship Id="rId1" Type="http://schemas.openxmlformats.org/officeDocument/2006/relationships/slideLayout" Target="../slideLayouts/slideLayout13.xml"/><Relationship Id="rId6" Type="http://schemas.openxmlformats.org/officeDocument/2006/relationships/hyperlink" Target="http://www.sciencedirect.com/science?_ob=ArticleURL&amp;_udi=B6TFM-42WXF31-B&amp;_user=119230&amp;_rdoc=1&amp;_fmt=&amp;_orig=search&amp;_sort=d&amp;view=c&amp;_acct=C000009380&amp;_version=1&amp;_urlVersion=0&amp;_userid=119230&amp;md5=8040c48338737ee0565b978263f7a6c6" TargetMode="External"/><Relationship Id="rId11" Type="http://schemas.openxmlformats.org/officeDocument/2006/relationships/hyperlink" Target="http://prola.aps.org/abstract/PRE/v47/i1/p118_1" TargetMode="External"/><Relationship Id="rId5" Type="http://schemas.openxmlformats.org/officeDocument/2006/relationships/hyperlink" Target="http://dx.doi.org/10.1016/S0009-2614(97)00942-1" TargetMode="External"/><Relationship Id="rId15" Type="http://schemas.openxmlformats.org/officeDocument/2006/relationships/image" Target="../media/image849.png"/><Relationship Id="rId10" Type="http://schemas.openxmlformats.org/officeDocument/2006/relationships/hyperlink" Target="http://link.aip.org/link/?JCP/119/1650/" TargetMode="External"/><Relationship Id="rId4" Type="http://schemas.openxmlformats.org/officeDocument/2006/relationships/hyperlink" Target="http://link.aip.org/link/?JCP/106/1687/1" TargetMode="External"/><Relationship Id="rId9" Type="http://schemas.openxmlformats.org/officeDocument/2006/relationships/hyperlink" Target="http://jpsj.ipap.jp/link?JPSJ/70/1167" TargetMode="External"/><Relationship Id="rId14" Type="http://schemas.openxmlformats.org/officeDocument/2006/relationships/image" Target="../media/image848.png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hyperlink" Target="http://link.aip.org/link/?JCPSA6/96/8485/1" TargetMode="External"/><Relationship Id="rId13" Type="http://schemas.openxmlformats.org/officeDocument/2006/relationships/hyperlink" Target="http://pubs.acs.org/cgi-bin/abstract.cgi/jpcafh/2007/111/i38/abs/jp072880a.html" TargetMode="External"/><Relationship Id="rId3" Type="http://schemas.openxmlformats.org/officeDocument/2006/relationships/hyperlink" Target="http://jpsj.ipap.jp/link?JPSJ/58/101" TargetMode="External"/><Relationship Id="rId7" Type="http://schemas.openxmlformats.org/officeDocument/2006/relationships/hyperlink" Target="http://prola.aps.org/abstract/PRA/v43/i8/p4131_1" TargetMode="External"/><Relationship Id="rId12" Type="http://schemas.openxmlformats.org/officeDocument/2006/relationships/hyperlink" Target="http://scitation.aip.org/getabs/servlet/GetabsServlet?prog=normal&amp;id=JCPSA6000125000008084501000001&amp;idtype=cvips&amp;gifs=Yes" TargetMode="External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theochem.kuchem.kyoto-u.ac.jp/public/TM94JPSJ.pdf" TargetMode="External"/><Relationship Id="rId11" Type="http://schemas.openxmlformats.org/officeDocument/2006/relationships/hyperlink" Target="http://jpsj.ipap.jp/link?JPSJ/74/3131" TargetMode="External"/><Relationship Id="rId5" Type="http://schemas.openxmlformats.org/officeDocument/2006/relationships/hyperlink" Target="http://jpsj.ipap.jp/link?JPSJ/63/66" TargetMode="External"/><Relationship Id="rId15" Type="http://schemas.openxmlformats.org/officeDocument/2006/relationships/hyperlink" Target="http://jpsj.ipap.jp/link?JPSJ/75/082001" TargetMode="External"/><Relationship Id="rId10" Type="http://schemas.openxmlformats.org/officeDocument/2006/relationships/hyperlink" Target="http://scitation.aip.org/getabs/servlet/GetabsServlet?prog=normal&amp;id=JCPSA6000120000001000260000001&amp;idtype=cvips&amp;gifs=yes" TargetMode="External"/><Relationship Id="rId4" Type="http://schemas.openxmlformats.org/officeDocument/2006/relationships/hyperlink" Target="http://prola.aps.org/abstract/PRA/v41/i12/p6676_1" TargetMode="External"/><Relationship Id="rId9" Type="http://schemas.openxmlformats.org/officeDocument/2006/relationships/hyperlink" Target="http://link.aip.org/link/?JCP/117/6221/1" TargetMode="External"/><Relationship Id="rId14" Type="http://schemas.openxmlformats.org/officeDocument/2006/relationships/hyperlink" Target="http://dx.doi.org/10.1021/jp1095618" TargetMode="External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00.bin"/><Relationship Id="rId13" Type="http://schemas.openxmlformats.org/officeDocument/2006/relationships/image" Target="../media/image780.png"/><Relationship Id="rId3" Type="http://schemas.openxmlformats.org/officeDocument/2006/relationships/notesSlide" Target="../notesSlides/notesSlide133.xml"/><Relationship Id="rId7" Type="http://schemas.openxmlformats.org/officeDocument/2006/relationships/image" Target="../media/image3.png"/><Relationship Id="rId12" Type="http://schemas.openxmlformats.org/officeDocument/2006/relationships/oleObject" Target="../embeddings/oleObject1102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22.vml"/><Relationship Id="rId6" Type="http://schemas.openxmlformats.org/officeDocument/2006/relationships/oleObject" Target="../embeddings/oleObject1099.bin"/><Relationship Id="rId11" Type="http://schemas.openxmlformats.org/officeDocument/2006/relationships/image" Target="../media/image779.wmf"/><Relationship Id="rId5" Type="http://schemas.openxmlformats.org/officeDocument/2006/relationships/image" Target="../media/image778.wmf"/><Relationship Id="rId15" Type="http://schemas.openxmlformats.org/officeDocument/2006/relationships/image" Target="../media/image782.png"/><Relationship Id="rId10" Type="http://schemas.openxmlformats.org/officeDocument/2006/relationships/oleObject" Target="../embeddings/oleObject1101.bin"/><Relationship Id="rId4" Type="http://schemas.openxmlformats.org/officeDocument/2006/relationships/oleObject" Target="../embeddings/oleObject1098.bin"/><Relationship Id="rId9" Type="http://schemas.openxmlformats.org/officeDocument/2006/relationships/image" Target="../media/image4.png"/><Relationship Id="rId14" Type="http://schemas.openxmlformats.org/officeDocument/2006/relationships/image" Target="../media/image781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05.bin"/><Relationship Id="rId3" Type="http://schemas.openxmlformats.org/officeDocument/2006/relationships/notesSlide" Target="../notesSlides/notesSlide134.xml"/><Relationship Id="rId7" Type="http://schemas.openxmlformats.org/officeDocument/2006/relationships/image" Target="../media/image783.wmf"/><Relationship Id="rId12" Type="http://schemas.openxmlformats.org/officeDocument/2006/relationships/image" Target="../media/image786.pn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23.vml"/><Relationship Id="rId6" Type="http://schemas.openxmlformats.org/officeDocument/2006/relationships/oleObject" Target="../embeddings/oleObject1104.bin"/><Relationship Id="rId11" Type="http://schemas.openxmlformats.org/officeDocument/2006/relationships/image" Target="../media/image681.png"/><Relationship Id="rId5" Type="http://schemas.openxmlformats.org/officeDocument/2006/relationships/image" Target="../media/image852.wmf"/><Relationship Id="rId10" Type="http://schemas.openxmlformats.org/officeDocument/2006/relationships/oleObject" Target="../embeddings/oleObject1106.bin"/><Relationship Id="rId4" Type="http://schemas.openxmlformats.org/officeDocument/2006/relationships/oleObject" Target="../embeddings/oleObject1103.bin"/><Relationship Id="rId9" Type="http://schemas.openxmlformats.org/officeDocument/2006/relationships/image" Target="../media/image784.w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7.bin"/><Relationship Id="rId13" Type="http://schemas.openxmlformats.org/officeDocument/2006/relationships/image" Target="../media/image101.png"/><Relationship Id="rId18" Type="http://schemas.openxmlformats.org/officeDocument/2006/relationships/oleObject" Target="../embeddings/oleObject71.bin"/><Relationship Id="rId26" Type="http://schemas.openxmlformats.org/officeDocument/2006/relationships/oleObject" Target="../embeddings/oleObject75.bin"/><Relationship Id="rId3" Type="http://schemas.openxmlformats.org/officeDocument/2006/relationships/notesSlide" Target="../notesSlides/notesSlide12.xml"/><Relationship Id="rId21" Type="http://schemas.openxmlformats.org/officeDocument/2006/relationships/image" Target="../media/image96.wmf"/><Relationship Id="rId7" Type="http://schemas.openxmlformats.org/officeDocument/2006/relationships/image" Target="../media/image90.wmf"/><Relationship Id="rId12" Type="http://schemas.openxmlformats.org/officeDocument/2006/relationships/image" Target="../media/image100.png"/><Relationship Id="rId17" Type="http://schemas.openxmlformats.org/officeDocument/2006/relationships/image" Target="../media/image94.wmf"/><Relationship Id="rId25" Type="http://schemas.openxmlformats.org/officeDocument/2006/relationships/image" Target="../media/image98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70.bin"/><Relationship Id="rId20" Type="http://schemas.openxmlformats.org/officeDocument/2006/relationships/oleObject" Target="../embeddings/oleObject72.bin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66.bin"/><Relationship Id="rId11" Type="http://schemas.openxmlformats.org/officeDocument/2006/relationships/image" Target="../media/image92.wmf"/><Relationship Id="rId24" Type="http://schemas.openxmlformats.org/officeDocument/2006/relationships/oleObject" Target="../embeddings/oleObject74.bin"/><Relationship Id="rId5" Type="http://schemas.openxmlformats.org/officeDocument/2006/relationships/image" Target="../media/image89.wmf"/><Relationship Id="rId15" Type="http://schemas.openxmlformats.org/officeDocument/2006/relationships/image" Target="../media/image93.wmf"/><Relationship Id="rId23" Type="http://schemas.openxmlformats.org/officeDocument/2006/relationships/image" Target="../media/image97.wmf"/><Relationship Id="rId10" Type="http://schemas.openxmlformats.org/officeDocument/2006/relationships/oleObject" Target="../embeddings/oleObject68.bin"/><Relationship Id="rId19" Type="http://schemas.openxmlformats.org/officeDocument/2006/relationships/image" Target="../media/image95.wmf"/><Relationship Id="rId4" Type="http://schemas.openxmlformats.org/officeDocument/2006/relationships/oleObject" Target="../embeddings/oleObject65.bin"/><Relationship Id="rId9" Type="http://schemas.openxmlformats.org/officeDocument/2006/relationships/image" Target="../media/image91.wmf"/><Relationship Id="rId14" Type="http://schemas.openxmlformats.org/officeDocument/2006/relationships/oleObject" Target="../embeddings/oleObject69.bin"/><Relationship Id="rId22" Type="http://schemas.openxmlformats.org/officeDocument/2006/relationships/oleObject" Target="../embeddings/oleObject73.bin"/><Relationship Id="rId27" Type="http://schemas.openxmlformats.org/officeDocument/2006/relationships/image" Target="../media/image99.wmf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09.bin"/><Relationship Id="rId13" Type="http://schemas.openxmlformats.org/officeDocument/2006/relationships/image" Target="../media/image856.wmf"/><Relationship Id="rId3" Type="http://schemas.openxmlformats.org/officeDocument/2006/relationships/notesSlide" Target="../notesSlides/notesSlide135.xml"/><Relationship Id="rId7" Type="http://schemas.openxmlformats.org/officeDocument/2006/relationships/image" Target="../media/image854.wmf"/><Relationship Id="rId12" Type="http://schemas.openxmlformats.org/officeDocument/2006/relationships/oleObject" Target="../embeddings/oleObject1111.bin"/><Relationship Id="rId17" Type="http://schemas.openxmlformats.org/officeDocument/2006/relationships/image" Target="../media/image858.png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857.wmf"/><Relationship Id="rId1" Type="http://schemas.openxmlformats.org/officeDocument/2006/relationships/vmlDrawing" Target="../drawings/vmlDrawing124.vml"/><Relationship Id="rId6" Type="http://schemas.openxmlformats.org/officeDocument/2006/relationships/oleObject" Target="../embeddings/oleObject1108.bin"/><Relationship Id="rId11" Type="http://schemas.openxmlformats.org/officeDocument/2006/relationships/image" Target="../media/image855.wmf"/><Relationship Id="rId5" Type="http://schemas.openxmlformats.org/officeDocument/2006/relationships/image" Target="../media/image853.wmf"/><Relationship Id="rId15" Type="http://schemas.openxmlformats.org/officeDocument/2006/relationships/oleObject" Target="../embeddings/oleObject1112.bin"/><Relationship Id="rId10" Type="http://schemas.openxmlformats.org/officeDocument/2006/relationships/oleObject" Target="../embeddings/oleObject1110.bin"/><Relationship Id="rId4" Type="http://schemas.openxmlformats.org/officeDocument/2006/relationships/oleObject" Target="../embeddings/oleObject1107.bin"/><Relationship Id="rId9" Type="http://schemas.openxmlformats.org/officeDocument/2006/relationships/image" Target="../media/image691.wmf"/><Relationship Id="rId14" Type="http://schemas.openxmlformats.org/officeDocument/2006/relationships/image" Target="../media/image222.pn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1.wmf"/><Relationship Id="rId13" Type="http://schemas.openxmlformats.org/officeDocument/2006/relationships/image" Target="../media/image867.png"/><Relationship Id="rId18" Type="http://schemas.openxmlformats.org/officeDocument/2006/relationships/oleObject" Target="../embeddings/oleObject1120.bin"/><Relationship Id="rId3" Type="http://schemas.openxmlformats.org/officeDocument/2006/relationships/oleObject" Target="../embeddings/oleObject1113.bin"/><Relationship Id="rId7" Type="http://schemas.openxmlformats.org/officeDocument/2006/relationships/oleObject" Target="../embeddings/oleObject1115.bin"/><Relationship Id="rId12" Type="http://schemas.openxmlformats.org/officeDocument/2006/relationships/image" Target="../media/image863.wmf"/><Relationship Id="rId17" Type="http://schemas.openxmlformats.org/officeDocument/2006/relationships/image" Target="../media/image865.wmf"/><Relationship Id="rId2" Type="http://schemas.openxmlformats.org/officeDocument/2006/relationships/slideLayout" Target="../slideLayouts/slideLayout15.xml"/><Relationship Id="rId16" Type="http://schemas.openxmlformats.org/officeDocument/2006/relationships/oleObject" Target="../embeddings/oleObject1119.bin"/><Relationship Id="rId1" Type="http://schemas.openxmlformats.org/officeDocument/2006/relationships/vmlDrawing" Target="../drawings/vmlDrawing125.vml"/><Relationship Id="rId6" Type="http://schemas.openxmlformats.org/officeDocument/2006/relationships/image" Target="../media/image860.wmf"/><Relationship Id="rId11" Type="http://schemas.openxmlformats.org/officeDocument/2006/relationships/oleObject" Target="../embeddings/oleObject1117.bin"/><Relationship Id="rId5" Type="http://schemas.openxmlformats.org/officeDocument/2006/relationships/oleObject" Target="../embeddings/oleObject1114.bin"/><Relationship Id="rId15" Type="http://schemas.openxmlformats.org/officeDocument/2006/relationships/image" Target="../media/image864.wmf"/><Relationship Id="rId10" Type="http://schemas.openxmlformats.org/officeDocument/2006/relationships/image" Target="../media/image862.wmf"/><Relationship Id="rId19" Type="http://schemas.openxmlformats.org/officeDocument/2006/relationships/image" Target="../media/image866.wmf"/><Relationship Id="rId4" Type="http://schemas.openxmlformats.org/officeDocument/2006/relationships/image" Target="../media/image859.wmf"/><Relationship Id="rId9" Type="http://schemas.openxmlformats.org/officeDocument/2006/relationships/oleObject" Target="../embeddings/oleObject1116.bin"/><Relationship Id="rId14" Type="http://schemas.openxmlformats.org/officeDocument/2006/relationships/oleObject" Target="../embeddings/oleObject1118.bin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9.wmf"/><Relationship Id="rId13" Type="http://schemas.openxmlformats.org/officeDocument/2006/relationships/image" Target="../media/image871.wmf"/><Relationship Id="rId18" Type="http://schemas.openxmlformats.org/officeDocument/2006/relationships/image" Target="../media/image874.png"/><Relationship Id="rId3" Type="http://schemas.openxmlformats.org/officeDocument/2006/relationships/notesSlide" Target="../notesSlides/notesSlide136.xml"/><Relationship Id="rId7" Type="http://schemas.openxmlformats.org/officeDocument/2006/relationships/oleObject" Target="../embeddings/oleObject1122.bin"/><Relationship Id="rId12" Type="http://schemas.openxmlformats.org/officeDocument/2006/relationships/oleObject" Target="../embeddings/oleObject1124.bin"/><Relationship Id="rId17" Type="http://schemas.openxmlformats.org/officeDocument/2006/relationships/image" Target="../media/image873.wmf"/><Relationship Id="rId2" Type="http://schemas.openxmlformats.org/officeDocument/2006/relationships/slideLayout" Target="../slideLayouts/slideLayout12.xml"/><Relationship Id="rId16" Type="http://schemas.openxmlformats.org/officeDocument/2006/relationships/oleObject" Target="../embeddings/oleObject1126.bin"/><Relationship Id="rId1" Type="http://schemas.openxmlformats.org/officeDocument/2006/relationships/vmlDrawing" Target="../drawings/vmlDrawing126.vml"/><Relationship Id="rId6" Type="http://schemas.openxmlformats.org/officeDocument/2006/relationships/image" Target="../media/image805.png"/><Relationship Id="rId11" Type="http://schemas.openxmlformats.org/officeDocument/2006/relationships/image" Target="../media/image867.png"/><Relationship Id="rId5" Type="http://schemas.openxmlformats.org/officeDocument/2006/relationships/image" Target="../media/image868.wmf"/><Relationship Id="rId15" Type="http://schemas.openxmlformats.org/officeDocument/2006/relationships/image" Target="../media/image872.wmf"/><Relationship Id="rId10" Type="http://schemas.openxmlformats.org/officeDocument/2006/relationships/image" Target="../media/image870.wmf"/><Relationship Id="rId4" Type="http://schemas.openxmlformats.org/officeDocument/2006/relationships/oleObject" Target="../embeddings/oleObject1121.bin"/><Relationship Id="rId9" Type="http://schemas.openxmlformats.org/officeDocument/2006/relationships/oleObject" Target="../embeddings/oleObject1123.bin"/><Relationship Id="rId14" Type="http://schemas.openxmlformats.org/officeDocument/2006/relationships/oleObject" Target="../embeddings/oleObject1125.bin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0.wmf"/><Relationship Id="rId3" Type="http://schemas.openxmlformats.org/officeDocument/2006/relationships/image" Target="../media/image172.png"/><Relationship Id="rId7" Type="http://schemas.openxmlformats.org/officeDocument/2006/relationships/oleObject" Target="../embeddings/oleObject1128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27.vml"/><Relationship Id="rId6" Type="http://schemas.openxmlformats.org/officeDocument/2006/relationships/image" Target="../media/image171.wmf"/><Relationship Id="rId5" Type="http://schemas.openxmlformats.org/officeDocument/2006/relationships/oleObject" Target="../embeddings/oleObject1127.bin"/><Relationship Id="rId4" Type="http://schemas.openxmlformats.org/officeDocument/2006/relationships/image" Target="../media/image173.png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31.bin"/><Relationship Id="rId13" Type="http://schemas.openxmlformats.org/officeDocument/2006/relationships/image" Target="../media/image879.wmf"/><Relationship Id="rId3" Type="http://schemas.openxmlformats.org/officeDocument/2006/relationships/notesSlide" Target="../notesSlides/notesSlide137.xml"/><Relationship Id="rId7" Type="http://schemas.openxmlformats.org/officeDocument/2006/relationships/image" Target="../media/image876.wmf"/><Relationship Id="rId12" Type="http://schemas.openxmlformats.org/officeDocument/2006/relationships/oleObject" Target="../embeddings/oleObject1133.bin"/><Relationship Id="rId2" Type="http://schemas.openxmlformats.org/officeDocument/2006/relationships/slideLayout" Target="../slideLayouts/slideLayout13.xml"/><Relationship Id="rId16" Type="http://schemas.openxmlformats.org/officeDocument/2006/relationships/hyperlink" Target="http://dx.doi.org/10.1016/0378-4371(83)90013-4" TargetMode="External"/><Relationship Id="rId1" Type="http://schemas.openxmlformats.org/officeDocument/2006/relationships/vmlDrawing" Target="../drawings/vmlDrawing128.vml"/><Relationship Id="rId6" Type="http://schemas.openxmlformats.org/officeDocument/2006/relationships/oleObject" Target="../embeddings/oleObject1130.bin"/><Relationship Id="rId11" Type="http://schemas.openxmlformats.org/officeDocument/2006/relationships/image" Target="../media/image878.wmf"/><Relationship Id="rId5" Type="http://schemas.openxmlformats.org/officeDocument/2006/relationships/image" Target="../media/image875.wmf"/><Relationship Id="rId15" Type="http://schemas.openxmlformats.org/officeDocument/2006/relationships/image" Target="../media/image786.png"/><Relationship Id="rId10" Type="http://schemas.openxmlformats.org/officeDocument/2006/relationships/oleObject" Target="../embeddings/oleObject1132.bin"/><Relationship Id="rId4" Type="http://schemas.openxmlformats.org/officeDocument/2006/relationships/oleObject" Target="../embeddings/oleObject1129.bin"/><Relationship Id="rId9" Type="http://schemas.openxmlformats.org/officeDocument/2006/relationships/image" Target="../media/image877.wmf"/><Relationship Id="rId14" Type="http://schemas.openxmlformats.org/officeDocument/2006/relationships/image" Target="../media/image880.png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36.bin"/><Relationship Id="rId3" Type="http://schemas.openxmlformats.org/officeDocument/2006/relationships/notesSlide" Target="../notesSlides/notesSlide138.xml"/><Relationship Id="rId7" Type="http://schemas.openxmlformats.org/officeDocument/2006/relationships/image" Target="../media/image88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9.vml"/><Relationship Id="rId6" Type="http://schemas.openxmlformats.org/officeDocument/2006/relationships/oleObject" Target="../embeddings/oleObject1135.bin"/><Relationship Id="rId11" Type="http://schemas.openxmlformats.org/officeDocument/2006/relationships/image" Target="../media/image875.wmf"/><Relationship Id="rId5" Type="http://schemas.openxmlformats.org/officeDocument/2006/relationships/image" Target="../media/image881.wmf"/><Relationship Id="rId10" Type="http://schemas.openxmlformats.org/officeDocument/2006/relationships/oleObject" Target="../embeddings/oleObject1137.bin"/><Relationship Id="rId4" Type="http://schemas.openxmlformats.org/officeDocument/2006/relationships/oleObject" Target="../embeddings/oleObject1134.bin"/><Relationship Id="rId9" Type="http://schemas.openxmlformats.org/officeDocument/2006/relationships/image" Target="../media/image883.wmf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40.bin"/><Relationship Id="rId13" Type="http://schemas.openxmlformats.org/officeDocument/2006/relationships/image" Target="../media/image888.wmf"/><Relationship Id="rId3" Type="http://schemas.openxmlformats.org/officeDocument/2006/relationships/notesSlide" Target="../notesSlides/notesSlide139.xml"/><Relationship Id="rId7" Type="http://schemas.openxmlformats.org/officeDocument/2006/relationships/image" Target="../media/image885.wmf"/><Relationship Id="rId12" Type="http://schemas.openxmlformats.org/officeDocument/2006/relationships/oleObject" Target="../embeddings/oleObject1142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30.vml"/><Relationship Id="rId6" Type="http://schemas.openxmlformats.org/officeDocument/2006/relationships/oleObject" Target="../embeddings/oleObject1139.bin"/><Relationship Id="rId11" Type="http://schemas.openxmlformats.org/officeDocument/2006/relationships/image" Target="../media/image887.png"/><Relationship Id="rId5" Type="http://schemas.openxmlformats.org/officeDocument/2006/relationships/image" Target="../media/image884.wmf"/><Relationship Id="rId10" Type="http://schemas.openxmlformats.org/officeDocument/2006/relationships/oleObject" Target="../embeddings/oleObject1141.bin"/><Relationship Id="rId4" Type="http://schemas.openxmlformats.org/officeDocument/2006/relationships/oleObject" Target="../embeddings/oleObject1138.bin"/><Relationship Id="rId9" Type="http://schemas.openxmlformats.org/officeDocument/2006/relationships/image" Target="../media/image886.wmf"/><Relationship Id="rId14" Type="http://schemas.openxmlformats.org/officeDocument/2006/relationships/image" Target="../media/image889.png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45.bin"/><Relationship Id="rId13" Type="http://schemas.openxmlformats.org/officeDocument/2006/relationships/image" Target="../media/image893.wmf"/><Relationship Id="rId3" Type="http://schemas.openxmlformats.org/officeDocument/2006/relationships/notesSlide" Target="../notesSlides/notesSlide140.xml"/><Relationship Id="rId7" Type="http://schemas.openxmlformats.org/officeDocument/2006/relationships/image" Target="../media/image201.wmf"/><Relationship Id="rId12" Type="http://schemas.openxmlformats.org/officeDocument/2006/relationships/oleObject" Target="../embeddings/oleObject114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1.vml"/><Relationship Id="rId6" Type="http://schemas.openxmlformats.org/officeDocument/2006/relationships/oleObject" Target="../embeddings/oleObject1144.bin"/><Relationship Id="rId11" Type="http://schemas.openxmlformats.org/officeDocument/2006/relationships/image" Target="../media/image892.wmf"/><Relationship Id="rId5" Type="http://schemas.openxmlformats.org/officeDocument/2006/relationships/image" Target="../media/image890.png"/><Relationship Id="rId10" Type="http://schemas.openxmlformats.org/officeDocument/2006/relationships/oleObject" Target="../embeddings/oleObject1146.bin"/><Relationship Id="rId4" Type="http://schemas.openxmlformats.org/officeDocument/2006/relationships/oleObject" Target="../embeddings/oleObject1143.bin"/><Relationship Id="rId9" Type="http://schemas.openxmlformats.org/officeDocument/2006/relationships/image" Target="../media/image891.wmf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50.bin"/><Relationship Id="rId13" Type="http://schemas.openxmlformats.org/officeDocument/2006/relationships/image" Target="../media/image897.wmf"/><Relationship Id="rId18" Type="http://schemas.openxmlformats.org/officeDocument/2006/relationships/oleObject" Target="../embeddings/oleObject1155.bin"/><Relationship Id="rId3" Type="http://schemas.openxmlformats.org/officeDocument/2006/relationships/notesSlide" Target="../notesSlides/notesSlide141.xml"/><Relationship Id="rId7" Type="http://schemas.openxmlformats.org/officeDocument/2006/relationships/image" Target="../media/image119.wmf"/><Relationship Id="rId12" Type="http://schemas.openxmlformats.org/officeDocument/2006/relationships/oleObject" Target="../embeddings/oleObject1152.bin"/><Relationship Id="rId17" Type="http://schemas.openxmlformats.org/officeDocument/2006/relationships/image" Target="../media/image893.wmf"/><Relationship Id="rId2" Type="http://schemas.openxmlformats.org/officeDocument/2006/relationships/slideLayout" Target="../slideLayouts/slideLayout4.xml"/><Relationship Id="rId16" Type="http://schemas.openxmlformats.org/officeDocument/2006/relationships/oleObject" Target="../embeddings/oleObject1154.bin"/><Relationship Id="rId20" Type="http://schemas.openxmlformats.org/officeDocument/2006/relationships/hyperlink" Target="http://dx.doi.org/10.1016/S0301-0104(98)00010-X" TargetMode="External"/><Relationship Id="rId1" Type="http://schemas.openxmlformats.org/officeDocument/2006/relationships/vmlDrawing" Target="../drawings/vmlDrawing132.vml"/><Relationship Id="rId6" Type="http://schemas.openxmlformats.org/officeDocument/2006/relationships/oleObject" Target="../embeddings/oleObject1149.bin"/><Relationship Id="rId11" Type="http://schemas.openxmlformats.org/officeDocument/2006/relationships/image" Target="../media/image896.wmf"/><Relationship Id="rId5" Type="http://schemas.openxmlformats.org/officeDocument/2006/relationships/image" Target="../media/image894.png"/><Relationship Id="rId15" Type="http://schemas.openxmlformats.org/officeDocument/2006/relationships/image" Target="../media/image898.wmf"/><Relationship Id="rId10" Type="http://schemas.openxmlformats.org/officeDocument/2006/relationships/oleObject" Target="../embeddings/oleObject1151.bin"/><Relationship Id="rId19" Type="http://schemas.openxmlformats.org/officeDocument/2006/relationships/image" Target="../media/image899.wmf"/><Relationship Id="rId4" Type="http://schemas.openxmlformats.org/officeDocument/2006/relationships/oleObject" Target="../embeddings/oleObject1148.bin"/><Relationship Id="rId9" Type="http://schemas.openxmlformats.org/officeDocument/2006/relationships/image" Target="../media/image895.wmf"/><Relationship Id="rId14" Type="http://schemas.openxmlformats.org/officeDocument/2006/relationships/oleObject" Target="../embeddings/oleObject1153.bin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58.bin"/><Relationship Id="rId13" Type="http://schemas.openxmlformats.org/officeDocument/2006/relationships/oleObject" Target="../embeddings/oleObject1160.bin"/><Relationship Id="rId18" Type="http://schemas.openxmlformats.org/officeDocument/2006/relationships/hyperlink" Target="http://scitation.aip.org/getabs/servlet/GetabsServlet?prog=normal&amp;id=JCPSA6000120000001000260000001&amp;idtype=cvips&amp;gifs=yes" TargetMode="External"/><Relationship Id="rId3" Type="http://schemas.openxmlformats.org/officeDocument/2006/relationships/notesSlide" Target="../notesSlides/notesSlide142.xml"/><Relationship Id="rId7" Type="http://schemas.openxmlformats.org/officeDocument/2006/relationships/image" Target="../media/image901.wmf"/><Relationship Id="rId12" Type="http://schemas.openxmlformats.org/officeDocument/2006/relationships/image" Target="../media/image902.wmf"/><Relationship Id="rId17" Type="http://schemas.openxmlformats.org/officeDocument/2006/relationships/hyperlink" Target="http://link.aip.org/link/?JCP/117/6221/1" TargetMode="Externa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906.png"/><Relationship Id="rId1" Type="http://schemas.openxmlformats.org/officeDocument/2006/relationships/vmlDrawing" Target="../drawings/vmlDrawing133.vml"/><Relationship Id="rId6" Type="http://schemas.openxmlformats.org/officeDocument/2006/relationships/oleObject" Target="../embeddings/oleObject1157.bin"/><Relationship Id="rId11" Type="http://schemas.openxmlformats.org/officeDocument/2006/relationships/oleObject" Target="../embeddings/oleObject1159.bin"/><Relationship Id="rId5" Type="http://schemas.openxmlformats.org/officeDocument/2006/relationships/image" Target="../media/image900.wmf"/><Relationship Id="rId15" Type="http://schemas.openxmlformats.org/officeDocument/2006/relationships/image" Target="../media/image905.gif"/><Relationship Id="rId10" Type="http://schemas.openxmlformats.org/officeDocument/2006/relationships/image" Target="../media/image904.png"/><Relationship Id="rId19" Type="http://schemas.openxmlformats.org/officeDocument/2006/relationships/hyperlink" Target="http://prola.aps.org/abstract/PRE/v56/i3/p2747_1" TargetMode="External"/><Relationship Id="rId4" Type="http://schemas.openxmlformats.org/officeDocument/2006/relationships/oleObject" Target="../embeddings/oleObject1156.bin"/><Relationship Id="rId9" Type="http://schemas.openxmlformats.org/officeDocument/2006/relationships/image" Target="../media/image780.png"/><Relationship Id="rId14" Type="http://schemas.openxmlformats.org/officeDocument/2006/relationships/image" Target="../media/image903.w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8.bin"/><Relationship Id="rId13" Type="http://schemas.openxmlformats.org/officeDocument/2006/relationships/image" Target="../media/image106.wmf"/><Relationship Id="rId18" Type="http://schemas.openxmlformats.org/officeDocument/2006/relationships/oleObject" Target="../embeddings/oleObject83.bin"/><Relationship Id="rId3" Type="http://schemas.openxmlformats.org/officeDocument/2006/relationships/notesSlide" Target="../notesSlides/notesSlide13.xml"/><Relationship Id="rId21" Type="http://schemas.openxmlformats.org/officeDocument/2006/relationships/image" Target="../media/image110.wmf"/><Relationship Id="rId7" Type="http://schemas.openxmlformats.org/officeDocument/2006/relationships/image" Target="../media/image103.wmf"/><Relationship Id="rId12" Type="http://schemas.openxmlformats.org/officeDocument/2006/relationships/oleObject" Target="../embeddings/oleObject80.bin"/><Relationship Id="rId17" Type="http://schemas.openxmlformats.org/officeDocument/2006/relationships/image" Target="../media/image108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82.bin"/><Relationship Id="rId20" Type="http://schemas.openxmlformats.org/officeDocument/2006/relationships/oleObject" Target="../embeddings/oleObject84.bin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77.bin"/><Relationship Id="rId11" Type="http://schemas.openxmlformats.org/officeDocument/2006/relationships/image" Target="../media/image105.wmf"/><Relationship Id="rId5" Type="http://schemas.openxmlformats.org/officeDocument/2006/relationships/image" Target="../media/image102.wmf"/><Relationship Id="rId15" Type="http://schemas.openxmlformats.org/officeDocument/2006/relationships/image" Target="../media/image107.wmf"/><Relationship Id="rId10" Type="http://schemas.openxmlformats.org/officeDocument/2006/relationships/oleObject" Target="../embeddings/oleObject79.bin"/><Relationship Id="rId19" Type="http://schemas.openxmlformats.org/officeDocument/2006/relationships/image" Target="../media/image109.wmf"/><Relationship Id="rId4" Type="http://schemas.openxmlformats.org/officeDocument/2006/relationships/oleObject" Target="../embeddings/oleObject76.bin"/><Relationship Id="rId9" Type="http://schemas.openxmlformats.org/officeDocument/2006/relationships/image" Target="../media/image104.wmf"/><Relationship Id="rId14" Type="http://schemas.openxmlformats.org/officeDocument/2006/relationships/oleObject" Target="../embeddings/oleObject81.bin"/><Relationship Id="rId22" Type="http://schemas.openxmlformats.org/officeDocument/2006/relationships/image" Target="../media/image111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8.wmf"/><Relationship Id="rId13" Type="http://schemas.openxmlformats.org/officeDocument/2006/relationships/oleObject" Target="../embeddings/oleObject1165.bin"/><Relationship Id="rId18" Type="http://schemas.openxmlformats.org/officeDocument/2006/relationships/image" Target="../media/image915.png"/><Relationship Id="rId26" Type="http://schemas.openxmlformats.org/officeDocument/2006/relationships/image" Target="../media/image921.gif"/><Relationship Id="rId3" Type="http://schemas.openxmlformats.org/officeDocument/2006/relationships/notesSlide" Target="../notesSlides/notesSlide143.xml"/><Relationship Id="rId21" Type="http://schemas.openxmlformats.org/officeDocument/2006/relationships/hyperlink" Target="http://jpsj.ipap.jp/link?JPSJ/69/4095/" TargetMode="External"/><Relationship Id="rId7" Type="http://schemas.openxmlformats.org/officeDocument/2006/relationships/oleObject" Target="../embeddings/oleObject1162.bin"/><Relationship Id="rId12" Type="http://schemas.openxmlformats.org/officeDocument/2006/relationships/image" Target="../media/image910.wmf"/><Relationship Id="rId17" Type="http://schemas.openxmlformats.org/officeDocument/2006/relationships/image" Target="../media/image912.wmf"/><Relationship Id="rId25" Type="http://schemas.openxmlformats.org/officeDocument/2006/relationships/image" Target="../media/image920.gif"/><Relationship Id="rId2" Type="http://schemas.openxmlformats.org/officeDocument/2006/relationships/slideLayout" Target="../slideLayouts/slideLayout12.xml"/><Relationship Id="rId16" Type="http://schemas.openxmlformats.org/officeDocument/2006/relationships/oleObject" Target="../embeddings/oleObject1166.bin"/><Relationship Id="rId20" Type="http://schemas.openxmlformats.org/officeDocument/2006/relationships/hyperlink" Target="http://jpsj.ipap.jp/link?JPSJ/69/3115/" TargetMode="External"/><Relationship Id="rId29" Type="http://schemas.openxmlformats.org/officeDocument/2006/relationships/image" Target="../media/image924.png"/><Relationship Id="rId1" Type="http://schemas.openxmlformats.org/officeDocument/2006/relationships/vmlDrawing" Target="../drawings/vmlDrawing134.vml"/><Relationship Id="rId6" Type="http://schemas.openxmlformats.org/officeDocument/2006/relationships/image" Target="../media/image907.wmf"/><Relationship Id="rId11" Type="http://schemas.openxmlformats.org/officeDocument/2006/relationships/oleObject" Target="../embeddings/oleObject1164.bin"/><Relationship Id="rId24" Type="http://schemas.openxmlformats.org/officeDocument/2006/relationships/image" Target="../media/image919.png"/><Relationship Id="rId5" Type="http://schemas.openxmlformats.org/officeDocument/2006/relationships/oleObject" Target="../embeddings/oleObject1161.bin"/><Relationship Id="rId15" Type="http://schemas.openxmlformats.org/officeDocument/2006/relationships/image" Target="../media/image914.png"/><Relationship Id="rId23" Type="http://schemas.openxmlformats.org/officeDocument/2006/relationships/image" Target="../media/image918.png"/><Relationship Id="rId28" Type="http://schemas.openxmlformats.org/officeDocument/2006/relationships/image" Target="../media/image923.png"/><Relationship Id="rId10" Type="http://schemas.openxmlformats.org/officeDocument/2006/relationships/image" Target="../media/image909.wmf"/><Relationship Id="rId19" Type="http://schemas.openxmlformats.org/officeDocument/2006/relationships/image" Target="../media/image916.png"/><Relationship Id="rId4" Type="http://schemas.openxmlformats.org/officeDocument/2006/relationships/image" Target="../media/image913.png"/><Relationship Id="rId9" Type="http://schemas.openxmlformats.org/officeDocument/2006/relationships/oleObject" Target="../embeddings/oleObject1163.bin"/><Relationship Id="rId14" Type="http://schemas.openxmlformats.org/officeDocument/2006/relationships/image" Target="../media/image911.wmf"/><Relationship Id="rId22" Type="http://schemas.openxmlformats.org/officeDocument/2006/relationships/image" Target="../media/image917.png"/><Relationship Id="rId27" Type="http://schemas.openxmlformats.org/officeDocument/2006/relationships/image" Target="../media/image922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hyperlink" Target="http://jpsj.ipap.jp/link?JPSJ/75/082001" TargetMode="External"/><Relationship Id="rId13" Type="http://schemas.openxmlformats.org/officeDocument/2006/relationships/oleObject" Target="../embeddings/oleObject1170.bin"/><Relationship Id="rId18" Type="http://schemas.openxmlformats.org/officeDocument/2006/relationships/oleObject" Target="../embeddings/oleObject1172.bin"/><Relationship Id="rId26" Type="http://schemas.openxmlformats.org/officeDocument/2006/relationships/oleObject" Target="../embeddings/oleObject1175.bin"/><Relationship Id="rId3" Type="http://schemas.openxmlformats.org/officeDocument/2006/relationships/notesSlide" Target="../notesSlides/notesSlide144.xml"/><Relationship Id="rId21" Type="http://schemas.openxmlformats.org/officeDocument/2006/relationships/image" Target="../media/image931.wmf"/><Relationship Id="rId7" Type="http://schemas.openxmlformats.org/officeDocument/2006/relationships/image" Target="../media/image925.wmf"/><Relationship Id="rId12" Type="http://schemas.openxmlformats.org/officeDocument/2006/relationships/image" Target="../media/image927.wmf"/><Relationship Id="rId17" Type="http://schemas.openxmlformats.org/officeDocument/2006/relationships/image" Target="../media/image929.wmf"/><Relationship Id="rId25" Type="http://schemas.openxmlformats.org/officeDocument/2006/relationships/image" Target="../media/image937.png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1171.bin"/><Relationship Id="rId20" Type="http://schemas.openxmlformats.org/officeDocument/2006/relationships/oleObject" Target="../embeddings/oleObject1173.bin"/><Relationship Id="rId1" Type="http://schemas.openxmlformats.org/officeDocument/2006/relationships/vmlDrawing" Target="../drawings/vmlDrawing135.vml"/><Relationship Id="rId6" Type="http://schemas.openxmlformats.org/officeDocument/2006/relationships/oleObject" Target="../embeddings/oleObject1167.bin"/><Relationship Id="rId11" Type="http://schemas.openxmlformats.org/officeDocument/2006/relationships/oleObject" Target="../embeddings/oleObject1169.bin"/><Relationship Id="rId24" Type="http://schemas.openxmlformats.org/officeDocument/2006/relationships/image" Target="../media/image936.jpeg"/><Relationship Id="rId5" Type="http://schemas.openxmlformats.org/officeDocument/2006/relationships/image" Target="../media/image935.png"/><Relationship Id="rId15" Type="http://schemas.openxmlformats.org/officeDocument/2006/relationships/image" Target="../media/image222.png"/><Relationship Id="rId23" Type="http://schemas.openxmlformats.org/officeDocument/2006/relationships/image" Target="../media/image932.wmf"/><Relationship Id="rId10" Type="http://schemas.openxmlformats.org/officeDocument/2006/relationships/image" Target="../media/image926.wmf"/><Relationship Id="rId19" Type="http://schemas.openxmlformats.org/officeDocument/2006/relationships/image" Target="../media/image930.wmf"/><Relationship Id="rId4" Type="http://schemas.openxmlformats.org/officeDocument/2006/relationships/image" Target="../media/image934.png"/><Relationship Id="rId9" Type="http://schemas.openxmlformats.org/officeDocument/2006/relationships/oleObject" Target="../embeddings/oleObject1168.bin"/><Relationship Id="rId14" Type="http://schemas.openxmlformats.org/officeDocument/2006/relationships/image" Target="../media/image928.wmf"/><Relationship Id="rId22" Type="http://schemas.openxmlformats.org/officeDocument/2006/relationships/oleObject" Target="../embeddings/oleObject1174.bin"/><Relationship Id="rId27" Type="http://schemas.openxmlformats.org/officeDocument/2006/relationships/image" Target="../media/image933.wmf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0.wmf"/><Relationship Id="rId13" Type="http://schemas.openxmlformats.org/officeDocument/2006/relationships/oleObject" Target="../embeddings/oleObject1181.bin"/><Relationship Id="rId18" Type="http://schemas.openxmlformats.org/officeDocument/2006/relationships/oleObject" Target="../embeddings/oleObject1183.bin"/><Relationship Id="rId3" Type="http://schemas.openxmlformats.org/officeDocument/2006/relationships/oleObject" Target="../embeddings/oleObject1176.bin"/><Relationship Id="rId7" Type="http://schemas.openxmlformats.org/officeDocument/2006/relationships/oleObject" Target="../embeddings/oleObject1178.bin"/><Relationship Id="rId12" Type="http://schemas.openxmlformats.org/officeDocument/2006/relationships/image" Target="../media/image862.wmf"/><Relationship Id="rId17" Type="http://schemas.openxmlformats.org/officeDocument/2006/relationships/image" Target="../media/image941.wmf"/><Relationship Id="rId2" Type="http://schemas.openxmlformats.org/officeDocument/2006/relationships/slideLayout" Target="../slideLayouts/slideLayout15.xml"/><Relationship Id="rId16" Type="http://schemas.openxmlformats.org/officeDocument/2006/relationships/oleObject" Target="../embeddings/oleObject1182.bin"/><Relationship Id="rId1" Type="http://schemas.openxmlformats.org/officeDocument/2006/relationships/vmlDrawing" Target="../drawings/vmlDrawing136.vml"/><Relationship Id="rId6" Type="http://schemas.openxmlformats.org/officeDocument/2006/relationships/image" Target="../media/image939.wmf"/><Relationship Id="rId11" Type="http://schemas.openxmlformats.org/officeDocument/2006/relationships/oleObject" Target="../embeddings/oleObject1180.bin"/><Relationship Id="rId5" Type="http://schemas.openxmlformats.org/officeDocument/2006/relationships/oleObject" Target="../embeddings/oleObject1177.bin"/><Relationship Id="rId15" Type="http://schemas.openxmlformats.org/officeDocument/2006/relationships/image" Target="../media/image867.png"/><Relationship Id="rId10" Type="http://schemas.openxmlformats.org/officeDocument/2006/relationships/image" Target="../media/image861.wmf"/><Relationship Id="rId19" Type="http://schemas.openxmlformats.org/officeDocument/2006/relationships/image" Target="../media/image866.wmf"/><Relationship Id="rId4" Type="http://schemas.openxmlformats.org/officeDocument/2006/relationships/image" Target="../media/image938.wmf"/><Relationship Id="rId9" Type="http://schemas.openxmlformats.org/officeDocument/2006/relationships/oleObject" Target="../embeddings/oleObject1179.bin"/><Relationship Id="rId14" Type="http://schemas.openxmlformats.org/officeDocument/2006/relationships/image" Target="../media/image863.wmf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4.wmf"/><Relationship Id="rId13" Type="http://schemas.openxmlformats.org/officeDocument/2006/relationships/oleObject" Target="../embeddings/oleObject1188.bin"/><Relationship Id="rId18" Type="http://schemas.openxmlformats.org/officeDocument/2006/relationships/image" Target="../media/image948.wmf"/><Relationship Id="rId26" Type="http://schemas.openxmlformats.org/officeDocument/2006/relationships/image" Target="../media/image954.png"/><Relationship Id="rId3" Type="http://schemas.openxmlformats.org/officeDocument/2006/relationships/oleObject" Target="../embeddings/oleObject1184.bin"/><Relationship Id="rId21" Type="http://schemas.openxmlformats.org/officeDocument/2006/relationships/image" Target="../media/image949.wmf"/><Relationship Id="rId7" Type="http://schemas.openxmlformats.org/officeDocument/2006/relationships/oleObject" Target="../embeddings/oleObject1186.bin"/><Relationship Id="rId12" Type="http://schemas.openxmlformats.org/officeDocument/2006/relationships/image" Target="../media/image952.png"/><Relationship Id="rId17" Type="http://schemas.openxmlformats.org/officeDocument/2006/relationships/oleObject" Target="../embeddings/oleObject1190.bin"/><Relationship Id="rId25" Type="http://schemas.openxmlformats.org/officeDocument/2006/relationships/image" Target="../media/image951.wmf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947.wmf"/><Relationship Id="rId20" Type="http://schemas.openxmlformats.org/officeDocument/2006/relationships/oleObject" Target="../embeddings/oleObject1191.bin"/><Relationship Id="rId1" Type="http://schemas.openxmlformats.org/officeDocument/2006/relationships/vmlDrawing" Target="../drawings/vmlDrawing137.vml"/><Relationship Id="rId6" Type="http://schemas.openxmlformats.org/officeDocument/2006/relationships/image" Target="../media/image943.wmf"/><Relationship Id="rId11" Type="http://schemas.openxmlformats.org/officeDocument/2006/relationships/image" Target="../media/image945.wmf"/><Relationship Id="rId24" Type="http://schemas.openxmlformats.org/officeDocument/2006/relationships/oleObject" Target="../embeddings/oleObject1193.bin"/><Relationship Id="rId5" Type="http://schemas.openxmlformats.org/officeDocument/2006/relationships/oleObject" Target="../embeddings/oleObject1185.bin"/><Relationship Id="rId15" Type="http://schemas.openxmlformats.org/officeDocument/2006/relationships/oleObject" Target="../embeddings/oleObject1189.bin"/><Relationship Id="rId23" Type="http://schemas.openxmlformats.org/officeDocument/2006/relationships/image" Target="../media/image950.wmf"/><Relationship Id="rId10" Type="http://schemas.openxmlformats.org/officeDocument/2006/relationships/oleObject" Target="../embeddings/oleObject1187.bin"/><Relationship Id="rId19" Type="http://schemas.openxmlformats.org/officeDocument/2006/relationships/image" Target="../media/image953.png"/><Relationship Id="rId4" Type="http://schemas.openxmlformats.org/officeDocument/2006/relationships/image" Target="../media/image942.wmf"/><Relationship Id="rId9" Type="http://schemas.openxmlformats.org/officeDocument/2006/relationships/image" Target="../media/image805.png"/><Relationship Id="rId14" Type="http://schemas.openxmlformats.org/officeDocument/2006/relationships/image" Target="../media/image946.wmf"/><Relationship Id="rId22" Type="http://schemas.openxmlformats.org/officeDocument/2006/relationships/oleObject" Target="../embeddings/oleObject1192.bin"/><Relationship Id="rId27" Type="http://schemas.openxmlformats.org/officeDocument/2006/relationships/image" Target="../media/image955.png"/></Relationships>
</file>

<file path=ppt/slides/_rels/slide17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1199.bin"/><Relationship Id="rId18" Type="http://schemas.openxmlformats.org/officeDocument/2006/relationships/image" Target="../media/image963.wmf"/><Relationship Id="rId26" Type="http://schemas.openxmlformats.org/officeDocument/2006/relationships/image" Target="../media/image951.wmf"/><Relationship Id="rId3" Type="http://schemas.openxmlformats.org/officeDocument/2006/relationships/oleObject" Target="../embeddings/oleObject1194.bin"/><Relationship Id="rId21" Type="http://schemas.openxmlformats.org/officeDocument/2006/relationships/image" Target="../media/image964.wmf"/><Relationship Id="rId7" Type="http://schemas.openxmlformats.org/officeDocument/2006/relationships/oleObject" Target="../embeddings/oleObject1196.bin"/><Relationship Id="rId12" Type="http://schemas.openxmlformats.org/officeDocument/2006/relationships/image" Target="../media/image960.wmf"/><Relationship Id="rId17" Type="http://schemas.openxmlformats.org/officeDocument/2006/relationships/oleObject" Target="../embeddings/oleObject1201.bin"/><Relationship Id="rId25" Type="http://schemas.openxmlformats.org/officeDocument/2006/relationships/oleObject" Target="../embeddings/oleObject1204.bin"/><Relationship Id="rId33" Type="http://schemas.openxmlformats.org/officeDocument/2006/relationships/image" Target="../media/image967.wmf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962.wmf"/><Relationship Id="rId20" Type="http://schemas.openxmlformats.org/officeDocument/2006/relationships/oleObject" Target="../embeddings/oleObject1202.bin"/><Relationship Id="rId29" Type="http://schemas.openxmlformats.org/officeDocument/2006/relationships/oleObject" Target="../embeddings/oleObject1206.bin"/><Relationship Id="rId1" Type="http://schemas.openxmlformats.org/officeDocument/2006/relationships/vmlDrawing" Target="../drawings/vmlDrawing138.vml"/><Relationship Id="rId6" Type="http://schemas.openxmlformats.org/officeDocument/2006/relationships/image" Target="../media/image957.wmf"/><Relationship Id="rId11" Type="http://schemas.openxmlformats.org/officeDocument/2006/relationships/oleObject" Target="../embeddings/oleObject1198.bin"/><Relationship Id="rId24" Type="http://schemas.openxmlformats.org/officeDocument/2006/relationships/image" Target="../media/image965.wmf"/><Relationship Id="rId32" Type="http://schemas.openxmlformats.org/officeDocument/2006/relationships/oleObject" Target="../embeddings/oleObject1207.bin"/><Relationship Id="rId5" Type="http://schemas.openxmlformats.org/officeDocument/2006/relationships/oleObject" Target="../embeddings/oleObject1195.bin"/><Relationship Id="rId15" Type="http://schemas.openxmlformats.org/officeDocument/2006/relationships/oleObject" Target="../embeddings/oleObject1200.bin"/><Relationship Id="rId23" Type="http://schemas.openxmlformats.org/officeDocument/2006/relationships/oleObject" Target="../embeddings/oleObject1203.bin"/><Relationship Id="rId28" Type="http://schemas.openxmlformats.org/officeDocument/2006/relationships/image" Target="../media/image950.wmf"/><Relationship Id="rId10" Type="http://schemas.openxmlformats.org/officeDocument/2006/relationships/image" Target="../media/image959.wmf"/><Relationship Id="rId19" Type="http://schemas.openxmlformats.org/officeDocument/2006/relationships/image" Target="../media/image968.png"/><Relationship Id="rId31" Type="http://schemas.openxmlformats.org/officeDocument/2006/relationships/image" Target="../media/image954.png"/><Relationship Id="rId4" Type="http://schemas.openxmlformats.org/officeDocument/2006/relationships/image" Target="../media/image956.wmf"/><Relationship Id="rId9" Type="http://schemas.openxmlformats.org/officeDocument/2006/relationships/oleObject" Target="../embeddings/oleObject1197.bin"/><Relationship Id="rId14" Type="http://schemas.openxmlformats.org/officeDocument/2006/relationships/image" Target="../media/image961.wmf"/><Relationship Id="rId22" Type="http://schemas.openxmlformats.org/officeDocument/2006/relationships/image" Target="../media/image969.png"/><Relationship Id="rId27" Type="http://schemas.openxmlformats.org/officeDocument/2006/relationships/oleObject" Target="../embeddings/oleObject1205.bin"/><Relationship Id="rId30" Type="http://schemas.openxmlformats.org/officeDocument/2006/relationships/image" Target="../media/image966.wmf"/><Relationship Id="rId8" Type="http://schemas.openxmlformats.org/officeDocument/2006/relationships/image" Target="../media/image958.wmf"/></Relationships>
</file>

<file path=ppt/slides/_rels/slide17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1212.bin"/><Relationship Id="rId18" Type="http://schemas.openxmlformats.org/officeDocument/2006/relationships/image" Target="../media/image976.wmf"/><Relationship Id="rId26" Type="http://schemas.openxmlformats.org/officeDocument/2006/relationships/image" Target="../media/image980.wmf"/><Relationship Id="rId3" Type="http://schemas.openxmlformats.org/officeDocument/2006/relationships/oleObject" Target="../embeddings/oleObject1208.bin"/><Relationship Id="rId21" Type="http://schemas.openxmlformats.org/officeDocument/2006/relationships/oleObject" Target="../embeddings/oleObject1216.bin"/><Relationship Id="rId34" Type="http://schemas.openxmlformats.org/officeDocument/2006/relationships/image" Target="../media/image983.wmf"/><Relationship Id="rId7" Type="http://schemas.openxmlformats.org/officeDocument/2006/relationships/oleObject" Target="../embeddings/oleObject1210.bin"/><Relationship Id="rId12" Type="http://schemas.openxmlformats.org/officeDocument/2006/relationships/hyperlink" Target="http://publish.aps.org/abstract/PRA/v41/p6676/" TargetMode="External"/><Relationship Id="rId17" Type="http://schemas.openxmlformats.org/officeDocument/2006/relationships/oleObject" Target="../embeddings/oleObject1214.bin"/><Relationship Id="rId25" Type="http://schemas.openxmlformats.org/officeDocument/2006/relationships/oleObject" Target="../embeddings/oleObject1218.bin"/><Relationship Id="rId33" Type="http://schemas.openxmlformats.org/officeDocument/2006/relationships/oleObject" Target="../embeddings/oleObject1221.bin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975.wmf"/><Relationship Id="rId20" Type="http://schemas.openxmlformats.org/officeDocument/2006/relationships/image" Target="../media/image977.wmf"/><Relationship Id="rId29" Type="http://schemas.openxmlformats.org/officeDocument/2006/relationships/image" Target="../media/image67.png"/><Relationship Id="rId1" Type="http://schemas.openxmlformats.org/officeDocument/2006/relationships/vmlDrawing" Target="../drawings/vmlDrawing139.vml"/><Relationship Id="rId6" Type="http://schemas.openxmlformats.org/officeDocument/2006/relationships/image" Target="../media/image971.wmf"/><Relationship Id="rId11" Type="http://schemas.openxmlformats.org/officeDocument/2006/relationships/hyperlink" Target="http://jpsj.ipap.jp/link?JPSJ/58/101" TargetMode="External"/><Relationship Id="rId24" Type="http://schemas.openxmlformats.org/officeDocument/2006/relationships/image" Target="../media/image979.wmf"/><Relationship Id="rId32" Type="http://schemas.openxmlformats.org/officeDocument/2006/relationships/image" Target="../media/image982.wmf"/><Relationship Id="rId5" Type="http://schemas.openxmlformats.org/officeDocument/2006/relationships/oleObject" Target="../embeddings/oleObject1209.bin"/><Relationship Id="rId15" Type="http://schemas.openxmlformats.org/officeDocument/2006/relationships/oleObject" Target="../embeddings/oleObject1213.bin"/><Relationship Id="rId23" Type="http://schemas.openxmlformats.org/officeDocument/2006/relationships/oleObject" Target="../embeddings/oleObject1217.bin"/><Relationship Id="rId28" Type="http://schemas.openxmlformats.org/officeDocument/2006/relationships/image" Target="../media/image981.wmf"/><Relationship Id="rId10" Type="http://schemas.openxmlformats.org/officeDocument/2006/relationships/image" Target="../media/image973.wmf"/><Relationship Id="rId19" Type="http://schemas.openxmlformats.org/officeDocument/2006/relationships/oleObject" Target="../embeddings/oleObject1215.bin"/><Relationship Id="rId31" Type="http://schemas.openxmlformats.org/officeDocument/2006/relationships/oleObject" Target="../embeddings/oleObject1220.bin"/><Relationship Id="rId4" Type="http://schemas.openxmlformats.org/officeDocument/2006/relationships/image" Target="../media/image970.wmf"/><Relationship Id="rId9" Type="http://schemas.openxmlformats.org/officeDocument/2006/relationships/oleObject" Target="../embeddings/oleObject1211.bin"/><Relationship Id="rId14" Type="http://schemas.openxmlformats.org/officeDocument/2006/relationships/image" Target="../media/image974.wmf"/><Relationship Id="rId22" Type="http://schemas.openxmlformats.org/officeDocument/2006/relationships/image" Target="../media/image978.wmf"/><Relationship Id="rId27" Type="http://schemas.openxmlformats.org/officeDocument/2006/relationships/oleObject" Target="../embeddings/oleObject1219.bin"/><Relationship Id="rId30" Type="http://schemas.openxmlformats.org/officeDocument/2006/relationships/image" Target="../media/image378.png"/><Relationship Id="rId35" Type="http://schemas.openxmlformats.org/officeDocument/2006/relationships/image" Target="NULL"/><Relationship Id="rId8" Type="http://schemas.openxmlformats.org/officeDocument/2006/relationships/image" Target="../media/image972.wmf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24.bin"/><Relationship Id="rId3" Type="http://schemas.openxmlformats.org/officeDocument/2006/relationships/notesSlide" Target="../notesSlides/notesSlide145.xml"/><Relationship Id="rId7" Type="http://schemas.openxmlformats.org/officeDocument/2006/relationships/image" Target="../media/image877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40.vml"/><Relationship Id="rId6" Type="http://schemas.openxmlformats.org/officeDocument/2006/relationships/oleObject" Target="../embeddings/oleObject1223.bin"/><Relationship Id="rId11" Type="http://schemas.openxmlformats.org/officeDocument/2006/relationships/image" Target="../media/image879.wmf"/><Relationship Id="rId5" Type="http://schemas.openxmlformats.org/officeDocument/2006/relationships/image" Target="../media/image876.wmf"/><Relationship Id="rId10" Type="http://schemas.openxmlformats.org/officeDocument/2006/relationships/oleObject" Target="../embeddings/oleObject1225.bin"/><Relationship Id="rId4" Type="http://schemas.openxmlformats.org/officeDocument/2006/relationships/oleObject" Target="../embeddings/oleObject1222.bin"/><Relationship Id="rId9" Type="http://schemas.openxmlformats.org/officeDocument/2006/relationships/image" Target="../media/image878.wmf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28.bin"/><Relationship Id="rId13" Type="http://schemas.openxmlformats.org/officeDocument/2006/relationships/hyperlink" Target="http://link.aip.org/link/?JCP/117/6221/1" TargetMode="External"/><Relationship Id="rId18" Type="http://schemas.openxmlformats.org/officeDocument/2006/relationships/image" Target="../media/image989.wmf"/><Relationship Id="rId26" Type="http://schemas.openxmlformats.org/officeDocument/2006/relationships/image" Target="../media/image992.wmf"/><Relationship Id="rId3" Type="http://schemas.openxmlformats.org/officeDocument/2006/relationships/notesSlide" Target="../notesSlides/notesSlide146.xml"/><Relationship Id="rId21" Type="http://schemas.openxmlformats.org/officeDocument/2006/relationships/oleObject" Target="../embeddings/oleObject1233.bin"/><Relationship Id="rId7" Type="http://schemas.openxmlformats.org/officeDocument/2006/relationships/image" Target="../media/image985.wmf"/><Relationship Id="rId12" Type="http://schemas.openxmlformats.org/officeDocument/2006/relationships/hyperlink" Target="http://prola.aps.org/abstract/PRA/v43/i8/p4131_1" TargetMode="External"/><Relationship Id="rId17" Type="http://schemas.openxmlformats.org/officeDocument/2006/relationships/oleObject" Target="../embeddings/oleObject1231.bin"/><Relationship Id="rId25" Type="http://schemas.openxmlformats.org/officeDocument/2006/relationships/oleObject" Target="../embeddings/oleObject1234.bin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988.wmf"/><Relationship Id="rId20" Type="http://schemas.openxmlformats.org/officeDocument/2006/relationships/image" Target="../media/image990.wmf"/><Relationship Id="rId1" Type="http://schemas.openxmlformats.org/officeDocument/2006/relationships/vmlDrawing" Target="../drawings/vmlDrawing141.vml"/><Relationship Id="rId6" Type="http://schemas.openxmlformats.org/officeDocument/2006/relationships/oleObject" Target="../embeddings/oleObject1227.bin"/><Relationship Id="rId11" Type="http://schemas.openxmlformats.org/officeDocument/2006/relationships/image" Target="../media/image987.wmf"/><Relationship Id="rId24" Type="http://schemas.openxmlformats.org/officeDocument/2006/relationships/image" Target="../media/image994.png"/><Relationship Id="rId5" Type="http://schemas.openxmlformats.org/officeDocument/2006/relationships/image" Target="../media/image984.wmf"/><Relationship Id="rId15" Type="http://schemas.openxmlformats.org/officeDocument/2006/relationships/oleObject" Target="../embeddings/oleObject1230.bin"/><Relationship Id="rId23" Type="http://schemas.openxmlformats.org/officeDocument/2006/relationships/image" Target="../media/image993.png"/><Relationship Id="rId10" Type="http://schemas.openxmlformats.org/officeDocument/2006/relationships/oleObject" Target="../embeddings/oleObject1229.bin"/><Relationship Id="rId19" Type="http://schemas.openxmlformats.org/officeDocument/2006/relationships/oleObject" Target="../embeddings/oleObject1232.bin"/><Relationship Id="rId4" Type="http://schemas.openxmlformats.org/officeDocument/2006/relationships/oleObject" Target="../embeddings/oleObject1226.bin"/><Relationship Id="rId9" Type="http://schemas.openxmlformats.org/officeDocument/2006/relationships/image" Target="../media/image986.wmf"/><Relationship Id="rId14" Type="http://schemas.openxmlformats.org/officeDocument/2006/relationships/hyperlink" Target="http://jpsj.ipap.jp/link?JPSJ/75/082001" TargetMode="External"/><Relationship Id="rId22" Type="http://schemas.openxmlformats.org/officeDocument/2006/relationships/image" Target="../media/image991.wmf"/></Relationships>
</file>

<file path=ppt/slides/_rels/slide17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97.wmf"/><Relationship Id="rId18" Type="http://schemas.openxmlformats.org/officeDocument/2006/relationships/oleObject" Target="../embeddings/oleObject1240.bin"/><Relationship Id="rId26" Type="http://schemas.openxmlformats.org/officeDocument/2006/relationships/oleObject" Target="../embeddings/oleObject1244.bin"/><Relationship Id="rId3" Type="http://schemas.openxmlformats.org/officeDocument/2006/relationships/image" Target="../media/image953.png"/><Relationship Id="rId21" Type="http://schemas.openxmlformats.org/officeDocument/2006/relationships/image" Target="../media/image1001.wmf"/><Relationship Id="rId34" Type="http://schemas.openxmlformats.org/officeDocument/2006/relationships/image" Target="../media/image955.png"/><Relationship Id="rId7" Type="http://schemas.openxmlformats.org/officeDocument/2006/relationships/hyperlink" Target="http://jpsj.ipap.jp/link?JPSJ/75/082001" TargetMode="External"/><Relationship Id="rId12" Type="http://schemas.openxmlformats.org/officeDocument/2006/relationships/oleObject" Target="../embeddings/oleObject1237.bin"/><Relationship Id="rId17" Type="http://schemas.openxmlformats.org/officeDocument/2006/relationships/image" Target="../media/image999.wmf"/><Relationship Id="rId25" Type="http://schemas.openxmlformats.org/officeDocument/2006/relationships/image" Target="../media/image1003.wmf"/><Relationship Id="rId33" Type="http://schemas.openxmlformats.org/officeDocument/2006/relationships/image" Target="../media/image1007.wmf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1239.bin"/><Relationship Id="rId20" Type="http://schemas.openxmlformats.org/officeDocument/2006/relationships/oleObject" Target="../embeddings/oleObject1241.bin"/><Relationship Id="rId29" Type="http://schemas.openxmlformats.org/officeDocument/2006/relationships/image" Target="../media/image1005.wmf"/><Relationship Id="rId1" Type="http://schemas.openxmlformats.org/officeDocument/2006/relationships/vmlDrawing" Target="../drawings/vmlDrawing142.vml"/><Relationship Id="rId6" Type="http://schemas.openxmlformats.org/officeDocument/2006/relationships/image" Target="../media/image995.wmf"/><Relationship Id="rId11" Type="http://schemas.openxmlformats.org/officeDocument/2006/relationships/image" Target="../media/image969.png"/><Relationship Id="rId24" Type="http://schemas.openxmlformats.org/officeDocument/2006/relationships/oleObject" Target="../embeddings/oleObject1243.bin"/><Relationship Id="rId32" Type="http://schemas.openxmlformats.org/officeDocument/2006/relationships/oleObject" Target="../embeddings/oleObject1247.bin"/><Relationship Id="rId5" Type="http://schemas.openxmlformats.org/officeDocument/2006/relationships/oleObject" Target="../embeddings/oleObject1235.bin"/><Relationship Id="rId15" Type="http://schemas.openxmlformats.org/officeDocument/2006/relationships/image" Target="../media/image998.wmf"/><Relationship Id="rId23" Type="http://schemas.openxmlformats.org/officeDocument/2006/relationships/image" Target="../media/image1002.wmf"/><Relationship Id="rId28" Type="http://schemas.openxmlformats.org/officeDocument/2006/relationships/oleObject" Target="../embeddings/oleObject1245.bin"/><Relationship Id="rId10" Type="http://schemas.openxmlformats.org/officeDocument/2006/relationships/image" Target="../media/image1008.png"/><Relationship Id="rId19" Type="http://schemas.openxmlformats.org/officeDocument/2006/relationships/image" Target="../media/image1000.wmf"/><Relationship Id="rId31" Type="http://schemas.openxmlformats.org/officeDocument/2006/relationships/image" Target="../media/image1006.wmf"/><Relationship Id="rId4" Type="http://schemas.openxmlformats.org/officeDocument/2006/relationships/image" Target="../media/image954.png"/><Relationship Id="rId9" Type="http://schemas.openxmlformats.org/officeDocument/2006/relationships/image" Target="../media/image996.wmf"/><Relationship Id="rId14" Type="http://schemas.openxmlformats.org/officeDocument/2006/relationships/oleObject" Target="../embeddings/oleObject1238.bin"/><Relationship Id="rId22" Type="http://schemas.openxmlformats.org/officeDocument/2006/relationships/oleObject" Target="../embeddings/oleObject1242.bin"/><Relationship Id="rId27" Type="http://schemas.openxmlformats.org/officeDocument/2006/relationships/image" Target="../media/image1004.wmf"/><Relationship Id="rId30" Type="http://schemas.openxmlformats.org/officeDocument/2006/relationships/oleObject" Target="../embeddings/oleObject1246.bin"/><Relationship Id="rId8" Type="http://schemas.openxmlformats.org/officeDocument/2006/relationships/oleObject" Target="../embeddings/oleObject1236.bin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4.gif"/><Relationship Id="rId13" Type="http://schemas.openxmlformats.org/officeDocument/2006/relationships/image" Target="../media/image1013.png"/><Relationship Id="rId3" Type="http://schemas.openxmlformats.org/officeDocument/2006/relationships/image" Target="../media/image1010.png"/><Relationship Id="rId7" Type="http://schemas.openxmlformats.org/officeDocument/2006/relationships/image" Target="../media/image1011.gif"/><Relationship Id="rId12" Type="http://schemas.openxmlformats.org/officeDocument/2006/relationships/image" Target="../media/image675.gi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43.vml"/><Relationship Id="rId6" Type="http://schemas.openxmlformats.org/officeDocument/2006/relationships/image" Target="../media/image684.gif"/><Relationship Id="rId11" Type="http://schemas.openxmlformats.org/officeDocument/2006/relationships/image" Target="../media/image1012.gif"/><Relationship Id="rId5" Type="http://schemas.openxmlformats.org/officeDocument/2006/relationships/image" Target="../media/image1009.wmf"/><Relationship Id="rId10" Type="http://schemas.openxmlformats.org/officeDocument/2006/relationships/image" Target="../media/image677.gif"/><Relationship Id="rId4" Type="http://schemas.openxmlformats.org/officeDocument/2006/relationships/oleObject" Target="../embeddings/oleObject1248.bin"/><Relationship Id="rId9" Type="http://schemas.openxmlformats.org/officeDocument/2006/relationships/image" Target="../media/image676.gi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7.bin"/><Relationship Id="rId13" Type="http://schemas.openxmlformats.org/officeDocument/2006/relationships/image" Target="../media/image116.wmf"/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113.wmf"/><Relationship Id="rId12" Type="http://schemas.openxmlformats.org/officeDocument/2006/relationships/oleObject" Target="../embeddings/oleObject8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oleObject" Target="../embeddings/oleObject86.bin"/><Relationship Id="rId11" Type="http://schemas.openxmlformats.org/officeDocument/2006/relationships/image" Target="../media/image115.wmf"/><Relationship Id="rId5" Type="http://schemas.openxmlformats.org/officeDocument/2006/relationships/image" Target="../media/image112.wmf"/><Relationship Id="rId15" Type="http://schemas.openxmlformats.org/officeDocument/2006/relationships/image" Target="../media/image117.wmf"/><Relationship Id="rId10" Type="http://schemas.openxmlformats.org/officeDocument/2006/relationships/oleObject" Target="../embeddings/oleObject88.bin"/><Relationship Id="rId4" Type="http://schemas.openxmlformats.org/officeDocument/2006/relationships/oleObject" Target="../embeddings/oleObject85.bin"/><Relationship Id="rId9" Type="http://schemas.openxmlformats.org/officeDocument/2006/relationships/image" Target="../media/image114.wmf"/><Relationship Id="rId14" Type="http://schemas.openxmlformats.org/officeDocument/2006/relationships/oleObject" Target="../embeddings/oleObject90.bin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7.png"/><Relationship Id="rId13" Type="http://schemas.openxmlformats.org/officeDocument/2006/relationships/hyperlink" Target="http://scitation.aip.org/getabs/servlet/GetabsServlet?prog=normal&amp;id=JCPSA6000128000006064511000001&amp;idtype=cvips&amp;gifs=yes" TargetMode="External"/><Relationship Id="rId18" Type="http://schemas.openxmlformats.org/officeDocument/2006/relationships/image" Target="../media/image1014.wmf"/><Relationship Id="rId3" Type="http://schemas.openxmlformats.org/officeDocument/2006/relationships/video" Target="HF.mpg" TargetMode="External"/><Relationship Id="rId7" Type="http://schemas.openxmlformats.org/officeDocument/2006/relationships/image" Target="../media/image1016.gif"/><Relationship Id="rId12" Type="http://schemas.openxmlformats.org/officeDocument/2006/relationships/hyperlink" Target="http://scitation.aip.org/getabs/servlet/GetabsServlet?prog=normal&amp;id=JCPSA6000120000001000260000001&amp;idtype=cvips&amp;gifs=yes" TargetMode="External"/><Relationship Id="rId17" Type="http://schemas.openxmlformats.org/officeDocument/2006/relationships/oleObject" Target="../embeddings/oleObject1249.bin"/><Relationship Id="rId2" Type="http://schemas.microsoft.com/office/2007/relationships/media" Target="HF.mpg" TargetMode="External"/><Relationship Id="rId16" Type="http://schemas.openxmlformats.org/officeDocument/2006/relationships/image" Target="../media/image1021.png"/><Relationship Id="rId1" Type="http://schemas.openxmlformats.org/officeDocument/2006/relationships/vmlDrawing" Target="../drawings/vmlDrawing144.vml"/><Relationship Id="rId6" Type="http://schemas.openxmlformats.org/officeDocument/2006/relationships/image" Target="../media/image1015.gif"/><Relationship Id="rId11" Type="http://schemas.openxmlformats.org/officeDocument/2006/relationships/hyperlink" Target="http://jpsj.ipap.jp/link?JPSJ/75/082001" TargetMode="External"/><Relationship Id="rId5" Type="http://schemas.openxmlformats.org/officeDocument/2006/relationships/notesSlide" Target="../notesSlides/notesSlide147.xml"/><Relationship Id="rId15" Type="http://schemas.openxmlformats.org/officeDocument/2006/relationships/image" Target="../media/image1020.gif"/><Relationship Id="rId10" Type="http://schemas.openxmlformats.org/officeDocument/2006/relationships/image" Target="../media/image1019.pn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018.png"/><Relationship Id="rId14" Type="http://schemas.openxmlformats.org/officeDocument/2006/relationships/image" Target="../media/image656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2.png"/><Relationship Id="rId7" Type="http://schemas.openxmlformats.org/officeDocument/2006/relationships/image" Target="../media/image684.gif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45.vml"/><Relationship Id="rId6" Type="http://schemas.openxmlformats.org/officeDocument/2006/relationships/image" Target="../media/image681.png"/><Relationship Id="rId5" Type="http://schemas.openxmlformats.org/officeDocument/2006/relationships/oleObject" Target="../embeddings/oleObject1250.bin"/><Relationship Id="rId4" Type="http://schemas.openxmlformats.org/officeDocument/2006/relationships/image" Target="../media/image683.png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5.wmf"/><Relationship Id="rId13" Type="http://schemas.openxmlformats.org/officeDocument/2006/relationships/image" Target="../media/image932.wmf"/><Relationship Id="rId18" Type="http://schemas.openxmlformats.org/officeDocument/2006/relationships/image" Target="../media/image1023.wmf"/><Relationship Id="rId3" Type="http://schemas.openxmlformats.org/officeDocument/2006/relationships/notesSlide" Target="../notesSlides/notesSlide148.xml"/><Relationship Id="rId21" Type="http://schemas.openxmlformats.org/officeDocument/2006/relationships/image" Target="../media/image1029.png"/><Relationship Id="rId7" Type="http://schemas.openxmlformats.org/officeDocument/2006/relationships/oleObject" Target="../embeddings/oleObject1251.bin"/><Relationship Id="rId12" Type="http://schemas.openxmlformats.org/officeDocument/2006/relationships/oleObject" Target="../embeddings/oleObject1253.bin"/><Relationship Id="rId17" Type="http://schemas.openxmlformats.org/officeDocument/2006/relationships/oleObject" Target="../embeddings/oleObject1255.bin"/><Relationship Id="rId25" Type="http://schemas.openxmlformats.org/officeDocument/2006/relationships/image" Target="../media/image1025.wmf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022.wmf"/><Relationship Id="rId20" Type="http://schemas.openxmlformats.org/officeDocument/2006/relationships/image" Target="../media/image1028.png"/><Relationship Id="rId1" Type="http://schemas.openxmlformats.org/officeDocument/2006/relationships/vmlDrawing" Target="../drawings/vmlDrawing146.vml"/><Relationship Id="rId6" Type="http://schemas.openxmlformats.org/officeDocument/2006/relationships/image" Target="../media/image935.png"/><Relationship Id="rId11" Type="http://schemas.openxmlformats.org/officeDocument/2006/relationships/image" Target="../media/image927.wmf"/><Relationship Id="rId24" Type="http://schemas.openxmlformats.org/officeDocument/2006/relationships/oleObject" Target="../embeddings/oleObject1257.bin"/><Relationship Id="rId5" Type="http://schemas.openxmlformats.org/officeDocument/2006/relationships/image" Target="../media/image1026.png"/><Relationship Id="rId15" Type="http://schemas.openxmlformats.org/officeDocument/2006/relationships/oleObject" Target="../embeddings/oleObject1254.bin"/><Relationship Id="rId23" Type="http://schemas.openxmlformats.org/officeDocument/2006/relationships/image" Target="../media/image1024.wmf"/><Relationship Id="rId10" Type="http://schemas.openxmlformats.org/officeDocument/2006/relationships/oleObject" Target="../embeddings/oleObject1252.bin"/><Relationship Id="rId19" Type="http://schemas.openxmlformats.org/officeDocument/2006/relationships/image" Target="../media/image1027.png"/><Relationship Id="rId4" Type="http://schemas.openxmlformats.org/officeDocument/2006/relationships/image" Target="../media/image937.png"/><Relationship Id="rId9" Type="http://schemas.openxmlformats.org/officeDocument/2006/relationships/hyperlink" Target="http://jpsj.ipap.jp/link?JPSJ/75/082001" TargetMode="External"/><Relationship Id="rId14" Type="http://schemas.openxmlformats.org/officeDocument/2006/relationships/image" Target="../media/image936.jpeg"/><Relationship Id="rId22" Type="http://schemas.openxmlformats.org/officeDocument/2006/relationships/oleObject" Target="../embeddings/oleObject1256.bin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2.wmf"/><Relationship Id="rId13" Type="http://schemas.openxmlformats.org/officeDocument/2006/relationships/oleObject" Target="../embeddings/oleObject1263.bin"/><Relationship Id="rId18" Type="http://schemas.openxmlformats.org/officeDocument/2006/relationships/image" Target="../media/image1037.wmf"/><Relationship Id="rId26" Type="http://schemas.openxmlformats.org/officeDocument/2006/relationships/image" Target="../media/image1041.wmf"/><Relationship Id="rId3" Type="http://schemas.openxmlformats.org/officeDocument/2006/relationships/oleObject" Target="../embeddings/oleObject1258.bin"/><Relationship Id="rId21" Type="http://schemas.openxmlformats.org/officeDocument/2006/relationships/oleObject" Target="../embeddings/oleObject1267.bin"/><Relationship Id="rId7" Type="http://schemas.openxmlformats.org/officeDocument/2006/relationships/oleObject" Target="../embeddings/oleObject1260.bin"/><Relationship Id="rId12" Type="http://schemas.openxmlformats.org/officeDocument/2006/relationships/image" Target="../media/image1034.wmf"/><Relationship Id="rId17" Type="http://schemas.openxmlformats.org/officeDocument/2006/relationships/oleObject" Target="../embeddings/oleObject1265.bin"/><Relationship Id="rId25" Type="http://schemas.openxmlformats.org/officeDocument/2006/relationships/oleObject" Target="../embeddings/oleObject1269.bin"/><Relationship Id="rId2" Type="http://schemas.openxmlformats.org/officeDocument/2006/relationships/slideLayout" Target="../slideLayouts/slideLayout15.xml"/><Relationship Id="rId16" Type="http://schemas.openxmlformats.org/officeDocument/2006/relationships/image" Target="../media/image1036.wmf"/><Relationship Id="rId20" Type="http://schemas.openxmlformats.org/officeDocument/2006/relationships/image" Target="../media/image1038.wmf"/><Relationship Id="rId29" Type="http://schemas.openxmlformats.org/officeDocument/2006/relationships/oleObject" Target="../embeddings/oleObject1271.bin"/><Relationship Id="rId1" Type="http://schemas.openxmlformats.org/officeDocument/2006/relationships/vmlDrawing" Target="../drawings/vmlDrawing147.vml"/><Relationship Id="rId6" Type="http://schemas.openxmlformats.org/officeDocument/2006/relationships/image" Target="../media/image1031.wmf"/><Relationship Id="rId11" Type="http://schemas.openxmlformats.org/officeDocument/2006/relationships/oleObject" Target="../embeddings/oleObject1262.bin"/><Relationship Id="rId24" Type="http://schemas.openxmlformats.org/officeDocument/2006/relationships/image" Target="../media/image1040.wmf"/><Relationship Id="rId5" Type="http://schemas.openxmlformats.org/officeDocument/2006/relationships/oleObject" Target="../embeddings/oleObject1259.bin"/><Relationship Id="rId15" Type="http://schemas.openxmlformats.org/officeDocument/2006/relationships/oleObject" Target="../embeddings/oleObject1264.bin"/><Relationship Id="rId23" Type="http://schemas.openxmlformats.org/officeDocument/2006/relationships/oleObject" Target="../embeddings/oleObject1268.bin"/><Relationship Id="rId28" Type="http://schemas.openxmlformats.org/officeDocument/2006/relationships/image" Target="../media/image1042.wmf"/><Relationship Id="rId10" Type="http://schemas.openxmlformats.org/officeDocument/2006/relationships/image" Target="../media/image1033.wmf"/><Relationship Id="rId19" Type="http://schemas.openxmlformats.org/officeDocument/2006/relationships/oleObject" Target="../embeddings/oleObject1266.bin"/><Relationship Id="rId4" Type="http://schemas.openxmlformats.org/officeDocument/2006/relationships/image" Target="../media/image1030.wmf"/><Relationship Id="rId9" Type="http://schemas.openxmlformats.org/officeDocument/2006/relationships/oleObject" Target="../embeddings/oleObject1261.bin"/><Relationship Id="rId14" Type="http://schemas.openxmlformats.org/officeDocument/2006/relationships/image" Target="../media/image1035.wmf"/><Relationship Id="rId22" Type="http://schemas.openxmlformats.org/officeDocument/2006/relationships/image" Target="../media/image1039.wmf"/><Relationship Id="rId27" Type="http://schemas.openxmlformats.org/officeDocument/2006/relationships/oleObject" Target="../embeddings/oleObject1270.bin"/><Relationship Id="rId30" Type="http://schemas.openxmlformats.org/officeDocument/2006/relationships/image" Target="../media/image1043.wmf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6.wmf"/><Relationship Id="rId13" Type="http://schemas.openxmlformats.org/officeDocument/2006/relationships/image" Target="../media/image1048.wmf"/><Relationship Id="rId18" Type="http://schemas.openxmlformats.org/officeDocument/2006/relationships/oleObject" Target="../embeddings/oleObject1279.bin"/><Relationship Id="rId3" Type="http://schemas.openxmlformats.org/officeDocument/2006/relationships/oleObject" Target="../embeddings/oleObject1272.bin"/><Relationship Id="rId21" Type="http://schemas.openxmlformats.org/officeDocument/2006/relationships/image" Target="../media/image1052.wmf"/><Relationship Id="rId7" Type="http://schemas.openxmlformats.org/officeDocument/2006/relationships/oleObject" Target="../embeddings/oleObject1274.bin"/><Relationship Id="rId12" Type="http://schemas.openxmlformats.org/officeDocument/2006/relationships/oleObject" Target="../embeddings/oleObject1276.bin"/><Relationship Id="rId17" Type="http://schemas.openxmlformats.org/officeDocument/2006/relationships/image" Target="../media/image1050.wmf"/><Relationship Id="rId2" Type="http://schemas.openxmlformats.org/officeDocument/2006/relationships/slideLayout" Target="../slideLayouts/slideLayout16.xml"/><Relationship Id="rId16" Type="http://schemas.openxmlformats.org/officeDocument/2006/relationships/oleObject" Target="../embeddings/oleObject1278.bin"/><Relationship Id="rId20" Type="http://schemas.openxmlformats.org/officeDocument/2006/relationships/oleObject" Target="../embeddings/oleObject1280.bin"/><Relationship Id="rId1" Type="http://schemas.openxmlformats.org/officeDocument/2006/relationships/vmlDrawing" Target="../drawings/vmlDrawing148.vml"/><Relationship Id="rId6" Type="http://schemas.openxmlformats.org/officeDocument/2006/relationships/image" Target="../media/image1045.wmf"/><Relationship Id="rId11" Type="http://schemas.openxmlformats.org/officeDocument/2006/relationships/image" Target="../media/image1047.wmf"/><Relationship Id="rId5" Type="http://schemas.openxmlformats.org/officeDocument/2006/relationships/oleObject" Target="../embeddings/oleObject1273.bin"/><Relationship Id="rId15" Type="http://schemas.openxmlformats.org/officeDocument/2006/relationships/image" Target="../media/image1049.wmf"/><Relationship Id="rId23" Type="http://schemas.openxmlformats.org/officeDocument/2006/relationships/image" Target="../media/image1053.wmf"/><Relationship Id="rId10" Type="http://schemas.openxmlformats.org/officeDocument/2006/relationships/oleObject" Target="../embeddings/oleObject1275.bin"/><Relationship Id="rId19" Type="http://schemas.openxmlformats.org/officeDocument/2006/relationships/image" Target="../media/image1051.wmf"/><Relationship Id="rId4" Type="http://schemas.openxmlformats.org/officeDocument/2006/relationships/image" Target="../media/image1044.wmf"/><Relationship Id="rId9" Type="http://schemas.openxmlformats.org/officeDocument/2006/relationships/image" Target="../media/image1054.png"/><Relationship Id="rId14" Type="http://schemas.openxmlformats.org/officeDocument/2006/relationships/oleObject" Target="../embeddings/oleObject1277.bin"/><Relationship Id="rId22" Type="http://schemas.openxmlformats.org/officeDocument/2006/relationships/oleObject" Target="../embeddings/oleObject1281.bin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7.wmf"/><Relationship Id="rId3" Type="http://schemas.openxmlformats.org/officeDocument/2006/relationships/oleObject" Target="../embeddings/oleObject1282.bin"/><Relationship Id="rId7" Type="http://schemas.openxmlformats.org/officeDocument/2006/relationships/oleObject" Target="../embeddings/oleObject1284.bin"/><Relationship Id="rId12" Type="http://schemas.openxmlformats.org/officeDocument/2006/relationships/hyperlink" Target="http://publish.aps.org/abstract/PRA/v41/p6676/" TargetMode="External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49.vml"/><Relationship Id="rId6" Type="http://schemas.openxmlformats.org/officeDocument/2006/relationships/image" Target="../media/image1056.wmf"/><Relationship Id="rId11" Type="http://schemas.openxmlformats.org/officeDocument/2006/relationships/image" Target="../media/image994.png"/><Relationship Id="rId5" Type="http://schemas.openxmlformats.org/officeDocument/2006/relationships/oleObject" Target="../embeddings/oleObject1283.bin"/><Relationship Id="rId10" Type="http://schemas.openxmlformats.org/officeDocument/2006/relationships/image" Target="../media/image1058.wmf"/><Relationship Id="rId4" Type="http://schemas.openxmlformats.org/officeDocument/2006/relationships/image" Target="../media/image1055.wmf"/><Relationship Id="rId9" Type="http://schemas.openxmlformats.org/officeDocument/2006/relationships/oleObject" Target="../embeddings/oleObject1285.bin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0.wmf"/><Relationship Id="rId3" Type="http://schemas.openxmlformats.org/officeDocument/2006/relationships/oleObject" Target="../embeddings/oleObject1286.bin"/><Relationship Id="rId7" Type="http://schemas.openxmlformats.org/officeDocument/2006/relationships/oleObject" Target="../embeddings/oleObject1287.bin"/><Relationship Id="rId12" Type="http://schemas.openxmlformats.org/officeDocument/2006/relationships/image" Target="../media/image1038.wmf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150.vml"/><Relationship Id="rId6" Type="http://schemas.openxmlformats.org/officeDocument/2006/relationships/hyperlink" Target="http://scitation.aip.org/getabs/servlet/GetabsServlet?prog=normal&amp;id=JCPSA6000125000008084501000001&amp;idtype=cvips&amp;gifs=Yes" TargetMode="External"/><Relationship Id="rId11" Type="http://schemas.openxmlformats.org/officeDocument/2006/relationships/oleObject" Target="../embeddings/oleObject1289.bin"/><Relationship Id="rId5" Type="http://schemas.openxmlformats.org/officeDocument/2006/relationships/hyperlink" Target="http://jpsj.ipap.jp/link?JPSJ/74/3131" TargetMode="External"/><Relationship Id="rId10" Type="http://schemas.openxmlformats.org/officeDocument/2006/relationships/image" Target="../media/image1061.wmf"/><Relationship Id="rId4" Type="http://schemas.openxmlformats.org/officeDocument/2006/relationships/image" Target="../media/image1059.wmf"/><Relationship Id="rId9" Type="http://schemas.openxmlformats.org/officeDocument/2006/relationships/oleObject" Target="../embeddings/oleObject1288.bin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4.wmf"/><Relationship Id="rId13" Type="http://schemas.openxmlformats.org/officeDocument/2006/relationships/oleObject" Target="../embeddings/oleObject1295.bin"/><Relationship Id="rId18" Type="http://schemas.openxmlformats.org/officeDocument/2006/relationships/hyperlink" Target="http://scitation.aip.org/getabs/servlet/GetabsServlet?prog=normal&amp;id=JCPSA6000125000008084501000001&amp;idtype=cvips&amp;gifs=Yes" TargetMode="External"/><Relationship Id="rId3" Type="http://schemas.openxmlformats.org/officeDocument/2006/relationships/oleObject" Target="../embeddings/oleObject1290.bin"/><Relationship Id="rId7" Type="http://schemas.openxmlformats.org/officeDocument/2006/relationships/oleObject" Target="../embeddings/oleObject1292.bin"/><Relationship Id="rId12" Type="http://schemas.openxmlformats.org/officeDocument/2006/relationships/image" Target="../media/image1066.wmf"/><Relationship Id="rId17" Type="http://schemas.openxmlformats.org/officeDocument/2006/relationships/hyperlink" Target="http://jpsj.ipap.jp/link?JPSJ/74/3131" TargetMode="External"/><Relationship Id="rId2" Type="http://schemas.openxmlformats.org/officeDocument/2006/relationships/slideLayout" Target="../slideLayouts/slideLayout16.xml"/><Relationship Id="rId16" Type="http://schemas.openxmlformats.org/officeDocument/2006/relationships/image" Target="../media/image1069.png"/><Relationship Id="rId1" Type="http://schemas.openxmlformats.org/officeDocument/2006/relationships/vmlDrawing" Target="../drawings/vmlDrawing151.vml"/><Relationship Id="rId6" Type="http://schemas.openxmlformats.org/officeDocument/2006/relationships/image" Target="../media/image1063.wmf"/><Relationship Id="rId11" Type="http://schemas.openxmlformats.org/officeDocument/2006/relationships/oleObject" Target="../embeddings/oleObject1294.bin"/><Relationship Id="rId5" Type="http://schemas.openxmlformats.org/officeDocument/2006/relationships/oleObject" Target="../embeddings/oleObject1291.bin"/><Relationship Id="rId15" Type="http://schemas.openxmlformats.org/officeDocument/2006/relationships/image" Target="../media/image1068.png"/><Relationship Id="rId10" Type="http://schemas.openxmlformats.org/officeDocument/2006/relationships/image" Target="../media/image1065.wmf"/><Relationship Id="rId4" Type="http://schemas.openxmlformats.org/officeDocument/2006/relationships/image" Target="../media/image1062.wmf"/><Relationship Id="rId9" Type="http://schemas.openxmlformats.org/officeDocument/2006/relationships/oleObject" Target="../embeddings/oleObject1293.bin"/><Relationship Id="rId14" Type="http://schemas.openxmlformats.org/officeDocument/2006/relationships/image" Target="../media/image1067.wmf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2.wmf"/><Relationship Id="rId3" Type="http://schemas.openxmlformats.org/officeDocument/2006/relationships/oleObject" Target="../embeddings/oleObject1296.bin"/><Relationship Id="rId7" Type="http://schemas.openxmlformats.org/officeDocument/2006/relationships/oleObject" Target="../embeddings/oleObject129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2.vml"/><Relationship Id="rId6" Type="http://schemas.openxmlformats.org/officeDocument/2006/relationships/image" Target="../media/image1071.wmf"/><Relationship Id="rId11" Type="http://schemas.openxmlformats.org/officeDocument/2006/relationships/image" Target="NULL"/><Relationship Id="rId5" Type="http://schemas.openxmlformats.org/officeDocument/2006/relationships/oleObject" Target="../embeddings/oleObject1297.bin"/><Relationship Id="rId10" Type="http://schemas.openxmlformats.org/officeDocument/2006/relationships/image" Target="../media/image1073.wmf"/><Relationship Id="rId4" Type="http://schemas.openxmlformats.org/officeDocument/2006/relationships/image" Target="../media/image1070.wmf"/><Relationship Id="rId9" Type="http://schemas.openxmlformats.org/officeDocument/2006/relationships/oleObject" Target="../embeddings/oleObject1299.bin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hyperlink" Target="http://jpsj.ipap.jp/link?JPSJ/58/101/" TargetMode="External"/><Relationship Id="rId3" Type="http://schemas.openxmlformats.org/officeDocument/2006/relationships/notesSlide" Target="../notesSlides/notesSlide149.xml"/><Relationship Id="rId7" Type="http://schemas.openxmlformats.org/officeDocument/2006/relationships/image" Target="../media/image805.pn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53.vml"/><Relationship Id="rId6" Type="http://schemas.openxmlformats.org/officeDocument/2006/relationships/image" Target="../media/image1074.png"/><Relationship Id="rId5" Type="http://schemas.openxmlformats.org/officeDocument/2006/relationships/oleObject" Target="../embeddings/oleObject1300.bin"/><Relationship Id="rId10" Type="http://schemas.openxmlformats.org/officeDocument/2006/relationships/image" Target="../media/image1077.jpeg"/><Relationship Id="rId4" Type="http://schemas.openxmlformats.org/officeDocument/2006/relationships/image" Target="../media/image1075.png"/><Relationship Id="rId9" Type="http://schemas.openxmlformats.org/officeDocument/2006/relationships/image" Target="../media/image107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wmf"/><Relationship Id="rId13" Type="http://schemas.openxmlformats.org/officeDocument/2006/relationships/oleObject" Target="../embeddings/oleObject95.bin"/><Relationship Id="rId3" Type="http://schemas.openxmlformats.org/officeDocument/2006/relationships/notesSlide" Target="../notesSlides/notesSlide15.xml"/><Relationship Id="rId7" Type="http://schemas.openxmlformats.org/officeDocument/2006/relationships/oleObject" Target="../embeddings/oleObject92.bin"/><Relationship Id="rId12" Type="http://schemas.openxmlformats.org/officeDocument/2006/relationships/image" Target="../media/image121.wmf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24.jpeg"/><Relationship Id="rId1" Type="http://schemas.openxmlformats.org/officeDocument/2006/relationships/vmlDrawing" Target="../drawings/vmlDrawing14.vml"/><Relationship Id="rId6" Type="http://schemas.openxmlformats.org/officeDocument/2006/relationships/hyperlink" Target="http://link.aip.org/link/?JCPSA6/99/9496/1" TargetMode="External"/><Relationship Id="rId11" Type="http://schemas.openxmlformats.org/officeDocument/2006/relationships/oleObject" Target="../embeddings/oleObject94.bin"/><Relationship Id="rId5" Type="http://schemas.openxmlformats.org/officeDocument/2006/relationships/image" Target="../media/image118.wmf"/><Relationship Id="rId15" Type="http://schemas.openxmlformats.org/officeDocument/2006/relationships/image" Target="../media/image123.png"/><Relationship Id="rId10" Type="http://schemas.openxmlformats.org/officeDocument/2006/relationships/image" Target="../media/image120.wmf"/><Relationship Id="rId4" Type="http://schemas.openxmlformats.org/officeDocument/2006/relationships/oleObject" Target="../embeddings/oleObject91.bin"/><Relationship Id="rId9" Type="http://schemas.openxmlformats.org/officeDocument/2006/relationships/oleObject" Target="../embeddings/oleObject93.bin"/><Relationship Id="rId14" Type="http://schemas.openxmlformats.org/officeDocument/2006/relationships/image" Target="../media/image122.wmf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8.pn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80.png"/><Relationship Id="rId5" Type="http://schemas.openxmlformats.org/officeDocument/2006/relationships/image" Target="../media/image1079.png"/><Relationship Id="rId4" Type="http://schemas.openxmlformats.org/officeDocument/2006/relationships/hyperlink" Target="http://dx.doi.org/10.1016/j.chemphys.2007.10.037" TargetMode="Externa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0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4.vml"/><Relationship Id="rId6" Type="http://schemas.openxmlformats.org/officeDocument/2006/relationships/image" Target="../media/image1082.wmf"/><Relationship Id="rId5" Type="http://schemas.openxmlformats.org/officeDocument/2006/relationships/oleObject" Target="../embeddings/oleObject1302.bin"/><Relationship Id="rId4" Type="http://schemas.openxmlformats.org/officeDocument/2006/relationships/image" Target="../media/image1081.wmf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2.png"/><Relationship Id="rId13" Type="http://schemas.openxmlformats.org/officeDocument/2006/relationships/image" Target="../media/image1086.wmf"/><Relationship Id="rId18" Type="http://schemas.openxmlformats.org/officeDocument/2006/relationships/image" Target="../media/image1079.png"/><Relationship Id="rId26" Type="http://schemas.openxmlformats.org/officeDocument/2006/relationships/image" Target="../media/image1080.png"/><Relationship Id="rId3" Type="http://schemas.openxmlformats.org/officeDocument/2006/relationships/image" Target="../media/image1091.png"/><Relationship Id="rId21" Type="http://schemas.openxmlformats.org/officeDocument/2006/relationships/oleObject" Target="../embeddings/oleObject1311.bin"/><Relationship Id="rId7" Type="http://schemas.openxmlformats.org/officeDocument/2006/relationships/image" Target="../media/image1084.wmf"/><Relationship Id="rId12" Type="http://schemas.openxmlformats.org/officeDocument/2006/relationships/oleObject" Target="../embeddings/oleObject1307.bin"/><Relationship Id="rId17" Type="http://schemas.openxmlformats.org/officeDocument/2006/relationships/oleObject" Target="../embeddings/oleObject1309.bin"/><Relationship Id="rId25" Type="http://schemas.openxmlformats.org/officeDocument/2006/relationships/oleObject" Target="../embeddings/oleObject1313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087.wmf"/><Relationship Id="rId20" Type="http://schemas.openxmlformats.org/officeDocument/2006/relationships/image" Target="../media/image1088.wmf"/><Relationship Id="rId1" Type="http://schemas.openxmlformats.org/officeDocument/2006/relationships/vmlDrawing" Target="../drawings/vmlDrawing155.vml"/><Relationship Id="rId6" Type="http://schemas.openxmlformats.org/officeDocument/2006/relationships/oleObject" Target="../embeddings/oleObject1304.bin"/><Relationship Id="rId11" Type="http://schemas.openxmlformats.org/officeDocument/2006/relationships/oleObject" Target="../embeddings/oleObject1306.bin"/><Relationship Id="rId24" Type="http://schemas.openxmlformats.org/officeDocument/2006/relationships/image" Target="../media/image1089.wmf"/><Relationship Id="rId5" Type="http://schemas.openxmlformats.org/officeDocument/2006/relationships/image" Target="../media/image1083.wmf"/><Relationship Id="rId15" Type="http://schemas.openxmlformats.org/officeDocument/2006/relationships/oleObject" Target="../embeddings/oleObject1308.bin"/><Relationship Id="rId23" Type="http://schemas.openxmlformats.org/officeDocument/2006/relationships/oleObject" Target="../embeddings/oleObject1312.bin"/><Relationship Id="rId28" Type="http://schemas.openxmlformats.org/officeDocument/2006/relationships/image" Target="../media/image1090.wmf"/><Relationship Id="rId10" Type="http://schemas.openxmlformats.org/officeDocument/2006/relationships/image" Target="../media/image1085.wmf"/><Relationship Id="rId19" Type="http://schemas.openxmlformats.org/officeDocument/2006/relationships/oleObject" Target="../embeddings/oleObject1310.bin"/><Relationship Id="rId4" Type="http://schemas.openxmlformats.org/officeDocument/2006/relationships/oleObject" Target="../embeddings/oleObject1303.bin"/><Relationship Id="rId9" Type="http://schemas.openxmlformats.org/officeDocument/2006/relationships/oleObject" Target="../embeddings/oleObject1305.bin"/><Relationship Id="rId14" Type="http://schemas.openxmlformats.org/officeDocument/2006/relationships/image" Target="../media/image1093.png"/><Relationship Id="rId22" Type="http://schemas.openxmlformats.org/officeDocument/2006/relationships/image" Target="../media/image1094.png"/><Relationship Id="rId27" Type="http://schemas.openxmlformats.org/officeDocument/2006/relationships/oleObject" Target="../embeddings/oleObject1314.bin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16.bin"/><Relationship Id="rId13" Type="http://schemas.openxmlformats.org/officeDocument/2006/relationships/image" Target="../media/image910.wmf"/><Relationship Id="rId18" Type="http://schemas.openxmlformats.org/officeDocument/2006/relationships/image" Target="../media/image918.png"/><Relationship Id="rId3" Type="http://schemas.openxmlformats.org/officeDocument/2006/relationships/notesSlide" Target="../notesSlides/notesSlide151.xml"/><Relationship Id="rId21" Type="http://schemas.openxmlformats.org/officeDocument/2006/relationships/image" Target="../media/image921.gif"/><Relationship Id="rId7" Type="http://schemas.openxmlformats.org/officeDocument/2006/relationships/image" Target="../media/image913.png"/><Relationship Id="rId12" Type="http://schemas.openxmlformats.org/officeDocument/2006/relationships/oleObject" Target="../embeddings/oleObject1318.bin"/><Relationship Id="rId17" Type="http://schemas.openxmlformats.org/officeDocument/2006/relationships/image" Target="../media/image917.png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916.png"/><Relationship Id="rId20" Type="http://schemas.openxmlformats.org/officeDocument/2006/relationships/image" Target="../media/image920.gif"/><Relationship Id="rId1" Type="http://schemas.openxmlformats.org/officeDocument/2006/relationships/vmlDrawing" Target="../drawings/vmlDrawing156.vml"/><Relationship Id="rId6" Type="http://schemas.openxmlformats.org/officeDocument/2006/relationships/image" Target="../media/image1095.wmf"/><Relationship Id="rId11" Type="http://schemas.openxmlformats.org/officeDocument/2006/relationships/image" Target="../media/image908.wmf"/><Relationship Id="rId24" Type="http://schemas.openxmlformats.org/officeDocument/2006/relationships/image" Target="../media/image924.png"/><Relationship Id="rId5" Type="http://schemas.openxmlformats.org/officeDocument/2006/relationships/oleObject" Target="../embeddings/oleObject1315.bin"/><Relationship Id="rId15" Type="http://schemas.openxmlformats.org/officeDocument/2006/relationships/image" Target="../media/image911.wmf"/><Relationship Id="rId23" Type="http://schemas.openxmlformats.org/officeDocument/2006/relationships/image" Target="../media/image923.png"/><Relationship Id="rId10" Type="http://schemas.openxmlformats.org/officeDocument/2006/relationships/oleObject" Target="../embeddings/oleObject1317.bin"/><Relationship Id="rId19" Type="http://schemas.openxmlformats.org/officeDocument/2006/relationships/image" Target="../media/image919.png"/><Relationship Id="rId4" Type="http://schemas.openxmlformats.org/officeDocument/2006/relationships/image" Target="../media/image266.png"/><Relationship Id="rId9" Type="http://schemas.openxmlformats.org/officeDocument/2006/relationships/image" Target="../media/image907.wmf"/><Relationship Id="rId14" Type="http://schemas.openxmlformats.org/officeDocument/2006/relationships/oleObject" Target="../embeddings/oleObject1319.bin"/><Relationship Id="rId22" Type="http://schemas.openxmlformats.org/officeDocument/2006/relationships/image" Target="../media/image922.png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1.png"/><Relationship Id="rId3" Type="http://schemas.openxmlformats.org/officeDocument/2006/relationships/image" Target="../media/image1096.png"/><Relationship Id="rId7" Type="http://schemas.openxmlformats.org/officeDocument/2006/relationships/image" Target="../media/image1100.pn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99.png"/><Relationship Id="rId11" Type="http://schemas.openxmlformats.org/officeDocument/2006/relationships/image" Target="../media/image677.gif"/><Relationship Id="rId5" Type="http://schemas.openxmlformats.org/officeDocument/2006/relationships/image" Target="../media/image1098.png"/><Relationship Id="rId10" Type="http://schemas.openxmlformats.org/officeDocument/2006/relationships/image" Target="../media/image676.gif"/><Relationship Id="rId4" Type="http://schemas.openxmlformats.org/officeDocument/2006/relationships/image" Target="../media/image1097.png"/><Relationship Id="rId9" Type="http://schemas.openxmlformats.org/officeDocument/2006/relationships/image" Target="../media/image675.gif"/></Relationships>
</file>

<file path=ppt/slides/_rels/slide19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06.wmf"/><Relationship Id="rId18" Type="http://schemas.openxmlformats.org/officeDocument/2006/relationships/oleObject" Target="../embeddings/oleObject1327.bin"/><Relationship Id="rId26" Type="http://schemas.openxmlformats.org/officeDocument/2006/relationships/image" Target="../media/image1112.wmf"/><Relationship Id="rId3" Type="http://schemas.openxmlformats.org/officeDocument/2006/relationships/notesSlide" Target="../notesSlides/notesSlide153.xml"/><Relationship Id="rId21" Type="http://schemas.openxmlformats.org/officeDocument/2006/relationships/image" Target="../media/image1110.wmf"/><Relationship Id="rId34" Type="http://schemas.openxmlformats.org/officeDocument/2006/relationships/hyperlink" Target="http://prola.aps.org/abstract/PRL/v81/i24/p5326_1" TargetMode="External"/><Relationship Id="rId7" Type="http://schemas.openxmlformats.org/officeDocument/2006/relationships/image" Target="../media/image1103.wmf"/><Relationship Id="rId12" Type="http://schemas.openxmlformats.org/officeDocument/2006/relationships/oleObject" Target="../embeddings/oleObject1324.bin"/><Relationship Id="rId17" Type="http://schemas.openxmlformats.org/officeDocument/2006/relationships/image" Target="../media/image1108.wmf"/><Relationship Id="rId25" Type="http://schemas.openxmlformats.org/officeDocument/2006/relationships/oleObject" Target="../embeddings/oleObject1330.bin"/><Relationship Id="rId33" Type="http://schemas.openxmlformats.org/officeDocument/2006/relationships/image" Target="../media/image1116.png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1326.bin"/><Relationship Id="rId20" Type="http://schemas.openxmlformats.org/officeDocument/2006/relationships/oleObject" Target="../embeddings/oleObject1328.bin"/><Relationship Id="rId29" Type="http://schemas.openxmlformats.org/officeDocument/2006/relationships/oleObject" Target="../embeddings/oleObject1332.bin"/><Relationship Id="rId1" Type="http://schemas.openxmlformats.org/officeDocument/2006/relationships/vmlDrawing" Target="../drawings/vmlDrawing157.vml"/><Relationship Id="rId6" Type="http://schemas.openxmlformats.org/officeDocument/2006/relationships/oleObject" Target="../embeddings/oleObject1321.bin"/><Relationship Id="rId11" Type="http://schemas.openxmlformats.org/officeDocument/2006/relationships/image" Target="../media/image1105.wmf"/><Relationship Id="rId24" Type="http://schemas.openxmlformats.org/officeDocument/2006/relationships/image" Target="../media/image266.png"/><Relationship Id="rId32" Type="http://schemas.openxmlformats.org/officeDocument/2006/relationships/image" Target="../media/image1115.wmf"/><Relationship Id="rId5" Type="http://schemas.openxmlformats.org/officeDocument/2006/relationships/image" Target="../media/image1102.wmf"/><Relationship Id="rId15" Type="http://schemas.openxmlformats.org/officeDocument/2006/relationships/image" Target="../media/image1107.wmf"/><Relationship Id="rId23" Type="http://schemas.openxmlformats.org/officeDocument/2006/relationships/image" Target="../media/image1111.wmf"/><Relationship Id="rId28" Type="http://schemas.openxmlformats.org/officeDocument/2006/relationships/image" Target="../media/image1113.wmf"/><Relationship Id="rId36" Type="http://schemas.openxmlformats.org/officeDocument/2006/relationships/hyperlink" Target="http://scitation.aip.org/getabs/servlet/GetabsServlet?prog=normal&amp;id=JCPSA6000115000010004424000001&amp;idtype=cvips&amp;gifs=yes" TargetMode="External"/><Relationship Id="rId10" Type="http://schemas.openxmlformats.org/officeDocument/2006/relationships/oleObject" Target="../embeddings/oleObject1323.bin"/><Relationship Id="rId19" Type="http://schemas.openxmlformats.org/officeDocument/2006/relationships/image" Target="../media/image1109.wmf"/><Relationship Id="rId31" Type="http://schemas.openxmlformats.org/officeDocument/2006/relationships/oleObject" Target="../embeddings/oleObject1333.bin"/><Relationship Id="rId4" Type="http://schemas.openxmlformats.org/officeDocument/2006/relationships/oleObject" Target="../embeddings/oleObject1320.bin"/><Relationship Id="rId9" Type="http://schemas.openxmlformats.org/officeDocument/2006/relationships/image" Target="../media/image1104.wmf"/><Relationship Id="rId14" Type="http://schemas.openxmlformats.org/officeDocument/2006/relationships/oleObject" Target="../embeddings/oleObject1325.bin"/><Relationship Id="rId22" Type="http://schemas.openxmlformats.org/officeDocument/2006/relationships/oleObject" Target="../embeddings/oleObject1329.bin"/><Relationship Id="rId27" Type="http://schemas.openxmlformats.org/officeDocument/2006/relationships/oleObject" Target="../embeddings/oleObject1331.bin"/><Relationship Id="rId30" Type="http://schemas.openxmlformats.org/officeDocument/2006/relationships/image" Target="../media/image1114.wmf"/><Relationship Id="rId35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4&amp;to_p=1326&amp;to_loc=AIP&amp;to_url=http://link.aip.org/link/?JCP/114/1326/1" TargetMode="External"/><Relationship Id="rId8" Type="http://schemas.openxmlformats.org/officeDocument/2006/relationships/oleObject" Target="../embeddings/oleObject1322.bin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34.bin"/><Relationship Id="rId13" Type="http://schemas.openxmlformats.org/officeDocument/2006/relationships/image" Target="../media/image1119.wmf"/><Relationship Id="rId18" Type="http://schemas.openxmlformats.org/officeDocument/2006/relationships/image" Target="../media/image1126.gif"/><Relationship Id="rId3" Type="http://schemas.openxmlformats.org/officeDocument/2006/relationships/notesSlide" Target="../notesSlides/notesSlide154.xml"/><Relationship Id="rId7" Type="http://schemas.openxmlformats.org/officeDocument/2006/relationships/image" Target="../media/image1124.png"/><Relationship Id="rId12" Type="http://schemas.openxmlformats.org/officeDocument/2006/relationships/oleObject" Target="../embeddings/oleObject1336.bin"/><Relationship Id="rId17" Type="http://schemas.openxmlformats.org/officeDocument/2006/relationships/image" Target="../media/image1125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919.png"/><Relationship Id="rId1" Type="http://schemas.openxmlformats.org/officeDocument/2006/relationships/vmlDrawing" Target="../drawings/vmlDrawing158.vml"/><Relationship Id="rId6" Type="http://schemas.openxmlformats.org/officeDocument/2006/relationships/image" Target="../media/image1123.png"/><Relationship Id="rId11" Type="http://schemas.openxmlformats.org/officeDocument/2006/relationships/image" Target="../media/image1118.wmf"/><Relationship Id="rId5" Type="http://schemas.openxmlformats.org/officeDocument/2006/relationships/image" Target="../media/image1122.gif"/><Relationship Id="rId15" Type="http://schemas.openxmlformats.org/officeDocument/2006/relationships/image" Target="../media/image1120.wmf"/><Relationship Id="rId10" Type="http://schemas.openxmlformats.org/officeDocument/2006/relationships/oleObject" Target="../embeddings/oleObject1335.bin"/><Relationship Id="rId19" Type="http://schemas.openxmlformats.org/officeDocument/2006/relationships/image" Target="../media/image1127.gif"/><Relationship Id="rId4" Type="http://schemas.openxmlformats.org/officeDocument/2006/relationships/image" Target="../media/image1121.gif"/><Relationship Id="rId9" Type="http://schemas.openxmlformats.org/officeDocument/2006/relationships/image" Target="../media/image1117.wmf"/><Relationship Id="rId14" Type="http://schemas.openxmlformats.org/officeDocument/2006/relationships/oleObject" Target="../embeddings/oleObject1337.bin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3.png"/><Relationship Id="rId13" Type="http://schemas.openxmlformats.org/officeDocument/2006/relationships/oleObject" Target="../embeddings/oleObject1340.bin"/><Relationship Id="rId3" Type="http://schemas.openxmlformats.org/officeDocument/2006/relationships/notesSlide" Target="../notesSlides/notesSlide155.xml"/><Relationship Id="rId7" Type="http://schemas.openxmlformats.org/officeDocument/2006/relationships/image" Target="../media/image1132.png"/><Relationship Id="rId12" Type="http://schemas.openxmlformats.org/officeDocument/2006/relationships/image" Target="../media/image1129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59.vml"/><Relationship Id="rId6" Type="http://schemas.openxmlformats.org/officeDocument/2006/relationships/hyperlink" Target="http://scitation.aip.org/getabs/servlet/GetabsServlet?prog=normal&amp;id=JCPSA6000125000008084501000001&amp;idtype=cvips&amp;gifs=Yes" TargetMode="External"/><Relationship Id="rId11" Type="http://schemas.openxmlformats.org/officeDocument/2006/relationships/oleObject" Target="../embeddings/oleObject1339.bin"/><Relationship Id="rId5" Type="http://schemas.openxmlformats.org/officeDocument/2006/relationships/hyperlink" Target="http://jpsj.ipap.jp/link?JPSJ/74/3131" TargetMode="External"/><Relationship Id="rId10" Type="http://schemas.openxmlformats.org/officeDocument/2006/relationships/image" Target="../media/image1128.wmf"/><Relationship Id="rId4" Type="http://schemas.openxmlformats.org/officeDocument/2006/relationships/image" Target="../media/image1131.png"/><Relationship Id="rId9" Type="http://schemas.openxmlformats.org/officeDocument/2006/relationships/oleObject" Target="../embeddings/oleObject1338.bin"/><Relationship Id="rId14" Type="http://schemas.openxmlformats.org/officeDocument/2006/relationships/image" Target="../media/image1130.wmf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hyperlink" Target="http://dx.doi.org/10.1021/jp1095618" TargetMode="External"/><Relationship Id="rId3" Type="http://schemas.openxmlformats.org/officeDocument/2006/relationships/oleObject" Target="../embeddings/oleObject1341.bin"/><Relationship Id="rId7" Type="http://schemas.openxmlformats.org/officeDocument/2006/relationships/image" Target="../media/image1128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60.vml"/><Relationship Id="rId6" Type="http://schemas.openxmlformats.org/officeDocument/2006/relationships/oleObject" Target="../embeddings/oleObject1342.bin"/><Relationship Id="rId5" Type="http://schemas.openxmlformats.org/officeDocument/2006/relationships/image" Target="../media/image169.png"/><Relationship Id="rId4" Type="http://schemas.openxmlformats.org/officeDocument/2006/relationships/image" Target="../media/image1134.wmf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43.bin"/><Relationship Id="rId13" Type="http://schemas.openxmlformats.org/officeDocument/2006/relationships/image" Target="../media/image1137.wmf"/><Relationship Id="rId3" Type="http://schemas.openxmlformats.org/officeDocument/2006/relationships/image" Target="../media/image1138.png"/><Relationship Id="rId7" Type="http://schemas.openxmlformats.org/officeDocument/2006/relationships/image" Target="../media/image1015.gif"/><Relationship Id="rId12" Type="http://schemas.openxmlformats.org/officeDocument/2006/relationships/oleObject" Target="../embeddings/oleObject1345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61.vml"/><Relationship Id="rId6" Type="http://schemas.openxmlformats.org/officeDocument/2006/relationships/image" Target="../media/image1016.gif"/><Relationship Id="rId11" Type="http://schemas.openxmlformats.org/officeDocument/2006/relationships/image" Target="../media/image1136.wmf"/><Relationship Id="rId5" Type="http://schemas.openxmlformats.org/officeDocument/2006/relationships/image" Target="../media/image266.png"/><Relationship Id="rId10" Type="http://schemas.openxmlformats.org/officeDocument/2006/relationships/oleObject" Target="../embeddings/oleObject1344.bin"/><Relationship Id="rId4" Type="http://schemas.openxmlformats.org/officeDocument/2006/relationships/image" Target="../media/image1139.png"/><Relationship Id="rId9" Type="http://schemas.openxmlformats.org/officeDocument/2006/relationships/image" Target="../media/image1135.wmf"/><Relationship Id="rId14" Type="http://schemas.openxmlformats.org/officeDocument/2006/relationships/oleObject" Target="../embeddings/oleObject1346.bin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27.xml"/><Relationship Id="rId3" Type="http://schemas.openxmlformats.org/officeDocument/2006/relationships/slide" Target="slide3.xml"/><Relationship Id="rId7" Type="http://schemas.openxmlformats.org/officeDocument/2006/relationships/slide" Target="slide87.xml"/><Relationship Id="rId12" Type="http://schemas.openxmlformats.org/officeDocument/2006/relationships/slide" Target="slide254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9.xml"/><Relationship Id="rId11" Type="http://schemas.openxmlformats.org/officeDocument/2006/relationships/slide" Target="slide240.xml"/><Relationship Id="rId5" Type="http://schemas.openxmlformats.org/officeDocument/2006/relationships/slide" Target="slide30.xml"/><Relationship Id="rId10" Type="http://schemas.openxmlformats.org/officeDocument/2006/relationships/slide" Target="slide236.xml"/><Relationship Id="rId4" Type="http://schemas.openxmlformats.org/officeDocument/2006/relationships/slide" Target="slide8.xml"/><Relationship Id="rId9" Type="http://schemas.openxmlformats.org/officeDocument/2006/relationships/slide" Target="slide15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1.png"/><Relationship Id="rId13" Type="http://schemas.openxmlformats.org/officeDocument/2006/relationships/image" Target="../media/image136.png"/><Relationship Id="rId18" Type="http://schemas.openxmlformats.org/officeDocument/2006/relationships/image" Target="../media/image134.jpeg"/><Relationship Id="rId3" Type="http://schemas.openxmlformats.org/officeDocument/2006/relationships/image" Target="../media/image126.png"/><Relationship Id="rId7" Type="http://schemas.openxmlformats.org/officeDocument/2006/relationships/image" Target="../media/image130.png"/><Relationship Id="rId12" Type="http://schemas.openxmlformats.org/officeDocument/2006/relationships/image" Target="../media/image135.png"/><Relationship Id="rId17" Type="http://schemas.openxmlformats.org/officeDocument/2006/relationships/image" Target="../media/image124.jpeg"/><Relationship Id="rId2" Type="http://schemas.openxmlformats.org/officeDocument/2006/relationships/image" Target="../media/image125.png"/><Relationship Id="rId16" Type="http://schemas.openxmlformats.org/officeDocument/2006/relationships/image" Target="../media/image133.jpeg"/><Relationship Id="rId20" Type="http://schemas.openxmlformats.org/officeDocument/2006/relationships/image" Target="../media/image1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9.png"/><Relationship Id="rId11" Type="http://schemas.openxmlformats.org/officeDocument/2006/relationships/image" Target="../media/image134.png"/><Relationship Id="rId5" Type="http://schemas.openxmlformats.org/officeDocument/2006/relationships/image" Target="../media/image128.png"/><Relationship Id="rId15" Type="http://schemas.openxmlformats.org/officeDocument/2006/relationships/image" Target="../media/image138.png"/><Relationship Id="rId10" Type="http://schemas.openxmlformats.org/officeDocument/2006/relationships/image" Target="../media/image133.png"/><Relationship Id="rId19" Type="http://schemas.openxmlformats.org/officeDocument/2006/relationships/image" Target="../media/image135.jpeg"/><Relationship Id="rId4" Type="http://schemas.openxmlformats.org/officeDocument/2006/relationships/image" Target="../media/image127.png"/><Relationship Id="rId9" Type="http://schemas.openxmlformats.org/officeDocument/2006/relationships/image" Target="../media/image132.png"/><Relationship Id="rId14" Type="http://schemas.openxmlformats.org/officeDocument/2006/relationships/image" Target="../media/image137.png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0.wmf"/><Relationship Id="rId3" Type="http://schemas.openxmlformats.org/officeDocument/2006/relationships/image" Target="../media/image1142.png"/><Relationship Id="rId7" Type="http://schemas.openxmlformats.org/officeDocument/2006/relationships/oleObject" Target="../embeddings/oleObject1347.bin"/><Relationship Id="rId12" Type="http://schemas.openxmlformats.org/officeDocument/2006/relationships/image" Target="../media/image1144.png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62.vml"/><Relationship Id="rId6" Type="http://schemas.openxmlformats.org/officeDocument/2006/relationships/image" Target="../media/image1015.gif"/><Relationship Id="rId11" Type="http://schemas.openxmlformats.org/officeDocument/2006/relationships/image" Target="../media/image1020.gif"/><Relationship Id="rId5" Type="http://schemas.openxmlformats.org/officeDocument/2006/relationships/image" Target="../media/image1016.gif"/><Relationship Id="rId10" Type="http://schemas.openxmlformats.org/officeDocument/2006/relationships/image" Target="../media/image1141.wmf"/><Relationship Id="rId4" Type="http://schemas.openxmlformats.org/officeDocument/2006/relationships/image" Target="../media/image1143.png"/><Relationship Id="rId9" Type="http://schemas.openxmlformats.org/officeDocument/2006/relationships/oleObject" Target="../embeddings/oleObject1348.bin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5.wmf"/><Relationship Id="rId3" Type="http://schemas.openxmlformats.org/officeDocument/2006/relationships/image" Target="../media/image1146.png"/><Relationship Id="rId7" Type="http://schemas.openxmlformats.org/officeDocument/2006/relationships/oleObject" Target="../embeddings/oleObject1349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63.vml"/><Relationship Id="rId6" Type="http://schemas.openxmlformats.org/officeDocument/2006/relationships/image" Target="../media/image1015.gif"/><Relationship Id="rId5" Type="http://schemas.openxmlformats.org/officeDocument/2006/relationships/image" Target="../media/image1016.gif"/><Relationship Id="rId10" Type="http://schemas.openxmlformats.org/officeDocument/2006/relationships/image" Target="../media/image1148.png"/><Relationship Id="rId4" Type="http://schemas.openxmlformats.org/officeDocument/2006/relationships/image" Target="../media/image1147.png"/><Relationship Id="rId9" Type="http://schemas.openxmlformats.org/officeDocument/2006/relationships/image" Target="../media/image1020.gif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9.pn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150.jpeg"/><Relationship Id="rId4" Type="http://schemas.openxmlformats.org/officeDocument/2006/relationships/hyperlink" Target="http://pubs.acs.org/cgi-bin/abstract.cgi/jpcafh/2003/107/i27/abs/jp0219247.html" TargetMode="External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6.jpeg"/><Relationship Id="rId13" Type="http://schemas.openxmlformats.org/officeDocument/2006/relationships/image" Target="../media/image1159.png"/><Relationship Id="rId3" Type="http://schemas.openxmlformats.org/officeDocument/2006/relationships/notesSlide" Target="../notesSlides/notesSlide157.xml"/><Relationship Id="rId7" Type="http://schemas.openxmlformats.org/officeDocument/2006/relationships/image" Target="../media/image1155.gif"/><Relationship Id="rId12" Type="http://schemas.openxmlformats.org/officeDocument/2006/relationships/image" Target="../media/image1158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64.vml"/><Relationship Id="rId6" Type="http://schemas.openxmlformats.org/officeDocument/2006/relationships/image" Target="../media/image1154.png"/><Relationship Id="rId11" Type="http://schemas.openxmlformats.org/officeDocument/2006/relationships/image" Target="../media/image1157.png"/><Relationship Id="rId5" Type="http://schemas.openxmlformats.org/officeDocument/2006/relationships/image" Target="../media/image1153.png"/><Relationship Id="rId15" Type="http://schemas.openxmlformats.org/officeDocument/2006/relationships/image" Target="../media/image1161.gif"/><Relationship Id="rId10" Type="http://schemas.openxmlformats.org/officeDocument/2006/relationships/image" Target="../media/image1151.wmf"/><Relationship Id="rId4" Type="http://schemas.openxmlformats.org/officeDocument/2006/relationships/image" Target="../media/image1152.png"/><Relationship Id="rId9" Type="http://schemas.openxmlformats.org/officeDocument/2006/relationships/oleObject" Target="../embeddings/oleObject1350.bin"/><Relationship Id="rId14" Type="http://schemas.openxmlformats.org/officeDocument/2006/relationships/image" Target="../media/image1160.gif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2.wmf"/><Relationship Id="rId13" Type="http://schemas.openxmlformats.org/officeDocument/2006/relationships/image" Target="../media/image1159.png"/><Relationship Id="rId3" Type="http://schemas.openxmlformats.org/officeDocument/2006/relationships/notesSlide" Target="../notesSlides/notesSlide158.xml"/><Relationship Id="rId7" Type="http://schemas.openxmlformats.org/officeDocument/2006/relationships/oleObject" Target="../embeddings/oleObject1351.bin"/><Relationship Id="rId12" Type="http://schemas.openxmlformats.org/officeDocument/2006/relationships/image" Target="../media/image1164.jpeg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1161.gif"/><Relationship Id="rId1" Type="http://schemas.openxmlformats.org/officeDocument/2006/relationships/vmlDrawing" Target="../drawings/vmlDrawing165.vml"/><Relationship Id="rId6" Type="http://schemas.openxmlformats.org/officeDocument/2006/relationships/image" Target="../media/image1154.png"/><Relationship Id="rId11" Type="http://schemas.openxmlformats.org/officeDocument/2006/relationships/image" Target="../media/image1163.jpeg"/><Relationship Id="rId5" Type="http://schemas.openxmlformats.org/officeDocument/2006/relationships/image" Target="../media/image1153.png"/><Relationship Id="rId15" Type="http://schemas.openxmlformats.org/officeDocument/2006/relationships/image" Target="../media/image1160.gif"/><Relationship Id="rId10" Type="http://schemas.openxmlformats.org/officeDocument/2006/relationships/image" Target="../media/image1158.png"/><Relationship Id="rId4" Type="http://schemas.openxmlformats.org/officeDocument/2006/relationships/image" Target="../media/image1152.png"/><Relationship Id="rId9" Type="http://schemas.openxmlformats.org/officeDocument/2006/relationships/image" Target="../media/image1157.png"/><Relationship Id="rId14" Type="http://schemas.openxmlformats.org/officeDocument/2006/relationships/image" Target="../media/image1155.gif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6.png"/><Relationship Id="rId13" Type="http://schemas.openxmlformats.org/officeDocument/2006/relationships/image" Target="../media/image1171.png"/><Relationship Id="rId18" Type="http://schemas.openxmlformats.org/officeDocument/2006/relationships/image" Target="../media/image1149.png"/><Relationship Id="rId3" Type="http://schemas.openxmlformats.org/officeDocument/2006/relationships/image" Target="../media/image1156.jpeg"/><Relationship Id="rId7" Type="http://schemas.openxmlformats.org/officeDocument/2006/relationships/image" Target="../media/image1165.png"/><Relationship Id="rId12" Type="http://schemas.openxmlformats.org/officeDocument/2006/relationships/image" Target="../media/image1170.png"/><Relationship Id="rId17" Type="http://schemas.openxmlformats.org/officeDocument/2006/relationships/image" Target="../media/image1150.jpeg"/><Relationship Id="rId2" Type="http://schemas.openxmlformats.org/officeDocument/2006/relationships/notesSlide" Target="../notesSlides/notesSlide159.xml"/><Relationship Id="rId16" Type="http://schemas.openxmlformats.org/officeDocument/2006/relationships/image" Target="../media/image1161.gif"/><Relationship Id="rId20" Type="http://schemas.openxmlformats.org/officeDocument/2006/relationships/hyperlink" Target="http://pubs.acs.org/cgi-bin/abstract.cgi/jpcafh/2003/107/i27/abs/jp0219247.html" TargetMode="Externa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53.png"/><Relationship Id="rId11" Type="http://schemas.openxmlformats.org/officeDocument/2006/relationships/image" Target="../media/image1169.png"/><Relationship Id="rId5" Type="http://schemas.openxmlformats.org/officeDocument/2006/relationships/image" Target="../media/image1164.jpeg"/><Relationship Id="rId15" Type="http://schemas.openxmlformats.org/officeDocument/2006/relationships/image" Target="../media/image1160.gif"/><Relationship Id="rId10" Type="http://schemas.openxmlformats.org/officeDocument/2006/relationships/image" Target="../media/image1168.png"/><Relationship Id="rId19" Type="http://schemas.openxmlformats.org/officeDocument/2006/relationships/hyperlink" Target="http://pubs.acs.org/cgi-bin/abstract.cgi/jpcafh/2007/111/i38/abs/jp072880a.html" TargetMode="External"/><Relationship Id="rId4" Type="http://schemas.openxmlformats.org/officeDocument/2006/relationships/image" Target="../media/image1163.jpeg"/><Relationship Id="rId9" Type="http://schemas.openxmlformats.org/officeDocument/2006/relationships/image" Target="../media/image1167.png"/><Relationship Id="rId14" Type="http://schemas.openxmlformats.org/officeDocument/2006/relationships/image" Target="../media/image1155.gif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hyperlink" Target="http://link.aip.org/link/?JCPSA6/96/8485/1" TargetMode="External"/><Relationship Id="rId13" Type="http://schemas.openxmlformats.org/officeDocument/2006/relationships/oleObject" Target="../embeddings/oleObject1353.bin"/><Relationship Id="rId18" Type="http://schemas.openxmlformats.org/officeDocument/2006/relationships/image" Target="../media/image1175.wmf"/><Relationship Id="rId3" Type="http://schemas.openxmlformats.org/officeDocument/2006/relationships/notesSlide" Target="../notesSlides/notesSlide160.xml"/><Relationship Id="rId21" Type="http://schemas.openxmlformats.org/officeDocument/2006/relationships/oleObject" Target="../embeddings/oleObject1356.bin"/><Relationship Id="rId7" Type="http://schemas.openxmlformats.org/officeDocument/2006/relationships/hyperlink" Target="http://prola.aps.org/abstract/PRA/v43/i8/p4131_1" TargetMode="External"/><Relationship Id="rId12" Type="http://schemas.openxmlformats.org/officeDocument/2006/relationships/image" Target="../media/image1179.jpeg"/><Relationship Id="rId17" Type="http://schemas.openxmlformats.org/officeDocument/2006/relationships/oleObject" Target="../embeddings/oleObject1355.bin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1174.wmf"/><Relationship Id="rId20" Type="http://schemas.openxmlformats.org/officeDocument/2006/relationships/image" Target="../media/image1180.jpeg"/><Relationship Id="rId1" Type="http://schemas.openxmlformats.org/officeDocument/2006/relationships/vmlDrawing" Target="../drawings/vmlDrawing166.vml"/><Relationship Id="rId6" Type="http://schemas.openxmlformats.org/officeDocument/2006/relationships/hyperlink" Target="http://link.aip.org/link/?JCPSA6/79/4889/1" TargetMode="External"/><Relationship Id="rId11" Type="http://schemas.openxmlformats.org/officeDocument/2006/relationships/image" Target="../media/image1178.jpeg"/><Relationship Id="rId24" Type="http://schemas.openxmlformats.org/officeDocument/2006/relationships/image" Target="../media/image1177.wmf"/><Relationship Id="rId5" Type="http://schemas.openxmlformats.org/officeDocument/2006/relationships/hyperlink" Target="http://link.aip.org/link/?JCPSA6/68/2959/1" TargetMode="External"/><Relationship Id="rId15" Type="http://schemas.openxmlformats.org/officeDocument/2006/relationships/oleObject" Target="../embeddings/oleObject1354.bin"/><Relationship Id="rId23" Type="http://schemas.openxmlformats.org/officeDocument/2006/relationships/oleObject" Target="../embeddings/oleObject1357.bin"/><Relationship Id="rId10" Type="http://schemas.openxmlformats.org/officeDocument/2006/relationships/image" Target="../media/image1172.wmf"/><Relationship Id="rId19" Type="http://schemas.openxmlformats.org/officeDocument/2006/relationships/hyperlink" Target="http://link.aip.org/link/?JCPSA6/119/2155/1" TargetMode="External"/><Relationship Id="rId4" Type="http://schemas.openxmlformats.org/officeDocument/2006/relationships/hyperlink" Target="http://pubs.acs.org/cgi-bin/abstract.cgi/jpcafh/2003/107/i27/abs/jp0219247.html" TargetMode="External"/><Relationship Id="rId9" Type="http://schemas.openxmlformats.org/officeDocument/2006/relationships/oleObject" Target="../embeddings/oleObject1352.bin"/><Relationship Id="rId14" Type="http://schemas.openxmlformats.org/officeDocument/2006/relationships/image" Target="../media/image1173.wmf"/><Relationship Id="rId22" Type="http://schemas.openxmlformats.org/officeDocument/2006/relationships/image" Target="../media/image1176.wmf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88.jpeg"/><Relationship Id="rId13" Type="http://schemas.openxmlformats.org/officeDocument/2006/relationships/oleObject" Target="../embeddings/oleObject1362.bin"/><Relationship Id="rId18" Type="http://schemas.openxmlformats.org/officeDocument/2006/relationships/image" Target="../media/image1187.wmf"/><Relationship Id="rId3" Type="http://schemas.openxmlformats.org/officeDocument/2006/relationships/image" Target="../media/image151.png"/><Relationship Id="rId21" Type="http://schemas.openxmlformats.org/officeDocument/2006/relationships/oleObject" Target="../embeddings/oleObject1366.bin"/><Relationship Id="rId7" Type="http://schemas.openxmlformats.org/officeDocument/2006/relationships/image" Target="../media/image1182.emf"/><Relationship Id="rId12" Type="http://schemas.openxmlformats.org/officeDocument/2006/relationships/image" Target="../media/image1184.emf"/><Relationship Id="rId17" Type="http://schemas.openxmlformats.org/officeDocument/2006/relationships/oleObject" Target="../embeddings/oleObject1364.bin"/><Relationship Id="rId2" Type="http://schemas.openxmlformats.org/officeDocument/2006/relationships/slideLayout" Target="../slideLayouts/slideLayout16.xml"/><Relationship Id="rId16" Type="http://schemas.openxmlformats.org/officeDocument/2006/relationships/image" Target="../media/image1186.wmf"/><Relationship Id="rId20" Type="http://schemas.openxmlformats.org/officeDocument/2006/relationships/image" Target="../media/image147.wmf"/><Relationship Id="rId1" Type="http://schemas.openxmlformats.org/officeDocument/2006/relationships/vmlDrawing" Target="../drawings/vmlDrawing167.vml"/><Relationship Id="rId6" Type="http://schemas.openxmlformats.org/officeDocument/2006/relationships/oleObject" Target="../embeddings/oleObject1359.bin"/><Relationship Id="rId11" Type="http://schemas.openxmlformats.org/officeDocument/2006/relationships/oleObject" Target="../embeddings/oleObject1361.bin"/><Relationship Id="rId24" Type="http://schemas.openxmlformats.org/officeDocument/2006/relationships/image" Target="../media/image149.wmf"/><Relationship Id="rId5" Type="http://schemas.openxmlformats.org/officeDocument/2006/relationships/image" Target="../media/image1181.emf"/><Relationship Id="rId15" Type="http://schemas.openxmlformats.org/officeDocument/2006/relationships/oleObject" Target="../embeddings/oleObject1363.bin"/><Relationship Id="rId23" Type="http://schemas.openxmlformats.org/officeDocument/2006/relationships/oleObject" Target="../embeddings/oleObject1367.bin"/><Relationship Id="rId10" Type="http://schemas.openxmlformats.org/officeDocument/2006/relationships/image" Target="../media/image1183.emf"/><Relationship Id="rId19" Type="http://schemas.openxmlformats.org/officeDocument/2006/relationships/oleObject" Target="../embeddings/oleObject1365.bin"/><Relationship Id="rId4" Type="http://schemas.openxmlformats.org/officeDocument/2006/relationships/oleObject" Target="../embeddings/oleObject1358.bin"/><Relationship Id="rId9" Type="http://schemas.openxmlformats.org/officeDocument/2006/relationships/oleObject" Target="../embeddings/oleObject1360.bin"/><Relationship Id="rId14" Type="http://schemas.openxmlformats.org/officeDocument/2006/relationships/image" Target="../media/image1185.emf"/><Relationship Id="rId22" Type="http://schemas.openxmlformats.org/officeDocument/2006/relationships/image" Target="../media/image148.wmf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70.bin"/><Relationship Id="rId3" Type="http://schemas.openxmlformats.org/officeDocument/2006/relationships/oleObject" Target="../embeddings/oleObject1368.bin"/><Relationship Id="rId7" Type="http://schemas.openxmlformats.org/officeDocument/2006/relationships/image" Target="../media/image1192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68.vml"/><Relationship Id="rId6" Type="http://schemas.openxmlformats.org/officeDocument/2006/relationships/image" Target="../media/image1190.emf"/><Relationship Id="rId5" Type="http://schemas.openxmlformats.org/officeDocument/2006/relationships/oleObject" Target="../embeddings/oleObject1369.bin"/><Relationship Id="rId4" Type="http://schemas.openxmlformats.org/officeDocument/2006/relationships/image" Target="../media/image1189.emf"/><Relationship Id="rId9" Type="http://schemas.openxmlformats.org/officeDocument/2006/relationships/image" Target="../media/image1191.emf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73.bin"/><Relationship Id="rId3" Type="http://schemas.openxmlformats.org/officeDocument/2006/relationships/oleObject" Target="../embeddings/oleObject1371.bin"/><Relationship Id="rId7" Type="http://schemas.openxmlformats.org/officeDocument/2006/relationships/hyperlink" Target="http://jpsj.ipap.jp/link?JPSJ/55/4550/" TargetMode="External"/><Relationship Id="rId2" Type="http://schemas.openxmlformats.org/officeDocument/2006/relationships/slideLayout" Target="../slideLayouts/slideLayout17.xml"/><Relationship Id="rId1" Type="http://schemas.openxmlformats.org/officeDocument/2006/relationships/vmlDrawing" Target="../drawings/vmlDrawing169.vml"/><Relationship Id="rId6" Type="http://schemas.openxmlformats.org/officeDocument/2006/relationships/image" Target="../media/image1194.png"/><Relationship Id="rId11" Type="http://schemas.openxmlformats.org/officeDocument/2006/relationships/image" Target="../media/image1196.wmf"/><Relationship Id="rId5" Type="http://schemas.openxmlformats.org/officeDocument/2006/relationships/oleObject" Target="../embeddings/oleObject1372.bin"/><Relationship Id="rId10" Type="http://schemas.openxmlformats.org/officeDocument/2006/relationships/oleObject" Target="../embeddings/oleObject1374.bin"/><Relationship Id="rId4" Type="http://schemas.openxmlformats.org/officeDocument/2006/relationships/image" Target="../media/image1193.wmf"/><Relationship Id="rId9" Type="http://schemas.openxmlformats.org/officeDocument/2006/relationships/image" Target="../media/image1195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8.bin"/><Relationship Id="rId3" Type="http://schemas.openxmlformats.org/officeDocument/2006/relationships/notesSlide" Target="../notesSlides/notesSlide16.xml"/><Relationship Id="rId7" Type="http://schemas.openxmlformats.org/officeDocument/2006/relationships/image" Target="../media/image141.wmf"/><Relationship Id="rId12" Type="http://schemas.openxmlformats.org/officeDocument/2006/relationships/image" Target="../media/image144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97.bin"/><Relationship Id="rId11" Type="http://schemas.openxmlformats.org/officeDocument/2006/relationships/image" Target="../media/image143.wmf"/><Relationship Id="rId5" Type="http://schemas.openxmlformats.org/officeDocument/2006/relationships/image" Target="../media/image140.wmf"/><Relationship Id="rId10" Type="http://schemas.openxmlformats.org/officeDocument/2006/relationships/oleObject" Target="../embeddings/oleObject99.bin"/><Relationship Id="rId4" Type="http://schemas.openxmlformats.org/officeDocument/2006/relationships/oleObject" Target="../embeddings/oleObject96.bin"/><Relationship Id="rId9" Type="http://schemas.openxmlformats.org/officeDocument/2006/relationships/image" Target="../media/image142.wmf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5.jpeg"/><Relationship Id="rId13" Type="http://schemas.openxmlformats.org/officeDocument/2006/relationships/image" Target="../media/image1199.wmf"/><Relationship Id="rId18" Type="http://schemas.openxmlformats.org/officeDocument/2006/relationships/image" Target="../media/image1201.wmf"/><Relationship Id="rId3" Type="http://schemas.openxmlformats.org/officeDocument/2006/relationships/oleObject" Target="../embeddings/oleObject1375.bin"/><Relationship Id="rId7" Type="http://schemas.openxmlformats.org/officeDocument/2006/relationships/image" Target="../media/image1204.jpeg"/><Relationship Id="rId12" Type="http://schemas.openxmlformats.org/officeDocument/2006/relationships/oleObject" Target="../embeddings/oleObject1377.bin"/><Relationship Id="rId17" Type="http://schemas.openxmlformats.org/officeDocument/2006/relationships/oleObject" Target="../embeddings/oleObject1379.bin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200.wmf"/><Relationship Id="rId1" Type="http://schemas.openxmlformats.org/officeDocument/2006/relationships/vmlDrawing" Target="../drawings/vmlDrawing170.vml"/><Relationship Id="rId6" Type="http://schemas.openxmlformats.org/officeDocument/2006/relationships/image" Target="../media/image1203.jpeg"/><Relationship Id="rId11" Type="http://schemas.openxmlformats.org/officeDocument/2006/relationships/image" Target="../media/image1198.wmf"/><Relationship Id="rId5" Type="http://schemas.openxmlformats.org/officeDocument/2006/relationships/image" Target="../media/image1202.jpeg"/><Relationship Id="rId15" Type="http://schemas.openxmlformats.org/officeDocument/2006/relationships/oleObject" Target="../embeddings/oleObject1378.bin"/><Relationship Id="rId10" Type="http://schemas.openxmlformats.org/officeDocument/2006/relationships/oleObject" Target="../embeddings/oleObject1376.bin"/><Relationship Id="rId4" Type="http://schemas.openxmlformats.org/officeDocument/2006/relationships/image" Target="../media/image1197.wmf"/><Relationship Id="rId9" Type="http://schemas.openxmlformats.org/officeDocument/2006/relationships/image" Target="../media/image1206.jpeg"/><Relationship Id="rId14" Type="http://schemas.openxmlformats.org/officeDocument/2006/relationships/image" Target="../media/image67.png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8.jpeg"/><Relationship Id="rId2" Type="http://schemas.openxmlformats.org/officeDocument/2006/relationships/image" Target="../media/image1207.jpeg"/><Relationship Id="rId1" Type="http://schemas.openxmlformats.org/officeDocument/2006/relationships/slideLayout" Target="../slideLayouts/slideLayout12.xml"/><Relationship Id="rId5" Type="http://schemas.openxmlformats.org/officeDocument/2006/relationships/hyperlink" Target="http://link.aip.org/link/?JCPSA6/123/014503/1" TargetMode="External"/><Relationship Id="rId4" Type="http://schemas.openxmlformats.org/officeDocument/2006/relationships/image" Target="../media/image1209.jpeg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1.jpeg"/><Relationship Id="rId2" Type="http://schemas.openxmlformats.org/officeDocument/2006/relationships/image" Target="../media/image121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12.jpeg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80.bin"/><Relationship Id="rId13" Type="http://schemas.openxmlformats.org/officeDocument/2006/relationships/image" Target="../media/image1215.wmf"/><Relationship Id="rId18" Type="http://schemas.openxmlformats.org/officeDocument/2006/relationships/image" Target="../media/image600.png"/><Relationship Id="rId3" Type="http://schemas.openxmlformats.org/officeDocument/2006/relationships/image" Target="../media/image5500.png"/><Relationship Id="rId21" Type="http://schemas.openxmlformats.org/officeDocument/2006/relationships/image" Target="../media/image1217.wmf"/><Relationship Id="rId7" Type="http://schemas.openxmlformats.org/officeDocument/2006/relationships/image" Target="../media/image5800.png"/><Relationship Id="rId12" Type="http://schemas.openxmlformats.org/officeDocument/2006/relationships/oleObject" Target="../embeddings/oleObject1382.bin"/><Relationship Id="rId2" Type="http://schemas.openxmlformats.org/officeDocument/2006/relationships/slideLayout" Target="../slideLayouts/slideLayout7.xml"/><Relationship Id="rId20" Type="http://schemas.openxmlformats.org/officeDocument/2006/relationships/oleObject" Target="../embeddings/oleObject1384.bin"/><Relationship Id="rId1" Type="http://schemas.openxmlformats.org/officeDocument/2006/relationships/vmlDrawing" Target="../drawings/vmlDrawing171.vml"/><Relationship Id="rId6" Type="http://schemas.openxmlformats.org/officeDocument/2006/relationships/image" Target="../media/image540.png"/><Relationship Id="rId11" Type="http://schemas.openxmlformats.org/officeDocument/2006/relationships/image" Target="../media/image1214.wmf"/><Relationship Id="rId5" Type="http://schemas.openxmlformats.org/officeDocument/2006/relationships/image" Target="../media/image6600.png"/><Relationship Id="rId15" Type="http://schemas.openxmlformats.org/officeDocument/2006/relationships/image" Target="../media/image1216.wmf"/><Relationship Id="rId10" Type="http://schemas.openxmlformats.org/officeDocument/2006/relationships/oleObject" Target="../embeddings/oleObject1381.bin"/><Relationship Id="rId19" Type="http://schemas.openxmlformats.org/officeDocument/2006/relationships/image" Target="../media/image6100.png"/><Relationship Id="rId4" Type="http://schemas.openxmlformats.org/officeDocument/2006/relationships/image" Target="../media/image560.png"/><Relationship Id="rId9" Type="http://schemas.openxmlformats.org/officeDocument/2006/relationships/image" Target="../media/image1213.wmf"/><Relationship Id="rId14" Type="http://schemas.openxmlformats.org/officeDocument/2006/relationships/oleObject" Target="../embeddings/oleObject1383.bin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image" Target="../media/image1220.png"/><Relationship Id="rId3" Type="http://schemas.openxmlformats.org/officeDocument/2006/relationships/image" Target="../media/image124.jpeg"/><Relationship Id="rId7" Type="http://schemas.openxmlformats.org/officeDocument/2006/relationships/image" Target="NULL"/><Relationship Id="rId12" Type="http://schemas.openxmlformats.org/officeDocument/2006/relationships/image" Target="../media/image1219.png"/><Relationship Id="rId2" Type="http://schemas.openxmlformats.org/officeDocument/2006/relationships/image" Target="../media/image133.jpeg"/><Relationship Id="rId1" Type="http://schemas.openxmlformats.org/officeDocument/2006/relationships/slideLayout" Target="../slideLayouts/slideLayout7.xml"/><Relationship Id="rId6" Type="http://schemas.openxmlformats.org/officeDocument/2006/relationships/image" Target="NULL"/><Relationship Id="rId11" Type="http://schemas.openxmlformats.org/officeDocument/2006/relationships/image" Target="../media/image1218.png"/><Relationship Id="rId5" Type="http://schemas.openxmlformats.org/officeDocument/2006/relationships/image" Target="NULL"/><Relationship Id="rId10" Type="http://schemas.openxmlformats.org/officeDocument/2006/relationships/image" Target="NULL"/><Relationship Id="rId4" Type="http://schemas.openxmlformats.org/officeDocument/2006/relationships/image" Target="../media/image134.jpeg"/><Relationship Id="rId9" Type="http://schemas.openxmlformats.org/officeDocument/2006/relationships/image" Target="NULL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0.jpeg"/><Relationship Id="rId3" Type="http://schemas.openxmlformats.org/officeDocument/2006/relationships/image" Target="../media/image684.gif"/><Relationship Id="rId7" Type="http://schemas.openxmlformats.org/officeDocument/2006/relationships/image" Target="../media/image1225.png"/><Relationship Id="rId2" Type="http://schemas.openxmlformats.org/officeDocument/2006/relationships/image" Target="../media/image12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24.png"/><Relationship Id="rId5" Type="http://schemas.openxmlformats.org/officeDocument/2006/relationships/image" Target="../media/image1223.png"/><Relationship Id="rId4" Type="http://schemas.openxmlformats.org/officeDocument/2006/relationships/image" Target="../media/image1222.png"/><Relationship Id="rId9" Type="http://schemas.openxmlformats.org/officeDocument/2006/relationships/image" Target="../media/image1211.jpeg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0.jpeg"/><Relationship Id="rId3" Type="http://schemas.openxmlformats.org/officeDocument/2006/relationships/image" Target="../media/image675.gif"/><Relationship Id="rId7" Type="http://schemas.openxmlformats.org/officeDocument/2006/relationships/image" Target="../media/image1230.png"/><Relationship Id="rId2" Type="http://schemas.openxmlformats.org/officeDocument/2006/relationships/image" Target="../media/image12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29.png"/><Relationship Id="rId5" Type="http://schemas.openxmlformats.org/officeDocument/2006/relationships/image" Target="../media/image1228.png"/><Relationship Id="rId4" Type="http://schemas.openxmlformats.org/officeDocument/2006/relationships/image" Target="../media/image1227.png"/><Relationship Id="rId9" Type="http://schemas.openxmlformats.org/officeDocument/2006/relationships/image" Target="../media/image1211.jpeg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10.jpeg"/><Relationship Id="rId3" Type="http://schemas.openxmlformats.org/officeDocument/2006/relationships/image" Target="../media/image675.gif"/><Relationship Id="rId7" Type="http://schemas.openxmlformats.org/officeDocument/2006/relationships/image" Target="../media/image1235.png"/><Relationship Id="rId2" Type="http://schemas.openxmlformats.org/officeDocument/2006/relationships/image" Target="../media/image12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34.png"/><Relationship Id="rId5" Type="http://schemas.openxmlformats.org/officeDocument/2006/relationships/image" Target="../media/image1233.png"/><Relationship Id="rId4" Type="http://schemas.openxmlformats.org/officeDocument/2006/relationships/image" Target="../media/image1232.png"/><Relationship Id="rId9" Type="http://schemas.openxmlformats.org/officeDocument/2006/relationships/image" Target="../media/image1211.jpeg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7.png"/><Relationship Id="rId2" Type="http://schemas.openxmlformats.org/officeDocument/2006/relationships/image" Target="../media/image123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12.jpeg"/><Relationship Id="rId5" Type="http://schemas.openxmlformats.org/officeDocument/2006/relationships/image" Target="../media/image1211.jpeg"/><Relationship Id="rId4" Type="http://schemas.openxmlformats.org/officeDocument/2006/relationships/image" Target="../media/image1238.png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1.jpeg"/><Relationship Id="rId2" Type="http://schemas.openxmlformats.org/officeDocument/2006/relationships/image" Target="../media/image1239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.wmf"/><Relationship Id="rId13" Type="http://schemas.openxmlformats.org/officeDocument/2006/relationships/image" Target="../media/image148.wmf"/><Relationship Id="rId3" Type="http://schemas.openxmlformats.org/officeDocument/2006/relationships/notesSlide" Target="../notesSlides/notesSlide17.xml"/><Relationship Id="rId7" Type="http://schemas.openxmlformats.org/officeDocument/2006/relationships/oleObject" Target="../embeddings/oleObject101.bin"/><Relationship Id="rId12" Type="http://schemas.openxmlformats.org/officeDocument/2006/relationships/oleObject" Target="../embeddings/oleObject10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6.vml"/><Relationship Id="rId6" Type="http://schemas.openxmlformats.org/officeDocument/2006/relationships/image" Target="../media/image145.wmf"/><Relationship Id="rId11" Type="http://schemas.openxmlformats.org/officeDocument/2006/relationships/image" Target="../media/image147.wmf"/><Relationship Id="rId5" Type="http://schemas.openxmlformats.org/officeDocument/2006/relationships/oleObject" Target="../embeddings/oleObject100.bin"/><Relationship Id="rId15" Type="http://schemas.openxmlformats.org/officeDocument/2006/relationships/image" Target="../media/image149.wmf"/><Relationship Id="rId10" Type="http://schemas.openxmlformats.org/officeDocument/2006/relationships/oleObject" Target="../embeddings/oleObject102.bin"/><Relationship Id="rId4" Type="http://schemas.openxmlformats.org/officeDocument/2006/relationships/image" Target="../media/image150.jpeg"/><Relationship Id="rId9" Type="http://schemas.openxmlformats.org/officeDocument/2006/relationships/image" Target="../media/image151.png"/><Relationship Id="rId14" Type="http://schemas.openxmlformats.org/officeDocument/2006/relationships/oleObject" Target="../embeddings/oleObject104.bin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1.png"/><Relationship Id="rId2" Type="http://schemas.openxmlformats.org/officeDocument/2006/relationships/image" Target="../media/image124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43.png"/><Relationship Id="rId4" Type="http://schemas.openxmlformats.org/officeDocument/2006/relationships/image" Target="../media/image1242.png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hyperlink" Target="http://dx.doi.org/10.1063/1.4941842" TargetMode="External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video" Target="../media/media4.wmv"/><Relationship Id="rId13" Type="http://schemas.openxmlformats.org/officeDocument/2006/relationships/image" Target="../media/image635.png"/><Relationship Id="rId3" Type="http://schemas.microsoft.com/office/2007/relationships/media" Target="../media/media2.wmv"/><Relationship Id="rId7" Type="http://schemas.microsoft.com/office/2007/relationships/media" Target="../media/media4.wmv"/><Relationship Id="rId12" Type="http://schemas.openxmlformats.org/officeDocument/2006/relationships/notesSlide" Target="../notesSlides/notesSlide161.xml"/><Relationship Id="rId17" Type="http://schemas.openxmlformats.org/officeDocument/2006/relationships/image" Target="../media/image1212.jpeg"/><Relationship Id="rId2" Type="http://schemas.openxmlformats.org/officeDocument/2006/relationships/video" Target="../media/media1.wmv"/><Relationship Id="rId16" Type="http://schemas.openxmlformats.org/officeDocument/2006/relationships/image" Target="../media/image638.png"/><Relationship Id="rId1" Type="http://schemas.microsoft.com/office/2007/relationships/media" Target="../media/media1.wmv"/><Relationship Id="rId6" Type="http://schemas.openxmlformats.org/officeDocument/2006/relationships/video" Target="../media/media3.wmv"/><Relationship Id="rId11" Type="http://schemas.openxmlformats.org/officeDocument/2006/relationships/slideLayout" Target="../slideLayouts/slideLayout7.xml"/><Relationship Id="rId5" Type="http://schemas.microsoft.com/office/2007/relationships/media" Target="../media/media3.wmv"/><Relationship Id="rId15" Type="http://schemas.openxmlformats.org/officeDocument/2006/relationships/image" Target="../media/image637.png"/><Relationship Id="rId10" Type="http://schemas.openxmlformats.org/officeDocument/2006/relationships/video" Target="../media/media5.wmv"/><Relationship Id="rId4" Type="http://schemas.openxmlformats.org/officeDocument/2006/relationships/video" Target="../media/media2.wmv"/><Relationship Id="rId9" Type="http://schemas.microsoft.com/office/2007/relationships/media" Target="../media/media5.wmv"/><Relationship Id="rId14" Type="http://schemas.openxmlformats.org/officeDocument/2006/relationships/image" Target="../media/image636.png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.png"/><Relationship Id="rId13" Type="http://schemas.openxmlformats.org/officeDocument/2006/relationships/image" Target="../media/image1544.png"/><Relationship Id="rId3" Type="http://schemas.openxmlformats.org/officeDocument/2006/relationships/image" Target="../media/image126.png"/><Relationship Id="rId7" Type="http://schemas.openxmlformats.org/officeDocument/2006/relationships/image" Target="../media/image148.png"/><Relationship Id="rId12" Type="http://schemas.openxmlformats.org/officeDocument/2006/relationships/image" Target="../media/image153.png"/><Relationship Id="rId17" Type="http://schemas.openxmlformats.org/officeDocument/2006/relationships/image" Target="../media/image634.png"/><Relationship Id="rId2" Type="http://schemas.openxmlformats.org/officeDocument/2006/relationships/image" Target="../media/image125.png"/><Relationship Id="rId16" Type="http://schemas.openxmlformats.org/officeDocument/2006/relationships/image" Target="../media/image124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71.png"/><Relationship Id="rId11" Type="http://schemas.openxmlformats.org/officeDocument/2006/relationships/image" Target="../media/image152.png"/><Relationship Id="rId5" Type="http://schemas.openxmlformats.org/officeDocument/2006/relationships/image" Target="../media/image128.png"/><Relationship Id="rId15" Type="http://schemas.openxmlformats.org/officeDocument/2006/relationships/image" Target="../media/image156.png"/><Relationship Id="rId10" Type="http://schemas.openxmlformats.org/officeDocument/2006/relationships/image" Target="../media/image1510.png"/><Relationship Id="rId4" Type="http://schemas.openxmlformats.org/officeDocument/2006/relationships/image" Target="../media/image127.png"/><Relationship Id="rId9" Type="http://schemas.openxmlformats.org/officeDocument/2006/relationships/image" Target="../media/image132.png"/><Relationship Id="rId14" Type="http://schemas.openxmlformats.org/officeDocument/2006/relationships/image" Target="../media/image155.png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0.png"/><Relationship Id="rId13" Type="http://schemas.openxmlformats.org/officeDocument/2006/relationships/image" Target="../media/image1244.jpeg"/><Relationship Id="rId3" Type="http://schemas.openxmlformats.org/officeDocument/2006/relationships/image" Target="../media/image639.png"/><Relationship Id="rId7" Type="http://schemas.openxmlformats.org/officeDocument/2006/relationships/image" Target="../media/image670.png"/><Relationship Id="rId12" Type="http://schemas.openxmlformats.org/officeDocument/2006/relationships/image" Target="../media/image645.pn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42.png"/><Relationship Id="rId11" Type="http://schemas.openxmlformats.org/officeDocument/2006/relationships/image" Target="../media/image644.png"/><Relationship Id="rId5" Type="http://schemas.openxmlformats.org/officeDocument/2006/relationships/image" Target="../media/image641.png"/><Relationship Id="rId10" Type="http://schemas.openxmlformats.org/officeDocument/2006/relationships/image" Target="../media/image643.png"/><Relationship Id="rId4" Type="http://schemas.openxmlformats.org/officeDocument/2006/relationships/image" Target="../media/image640.png"/><Relationship Id="rId9" Type="http://schemas.openxmlformats.org/officeDocument/2006/relationships/image" Target="../media/image690.png"/><Relationship Id="rId14" Type="http://schemas.openxmlformats.org/officeDocument/2006/relationships/hyperlink" Target="http://dx.doi.org/10.1063/1.4941842" TargetMode="Externa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3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72.vml"/><Relationship Id="rId6" Type="http://schemas.openxmlformats.org/officeDocument/2006/relationships/hyperlink" Target="http://dx.doi.org/10.1063/1.4941842" TargetMode="External"/><Relationship Id="rId5" Type="http://schemas.openxmlformats.org/officeDocument/2006/relationships/image" Target="../media/image1245.wmf"/><Relationship Id="rId4" Type="http://schemas.openxmlformats.org/officeDocument/2006/relationships/oleObject" Target="../embeddings/oleObject1385.bin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300.png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0.png"/><Relationship Id="rId7" Type="http://schemas.openxmlformats.org/officeDocument/2006/relationships/image" Target="../media/image1247.png"/><Relationship Id="rId2" Type="http://schemas.openxmlformats.org/officeDocument/2006/relationships/image" Target="../media/image850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46.png"/><Relationship Id="rId5" Type="http://schemas.openxmlformats.org/officeDocument/2006/relationships/image" Target="../media/image95.png"/><Relationship Id="rId4" Type="http://schemas.openxmlformats.org/officeDocument/2006/relationships/image" Target="../media/image870.png"/></Relationships>
</file>

<file path=ppt/slides/_rels/slide2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40.png"/><Relationship Id="rId13" Type="http://schemas.openxmlformats.org/officeDocument/2006/relationships/image" Target="../media/image96.png"/><Relationship Id="rId3" Type="http://schemas.openxmlformats.org/officeDocument/2006/relationships/image" Target="../media/image1249.png"/><Relationship Id="rId7" Type="http://schemas.openxmlformats.org/officeDocument/2006/relationships/image" Target="NULL"/><Relationship Id="rId12" Type="http://schemas.openxmlformats.org/officeDocument/2006/relationships/image" Target="../media/image940.png"/><Relationship Id="rId2" Type="http://schemas.openxmlformats.org/officeDocument/2006/relationships/image" Target="../media/image124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20.png"/><Relationship Id="rId11" Type="http://schemas.openxmlformats.org/officeDocument/2006/relationships/image" Target="../media/image2270.png"/><Relationship Id="rId5" Type="http://schemas.openxmlformats.org/officeDocument/2006/relationships/image" Target="../media/image1250.png"/><Relationship Id="rId15" Type="http://schemas.openxmlformats.org/officeDocument/2006/relationships/image" Target="../media/image1251.png"/><Relationship Id="rId10" Type="http://schemas.openxmlformats.org/officeDocument/2006/relationships/image" Target="../media/image2260.png"/><Relationship Id="rId4" Type="http://schemas.openxmlformats.org/officeDocument/2006/relationships/image" Target="../media/image2200.png"/><Relationship Id="rId9" Type="http://schemas.openxmlformats.org/officeDocument/2006/relationships/image" Target="../media/image2250.png"/><Relationship Id="rId14" Type="http://schemas.openxmlformats.org/officeDocument/2006/relationships/image" Target="../media/image1246.pn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0.png"/><Relationship Id="rId2" Type="http://schemas.openxmlformats.org/officeDocument/2006/relationships/image" Target="../media/image125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10.png"/><Relationship Id="rId4" Type="http://schemas.openxmlformats.org/officeDocument/2006/relationships/image" Target="../media/image2300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7.bin"/><Relationship Id="rId13" Type="http://schemas.openxmlformats.org/officeDocument/2006/relationships/image" Target="../media/image156.wmf"/><Relationship Id="rId18" Type="http://schemas.openxmlformats.org/officeDocument/2006/relationships/oleObject" Target="../embeddings/oleObject112.bin"/><Relationship Id="rId26" Type="http://schemas.openxmlformats.org/officeDocument/2006/relationships/image" Target="../media/image162.wmf"/><Relationship Id="rId3" Type="http://schemas.openxmlformats.org/officeDocument/2006/relationships/notesSlide" Target="../notesSlides/notesSlide18.xml"/><Relationship Id="rId21" Type="http://schemas.openxmlformats.org/officeDocument/2006/relationships/oleObject" Target="../embeddings/oleObject113.bin"/><Relationship Id="rId7" Type="http://schemas.openxmlformats.org/officeDocument/2006/relationships/image" Target="../media/image153.wmf"/><Relationship Id="rId12" Type="http://schemas.openxmlformats.org/officeDocument/2006/relationships/oleObject" Target="../embeddings/oleObject109.bin"/><Relationship Id="rId17" Type="http://schemas.openxmlformats.org/officeDocument/2006/relationships/image" Target="../media/image158.wmf"/><Relationship Id="rId25" Type="http://schemas.openxmlformats.org/officeDocument/2006/relationships/oleObject" Target="../embeddings/oleObject115.bin"/><Relationship Id="rId2" Type="http://schemas.openxmlformats.org/officeDocument/2006/relationships/slideLayout" Target="../slideLayouts/slideLayout12.xml"/><Relationship Id="rId16" Type="http://schemas.openxmlformats.org/officeDocument/2006/relationships/oleObject" Target="../embeddings/oleObject111.bin"/><Relationship Id="rId20" Type="http://schemas.openxmlformats.org/officeDocument/2006/relationships/hyperlink" Target="http://jpsj.ipap.jp/link?JPSJ/58/1199" TargetMode="External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106.bin"/><Relationship Id="rId11" Type="http://schemas.openxmlformats.org/officeDocument/2006/relationships/image" Target="../media/image155.wmf"/><Relationship Id="rId24" Type="http://schemas.openxmlformats.org/officeDocument/2006/relationships/image" Target="../media/image161.wmf"/><Relationship Id="rId5" Type="http://schemas.openxmlformats.org/officeDocument/2006/relationships/image" Target="../media/image152.wmf"/><Relationship Id="rId15" Type="http://schemas.openxmlformats.org/officeDocument/2006/relationships/image" Target="../media/image157.wmf"/><Relationship Id="rId23" Type="http://schemas.openxmlformats.org/officeDocument/2006/relationships/oleObject" Target="../embeddings/oleObject114.bin"/><Relationship Id="rId10" Type="http://schemas.openxmlformats.org/officeDocument/2006/relationships/oleObject" Target="../embeddings/oleObject108.bin"/><Relationship Id="rId19" Type="http://schemas.openxmlformats.org/officeDocument/2006/relationships/image" Target="../media/image159.wmf"/><Relationship Id="rId4" Type="http://schemas.openxmlformats.org/officeDocument/2006/relationships/oleObject" Target="../embeddings/oleObject105.bin"/><Relationship Id="rId9" Type="http://schemas.openxmlformats.org/officeDocument/2006/relationships/image" Target="../media/image154.wmf"/><Relationship Id="rId14" Type="http://schemas.openxmlformats.org/officeDocument/2006/relationships/oleObject" Target="../embeddings/oleObject110.bin"/><Relationship Id="rId22" Type="http://schemas.openxmlformats.org/officeDocument/2006/relationships/image" Target="../media/image160.wmf"/><Relationship Id="rId27" Type="http://schemas.openxmlformats.org/officeDocument/2006/relationships/hyperlink" Target="http://jpsj.ipap.jp/link?JPSJ/75/082001" TargetMode="External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image" Target="NULL"/><Relationship Id="rId3" Type="http://schemas.openxmlformats.org/officeDocument/2006/relationships/image" Target="../media/image1253.png"/><Relationship Id="rId7" Type="http://schemas.openxmlformats.org/officeDocument/2006/relationships/image" Target="NULL"/><Relationship Id="rId12" Type="http://schemas.openxmlformats.org/officeDocument/2006/relationships/image" Target="NULL"/><Relationship Id="rId2" Type="http://schemas.openxmlformats.org/officeDocument/2006/relationships/image" Target="NULL"/><Relationship Id="rId1" Type="http://schemas.openxmlformats.org/officeDocument/2006/relationships/slideLayout" Target="../slideLayouts/slideLayout7.xml"/><Relationship Id="rId6" Type="http://schemas.openxmlformats.org/officeDocument/2006/relationships/image" Target="NULL"/><Relationship Id="rId11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image" Target="NULL"/><Relationship Id="rId4" Type="http://schemas.openxmlformats.org/officeDocument/2006/relationships/image" Target="../media/image2330.png"/><Relationship Id="rId9" Type="http://schemas.openxmlformats.org/officeDocument/2006/relationships/image" Target="NULL"/><Relationship Id="rId14" Type="http://schemas.openxmlformats.org/officeDocument/2006/relationships/image" Target="NUL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4.png"/><Relationship Id="rId7" Type="http://schemas.openxmlformats.org/officeDocument/2006/relationships/image" Target="../media/image1211.jpe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56.png"/><Relationship Id="rId5" Type="http://schemas.openxmlformats.org/officeDocument/2006/relationships/image" Target="../media/image1255.png"/><Relationship Id="rId4" Type="http://schemas.openxmlformats.org/officeDocument/2006/relationships/image" Target="../media/image105.pn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7.png"/><Relationship Id="rId7" Type="http://schemas.openxmlformats.org/officeDocument/2006/relationships/image" Target="../media/image645.pn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44.png"/><Relationship Id="rId5" Type="http://schemas.openxmlformats.org/officeDocument/2006/relationships/image" Target="../media/image643.png"/><Relationship Id="rId4" Type="http://schemas.openxmlformats.org/officeDocument/2006/relationships/image" Target="../media/image1258.png"/></Relationships>
</file>

<file path=ppt/slides/_rels/slide233.xml.rels><?xml version="1.0" encoding="UTF-8" standalone="yes"?>
<Relationships xmlns="http://schemas.openxmlformats.org/package/2006/relationships"><Relationship Id="rId8" Type="http://schemas.openxmlformats.org/officeDocument/2006/relationships/video" Target="../media/media4.wmv"/><Relationship Id="rId13" Type="http://schemas.openxmlformats.org/officeDocument/2006/relationships/image" Target="../media/image109.png"/><Relationship Id="rId18" Type="http://schemas.openxmlformats.org/officeDocument/2006/relationships/image" Target="../media/image636.png"/><Relationship Id="rId3" Type="http://schemas.microsoft.com/office/2007/relationships/media" Target="../media/media5.wmv"/><Relationship Id="rId7" Type="http://schemas.microsoft.com/office/2007/relationships/media" Target="../media/media4.wmv"/><Relationship Id="rId12" Type="http://schemas.openxmlformats.org/officeDocument/2006/relationships/image" Target="../media/image635.png"/><Relationship Id="rId17" Type="http://schemas.openxmlformats.org/officeDocument/2006/relationships/image" Target="../media/image638.png"/><Relationship Id="rId2" Type="http://schemas.openxmlformats.org/officeDocument/2006/relationships/video" Target="../media/media6.wmv"/><Relationship Id="rId16" Type="http://schemas.openxmlformats.org/officeDocument/2006/relationships/image" Target="../media/image1262.png"/><Relationship Id="rId1" Type="http://schemas.microsoft.com/office/2007/relationships/media" Target="../media/media6.wmv"/><Relationship Id="rId6" Type="http://schemas.openxmlformats.org/officeDocument/2006/relationships/video" Target="../media/media3.wmv"/><Relationship Id="rId11" Type="http://schemas.openxmlformats.org/officeDocument/2006/relationships/image" Target="../media/image108.png"/><Relationship Id="rId5" Type="http://schemas.microsoft.com/office/2007/relationships/media" Target="../media/media3.wmv"/><Relationship Id="rId15" Type="http://schemas.openxmlformats.org/officeDocument/2006/relationships/image" Target="../media/image1261.png"/><Relationship Id="rId10" Type="http://schemas.openxmlformats.org/officeDocument/2006/relationships/image" Target="../media/image1259.png"/><Relationship Id="rId4" Type="http://schemas.openxmlformats.org/officeDocument/2006/relationships/video" Target="../media/media5.wmv"/><Relationship Id="rId9" Type="http://schemas.openxmlformats.org/officeDocument/2006/relationships/slideLayout" Target="../slideLayouts/slideLayout7.xml"/><Relationship Id="rId14" Type="http://schemas.openxmlformats.org/officeDocument/2006/relationships/image" Target="../media/image1260.png"/></Relationships>
</file>

<file path=ppt/slides/_rels/slide2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63.png"/><Relationship Id="rId13" Type="http://schemas.openxmlformats.org/officeDocument/2006/relationships/image" Target="../media/image635.png"/><Relationship Id="rId3" Type="http://schemas.microsoft.com/office/2007/relationships/media" Target="../media/media3.wmv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1400.png"/><Relationship Id="rId2" Type="http://schemas.openxmlformats.org/officeDocument/2006/relationships/video" Target="../media/media6.wmv"/><Relationship Id="rId1" Type="http://schemas.microsoft.com/office/2007/relationships/media" Target="../media/media6.wmv"/><Relationship Id="rId6" Type="http://schemas.openxmlformats.org/officeDocument/2006/relationships/video" Target="../media/media4.wmv"/><Relationship Id="rId11" Type="http://schemas.openxmlformats.org/officeDocument/2006/relationships/image" Target="../media/image11300.png"/><Relationship Id="rId5" Type="http://schemas.microsoft.com/office/2007/relationships/media" Target="../media/media4.wmv"/><Relationship Id="rId10" Type="http://schemas.openxmlformats.org/officeDocument/2006/relationships/image" Target="../media/image1265.png"/><Relationship Id="rId4" Type="http://schemas.openxmlformats.org/officeDocument/2006/relationships/video" Target="../media/media3.wmv"/><Relationship Id="rId9" Type="http://schemas.openxmlformats.org/officeDocument/2006/relationships/image" Target="../media/image1264.png"/><Relationship Id="rId14" Type="http://schemas.openxmlformats.org/officeDocument/2006/relationships/image" Target="../media/image636.png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6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4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9.png"/><Relationship Id="rId7" Type="http://schemas.openxmlformats.org/officeDocument/2006/relationships/hyperlink" Target="http://scitation.aip.org/getabs/servlet/GetabsServlet?prog=normal&amp;id=JCPSA6000116000011004655000001&amp;idtype=cvips&amp;gifs=yes" TargetMode="External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scitation.aip.org/getabs/servlet/GetabsServlet?prog=normal&amp;id=JCPSA6000115000010004424000001&amp;idtype=cvips&amp;gifs=yes" TargetMode="External"/><Relationship Id="rId5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4&amp;to_p=1326&amp;to_loc=AIP&amp;to_url=http://link.aip.org/link/?JCP/114/1326/1" TargetMode="External"/><Relationship Id="rId4" Type="http://schemas.openxmlformats.org/officeDocument/2006/relationships/hyperlink" Target="http://prola.aps.org/abstract/PRL/v81/i24/p5326_1" TargetMode="Externa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4.pn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6.xml"/></Relationships>
</file>

<file path=ppt/slides/_rels/slide238.xml.rels><?xml version="1.0" encoding="UTF-8" standalone="yes"?>
<Relationships xmlns="http://schemas.openxmlformats.org/package/2006/relationships"><Relationship Id="rId8" Type="http://schemas.openxmlformats.org/officeDocument/2006/relationships/hyperlink" Target="http://dx.doi.org/10.1021/jp030626m" TargetMode="External"/><Relationship Id="rId3" Type="http://schemas.openxmlformats.org/officeDocument/2006/relationships/hyperlink" Target="http://dx.doi.org/10.1021/jp0471204" TargetMode="External"/><Relationship Id="rId7" Type="http://schemas.openxmlformats.org/officeDocument/2006/relationships/hyperlink" Target="http://link.aip.org/link/?&amp;l_creator=getabs-normal&amp;l_dir=FWD&amp;l_rel=CITES&amp;from_key=JCPSA6000125000008084501000001&amp;from_keyType=CVIPS&amp;from_loc=AIP&amp;to_j=JACSAT&amp;to_v=123&amp;to_p=3114&amp;to_loc=DOI&amp;to_url=http://dx.doi.org/10.1021/ja003412g" TargetMode="External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8&amp;to_p=9672&amp;to_loc=AIP&amp;to_url=http://link.aip.org/link/?JCP/118/9672/1" TargetMode="External"/><Relationship Id="rId5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8&amp;to_p=9664&amp;to_loc=AIP&amp;to_url=http://link.aip.org/link/?JCP/118/9664/1" TargetMode="External"/><Relationship Id="rId4" Type="http://schemas.openxmlformats.org/officeDocument/2006/relationships/hyperlink" Target="http://link.aip.org/link/?&amp;l_creator=getabs-normal&amp;l_dir=FWD&amp;l_rel=CITES&amp;from_key=JCPSA6000125000008084501000001&amp;from_keyType=CVIPS&amp;from_loc=AIP&amp;to_j=JCPSA6&amp;to_v=114&amp;to_p=1326&amp;to_loc=AIP&amp;to_url=http://link.aip.org/link/?JCP/114/1326/1" TargetMode="External"/><Relationship Id="rId9" Type="http://schemas.openxmlformats.org/officeDocument/2006/relationships/hyperlink" Target="http://dx.doi.org/10.1021/jp026793o" TargetMode="Externa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7.gif"/><Relationship Id="rId7" Type="http://schemas.openxmlformats.org/officeDocument/2006/relationships/hyperlink" Target="http://scitation.aip.org/getabs/servlet/GetabsServlet?prog=normal&amp;id=JCPSA6000125000024244508000001&amp;idtype=cvips&amp;gifs=yes" TargetMode="External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7.xml"/><Relationship Id="rId6" Type="http://schemas.openxmlformats.org/officeDocument/2006/relationships/hyperlink" Target="http://link.aip.org/link/?&amp;l_creator=getabs-normal&amp;l_dir=FWD&amp;l_rel=CITES&amp;from_key=JCPSA6000125000008084501000001&amp;from_keyType=CVIPS&amp;from_loc=AIP&amp;to_j=JPCAFH&amp;to_v=108&amp;to_p=1107&amp;to_loc=DOI&amp;to_url=http://dx.doi.org/10.1021/jp036266k" TargetMode="External"/><Relationship Id="rId5" Type="http://schemas.openxmlformats.org/officeDocument/2006/relationships/hyperlink" Target="http://dx.doi.org/10.1021/jp060014c" TargetMode="External"/><Relationship Id="rId4" Type="http://schemas.openxmlformats.org/officeDocument/2006/relationships/hyperlink" Target="http://scitation.aip.org/getabs/servlet/GetabsServlet?prog=normal&amp;id=JCPSA6000120000003001477000001&amp;idtype=cvips&amp;gifs=yes" TargetMode="Externa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8.bin"/><Relationship Id="rId13" Type="http://schemas.openxmlformats.org/officeDocument/2006/relationships/image" Target="../media/image167.wmf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164.wmf"/><Relationship Id="rId12" Type="http://schemas.openxmlformats.org/officeDocument/2006/relationships/oleObject" Target="../embeddings/oleObject120.bin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68.wmf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117.bin"/><Relationship Id="rId11" Type="http://schemas.openxmlformats.org/officeDocument/2006/relationships/image" Target="../media/image166.wmf"/><Relationship Id="rId5" Type="http://schemas.openxmlformats.org/officeDocument/2006/relationships/image" Target="../media/image163.wmf"/><Relationship Id="rId15" Type="http://schemas.openxmlformats.org/officeDocument/2006/relationships/oleObject" Target="../embeddings/oleObject121.bin"/><Relationship Id="rId10" Type="http://schemas.openxmlformats.org/officeDocument/2006/relationships/oleObject" Target="../embeddings/oleObject119.bin"/><Relationship Id="rId4" Type="http://schemas.openxmlformats.org/officeDocument/2006/relationships/oleObject" Target="../embeddings/oleObject116.bin"/><Relationship Id="rId9" Type="http://schemas.openxmlformats.org/officeDocument/2006/relationships/image" Target="../media/image165.wmf"/><Relationship Id="rId14" Type="http://schemas.openxmlformats.org/officeDocument/2006/relationships/image" Target="../media/image169.png"/></Relationships>
</file>

<file path=ppt/slides/_rels/slide24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87.bin"/><Relationship Id="rId3" Type="http://schemas.openxmlformats.org/officeDocument/2006/relationships/notesSlide" Target="../notesSlides/notesSlide171.xml"/><Relationship Id="rId7" Type="http://schemas.openxmlformats.org/officeDocument/2006/relationships/image" Target="../media/image147.wmf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73.vml"/><Relationship Id="rId6" Type="http://schemas.openxmlformats.org/officeDocument/2006/relationships/oleObject" Target="../embeddings/oleObject1386.bin"/><Relationship Id="rId11" Type="http://schemas.openxmlformats.org/officeDocument/2006/relationships/image" Target="../media/image149.wmf"/><Relationship Id="rId5" Type="http://schemas.openxmlformats.org/officeDocument/2006/relationships/image" Target="../media/image151.png"/><Relationship Id="rId10" Type="http://schemas.openxmlformats.org/officeDocument/2006/relationships/oleObject" Target="../embeddings/oleObject1388.bin"/><Relationship Id="rId4" Type="http://schemas.openxmlformats.org/officeDocument/2006/relationships/hyperlink" Target="http://link.aip.org/link/?JCPSA6/128/164501/1" TargetMode="External"/><Relationship Id="rId9" Type="http://schemas.openxmlformats.org/officeDocument/2006/relationships/image" Target="../media/image148.wmf"/></Relationships>
</file>

<file path=ppt/slides/_rels/slide2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0.wmf"/><Relationship Id="rId3" Type="http://schemas.openxmlformats.org/officeDocument/2006/relationships/oleObject" Target="../embeddings/oleObject1389.bin"/><Relationship Id="rId7" Type="http://schemas.openxmlformats.org/officeDocument/2006/relationships/oleObject" Target="../embeddings/oleObject1391.bin"/><Relationship Id="rId12" Type="http://schemas.openxmlformats.org/officeDocument/2006/relationships/image" Target="../media/image127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4.vml"/><Relationship Id="rId6" Type="http://schemas.openxmlformats.org/officeDocument/2006/relationships/image" Target="../media/image1269.wmf"/><Relationship Id="rId11" Type="http://schemas.openxmlformats.org/officeDocument/2006/relationships/oleObject" Target="../embeddings/oleObject1393.bin"/><Relationship Id="rId5" Type="http://schemas.openxmlformats.org/officeDocument/2006/relationships/oleObject" Target="../embeddings/oleObject1390.bin"/><Relationship Id="rId10" Type="http://schemas.openxmlformats.org/officeDocument/2006/relationships/image" Target="../media/image1271.wmf"/><Relationship Id="rId4" Type="http://schemas.openxmlformats.org/officeDocument/2006/relationships/image" Target="../media/image1268.wmf"/><Relationship Id="rId9" Type="http://schemas.openxmlformats.org/officeDocument/2006/relationships/oleObject" Target="../embeddings/oleObject1392.bin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3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6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3.xml"/><Relationship Id="rId2" Type="http://schemas.openxmlformats.org/officeDocument/2006/relationships/slideLayout" Target="../slideLayouts/slideLayout17.xml"/><Relationship Id="rId1" Type="http://schemas.openxmlformats.org/officeDocument/2006/relationships/vmlDrawing" Target="../drawings/vmlDrawing175.vml"/><Relationship Id="rId5" Type="http://schemas.openxmlformats.org/officeDocument/2006/relationships/image" Target="../media/image1274.wmf"/><Relationship Id="rId4" Type="http://schemas.openxmlformats.org/officeDocument/2006/relationships/oleObject" Target="../embeddings/oleObject1394.bin"/></Relationships>
</file>

<file path=ppt/slides/_rels/slide2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76.wmf"/><Relationship Id="rId13" Type="http://schemas.openxmlformats.org/officeDocument/2006/relationships/image" Target="../media/image1283.png"/><Relationship Id="rId18" Type="http://schemas.openxmlformats.org/officeDocument/2006/relationships/image" Target="../media/image1288.png"/><Relationship Id="rId3" Type="http://schemas.openxmlformats.org/officeDocument/2006/relationships/notesSlide" Target="../notesSlides/notesSlide174.xml"/><Relationship Id="rId21" Type="http://schemas.openxmlformats.org/officeDocument/2006/relationships/image" Target="../media/image1291.png"/><Relationship Id="rId7" Type="http://schemas.openxmlformats.org/officeDocument/2006/relationships/oleObject" Target="../embeddings/oleObject1396.bin"/><Relationship Id="rId12" Type="http://schemas.openxmlformats.org/officeDocument/2006/relationships/image" Target="../media/image1282.png"/><Relationship Id="rId17" Type="http://schemas.openxmlformats.org/officeDocument/2006/relationships/image" Target="../media/image1287.png"/><Relationship Id="rId25" Type="http://schemas.openxmlformats.org/officeDocument/2006/relationships/image" Target="../media/image1277.wmf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286.png"/><Relationship Id="rId20" Type="http://schemas.openxmlformats.org/officeDocument/2006/relationships/image" Target="../media/image1290.png"/><Relationship Id="rId1" Type="http://schemas.openxmlformats.org/officeDocument/2006/relationships/vmlDrawing" Target="../drawings/vmlDrawing176.vml"/><Relationship Id="rId6" Type="http://schemas.openxmlformats.org/officeDocument/2006/relationships/image" Target="../media/image1275.wmf"/><Relationship Id="rId11" Type="http://schemas.openxmlformats.org/officeDocument/2006/relationships/image" Target="../media/image1281.png"/><Relationship Id="rId24" Type="http://schemas.openxmlformats.org/officeDocument/2006/relationships/oleObject" Target="../embeddings/oleObject1397.bin"/><Relationship Id="rId5" Type="http://schemas.openxmlformats.org/officeDocument/2006/relationships/oleObject" Target="../embeddings/oleObject1395.bin"/><Relationship Id="rId15" Type="http://schemas.openxmlformats.org/officeDocument/2006/relationships/image" Target="../media/image1285.png"/><Relationship Id="rId23" Type="http://schemas.openxmlformats.org/officeDocument/2006/relationships/image" Target="../media/image1124.png"/><Relationship Id="rId10" Type="http://schemas.openxmlformats.org/officeDocument/2006/relationships/image" Target="../media/image1280.png"/><Relationship Id="rId19" Type="http://schemas.openxmlformats.org/officeDocument/2006/relationships/image" Target="../media/image1289.png"/><Relationship Id="rId4" Type="http://schemas.openxmlformats.org/officeDocument/2006/relationships/image" Target="../media/image1278.png"/><Relationship Id="rId9" Type="http://schemas.openxmlformats.org/officeDocument/2006/relationships/image" Target="../media/image1279.png"/><Relationship Id="rId14" Type="http://schemas.openxmlformats.org/officeDocument/2006/relationships/image" Target="../media/image1284.png"/><Relationship Id="rId22" Type="http://schemas.openxmlformats.org/officeDocument/2006/relationships/image" Target="../media/image1292.png"/></Relationships>
</file>

<file path=ppt/slides/_rels/slide24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98.bin"/><Relationship Id="rId13" Type="http://schemas.openxmlformats.org/officeDocument/2006/relationships/oleObject" Target="../embeddings/oleObject1401.bin"/><Relationship Id="rId18" Type="http://schemas.openxmlformats.org/officeDocument/2006/relationships/oleObject" Target="../embeddings/oleObject1403.bin"/><Relationship Id="rId3" Type="http://schemas.openxmlformats.org/officeDocument/2006/relationships/notesSlide" Target="../notesSlides/notesSlide175.xml"/><Relationship Id="rId7" Type="http://schemas.openxmlformats.org/officeDocument/2006/relationships/image" Target="../media/image1301.png"/><Relationship Id="rId12" Type="http://schemas.openxmlformats.org/officeDocument/2006/relationships/oleObject" Target="../embeddings/oleObject1400.bin"/><Relationship Id="rId17" Type="http://schemas.openxmlformats.org/officeDocument/2006/relationships/image" Target="../media/image1302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296.wmf"/><Relationship Id="rId1" Type="http://schemas.openxmlformats.org/officeDocument/2006/relationships/vmlDrawing" Target="../drawings/vmlDrawing177.vml"/><Relationship Id="rId6" Type="http://schemas.openxmlformats.org/officeDocument/2006/relationships/image" Target="../media/image1300.png"/><Relationship Id="rId11" Type="http://schemas.openxmlformats.org/officeDocument/2006/relationships/image" Target="../media/image1294.wmf"/><Relationship Id="rId5" Type="http://schemas.openxmlformats.org/officeDocument/2006/relationships/image" Target="../media/image1299.png"/><Relationship Id="rId15" Type="http://schemas.openxmlformats.org/officeDocument/2006/relationships/oleObject" Target="../embeddings/oleObject1402.bin"/><Relationship Id="rId10" Type="http://schemas.openxmlformats.org/officeDocument/2006/relationships/oleObject" Target="../embeddings/oleObject1399.bin"/><Relationship Id="rId19" Type="http://schemas.openxmlformats.org/officeDocument/2006/relationships/image" Target="../media/image1297.wmf"/><Relationship Id="rId4" Type="http://schemas.openxmlformats.org/officeDocument/2006/relationships/image" Target="../media/image1298.png"/><Relationship Id="rId9" Type="http://schemas.openxmlformats.org/officeDocument/2006/relationships/image" Target="../media/image1293.wmf"/><Relationship Id="rId14" Type="http://schemas.openxmlformats.org/officeDocument/2006/relationships/image" Target="../media/image1295.wmf"/></Relationships>
</file>

<file path=ppt/slides/_rels/slide24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406.bin"/><Relationship Id="rId13" Type="http://schemas.openxmlformats.org/officeDocument/2006/relationships/image" Target="../media/image1305.png"/><Relationship Id="rId18" Type="http://schemas.openxmlformats.org/officeDocument/2006/relationships/oleObject" Target="../embeddings/oleObject1409.bin"/><Relationship Id="rId3" Type="http://schemas.openxmlformats.org/officeDocument/2006/relationships/notesSlide" Target="../notesSlides/notesSlide176.xml"/><Relationship Id="rId7" Type="http://schemas.openxmlformats.org/officeDocument/2006/relationships/image" Target="../media/image1293.wmf"/><Relationship Id="rId12" Type="http://schemas.openxmlformats.org/officeDocument/2006/relationships/image" Target="../media/image1304.png"/><Relationship Id="rId17" Type="http://schemas.openxmlformats.org/officeDocument/2006/relationships/image" Target="../media/image1307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296.wmf"/><Relationship Id="rId1" Type="http://schemas.openxmlformats.org/officeDocument/2006/relationships/vmlDrawing" Target="../drawings/vmlDrawing178.vml"/><Relationship Id="rId6" Type="http://schemas.openxmlformats.org/officeDocument/2006/relationships/oleObject" Target="../embeddings/oleObject1405.bin"/><Relationship Id="rId11" Type="http://schemas.openxmlformats.org/officeDocument/2006/relationships/image" Target="../media/image1303.png"/><Relationship Id="rId5" Type="http://schemas.openxmlformats.org/officeDocument/2006/relationships/image" Target="../media/image1295.wmf"/><Relationship Id="rId15" Type="http://schemas.openxmlformats.org/officeDocument/2006/relationships/oleObject" Target="../embeddings/oleObject1408.bin"/><Relationship Id="rId10" Type="http://schemas.openxmlformats.org/officeDocument/2006/relationships/oleObject" Target="../embeddings/oleObject1407.bin"/><Relationship Id="rId19" Type="http://schemas.openxmlformats.org/officeDocument/2006/relationships/image" Target="../media/image1297.wmf"/><Relationship Id="rId4" Type="http://schemas.openxmlformats.org/officeDocument/2006/relationships/oleObject" Target="../embeddings/oleObject1404.bin"/><Relationship Id="rId9" Type="http://schemas.openxmlformats.org/officeDocument/2006/relationships/image" Target="../media/image1294.wmf"/><Relationship Id="rId14" Type="http://schemas.openxmlformats.org/officeDocument/2006/relationships/image" Target="../media/image1306.png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12.wmf"/><Relationship Id="rId18" Type="http://schemas.openxmlformats.org/officeDocument/2006/relationships/oleObject" Target="../embeddings/oleObject1417.bin"/><Relationship Id="rId26" Type="http://schemas.openxmlformats.org/officeDocument/2006/relationships/oleObject" Target="../embeddings/oleObject1421.bin"/><Relationship Id="rId39" Type="http://schemas.openxmlformats.org/officeDocument/2006/relationships/image" Target="../media/image1325.wmf"/><Relationship Id="rId21" Type="http://schemas.openxmlformats.org/officeDocument/2006/relationships/image" Target="../media/image1316.wmf"/><Relationship Id="rId34" Type="http://schemas.openxmlformats.org/officeDocument/2006/relationships/oleObject" Target="../embeddings/oleObject1425.bin"/><Relationship Id="rId42" Type="http://schemas.openxmlformats.org/officeDocument/2006/relationships/oleObject" Target="../embeddings/oleObject1428.bin"/><Relationship Id="rId47" Type="http://schemas.openxmlformats.org/officeDocument/2006/relationships/image" Target="../media/image1328.wmf"/><Relationship Id="rId7" Type="http://schemas.openxmlformats.org/officeDocument/2006/relationships/image" Target="../media/image1309.wmf"/><Relationship Id="rId2" Type="http://schemas.openxmlformats.org/officeDocument/2006/relationships/slideLayout" Target="../slideLayouts/slideLayout12.xml"/><Relationship Id="rId16" Type="http://schemas.openxmlformats.org/officeDocument/2006/relationships/oleObject" Target="../embeddings/oleObject1416.bin"/><Relationship Id="rId29" Type="http://schemas.openxmlformats.org/officeDocument/2006/relationships/image" Target="../media/image1320.wmf"/><Relationship Id="rId1" Type="http://schemas.openxmlformats.org/officeDocument/2006/relationships/vmlDrawing" Target="../drawings/vmlDrawing179.vml"/><Relationship Id="rId6" Type="http://schemas.openxmlformats.org/officeDocument/2006/relationships/oleObject" Target="../embeddings/oleObject1411.bin"/><Relationship Id="rId11" Type="http://schemas.openxmlformats.org/officeDocument/2006/relationships/image" Target="../media/image1311.wmf"/><Relationship Id="rId24" Type="http://schemas.openxmlformats.org/officeDocument/2006/relationships/oleObject" Target="../embeddings/oleObject1420.bin"/><Relationship Id="rId32" Type="http://schemas.openxmlformats.org/officeDocument/2006/relationships/oleObject" Target="../embeddings/oleObject1424.bin"/><Relationship Id="rId37" Type="http://schemas.openxmlformats.org/officeDocument/2006/relationships/image" Target="../media/image1324.wmf"/><Relationship Id="rId40" Type="http://schemas.openxmlformats.org/officeDocument/2006/relationships/image" Target="../media/image1329.png"/><Relationship Id="rId45" Type="http://schemas.openxmlformats.org/officeDocument/2006/relationships/image" Target="../media/image1327.wmf"/><Relationship Id="rId5" Type="http://schemas.openxmlformats.org/officeDocument/2006/relationships/image" Target="../media/image1308.wmf"/><Relationship Id="rId15" Type="http://schemas.openxmlformats.org/officeDocument/2006/relationships/image" Target="../media/image1313.wmf"/><Relationship Id="rId23" Type="http://schemas.openxmlformats.org/officeDocument/2006/relationships/image" Target="../media/image1317.wmf"/><Relationship Id="rId28" Type="http://schemas.openxmlformats.org/officeDocument/2006/relationships/oleObject" Target="../embeddings/oleObject1422.bin"/><Relationship Id="rId36" Type="http://schemas.openxmlformats.org/officeDocument/2006/relationships/oleObject" Target="../embeddings/oleObject1426.bin"/><Relationship Id="rId10" Type="http://schemas.openxmlformats.org/officeDocument/2006/relationships/oleObject" Target="../embeddings/oleObject1413.bin"/><Relationship Id="rId19" Type="http://schemas.openxmlformats.org/officeDocument/2006/relationships/image" Target="../media/image1315.wmf"/><Relationship Id="rId31" Type="http://schemas.openxmlformats.org/officeDocument/2006/relationships/image" Target="../media/image1321.wmf"/><Relationship Id="rId44" Type="http://schemas.openxmlformats.org/officeDocument/2006/relationships/oleObject" Target="../embeddings/oleObject1429.bin"/><Relationship Id="rId4" Type="http://schemas.openxmlformats.org/officeDocument/2006/relationships/oleObject" Target="../embeddings/oleObject1410.bin"/><Relationship Id="rId9" Type="http://schemas.openxmlformats.org/officeDocument/2006/relationships/image" Target="../media/image1310.wmf"/><Relationship Id="rId14" Type="http://schemas.openxmlformats.org/officeDocument/2006/relationships/oleObject" Target="../embeddings/oleObject1415.bin"/><Relationship Id="rId22" Type="http://schemas.openxmlformats.org/officeDocument/2006/relationships/oleObject" Target="../embeddings/oleObject1419.bin"/><Relationship Id="rId27" Type="http://schemas.openxmlformats.org/officeDocument/2006/relationships/image" Target="../media/image1319.wmf"/><Relationship Id="rId30" Type="http://schemas.openxmlformats.org/officeDocument/2006/relationships/oleObject" Target="../embeddings/oleObject1423.bin"/><Relationship Id="rId35" Type="http://schemas.openxmlformats.org/officeDocument/2006/relationships/image" Target="../media/image1323.wmf"/><Relationship Id="rId43" Type="http://schemas.openxmlformats.org/officeDocument/2006/relationships/image" Target="../media/image1326.wmf"/><Relationship Id="rId8" Type="http://schemas.openxmlformats.org/officeDocument/2006/relationships/oleObject" Target="../embeddings/oleObject1412.bin"/><Relationship Id="rId3" Type="http://schemas.openxmlformats.org/officeDocument/2006/relationships/notesSlide" Target="../notesSlides/notesSlide178.xml"/><Relationship Id="rId12" Type="http://schemas.openxmlformats.org/officeDocument/2006/relationships/oleObject" Target="../embeddings/oleObject1414.bin"/><Relationship Id="rId17" Type="http://schemas.openxmlformats.org/officeDocument/2006/relationships/image" Target="../media/image1314.wmf"/><Relationship Id="rId25" Type="http://schemas.openxmlformats.org/officeDocument/2006/relationships/image" Target="../media/image1318.wmf"/><Relationship Id="rId33" Type="http://schemas.openxmlformats.org/officeDocument/2006/relationships/image" Target="../media/image1322.wmf"/><Relationship Id="rId38" Type="http://schemas.openxmlformats.org/officeDocument/2006/relationships/oleObject" Target="../embeddings/oleObject1427.bin"/><Relationship Id="rId46" Type="http://schemas.openxmlformats.org/officeDocument/2006/relationships/oleObject" Target="../embeddings/oleObject1430.bin"/><Relationship Id="rId20" Type="http://schemas.openxmlformats.org/officeDocument/2006/relationships/oleObject" Target="../embeddings/oleObject1418.bin"/><Relationship Id="rId41" Type="http://schemas.openxmlformats.org/officeDocument/2006/relationships/image" Target="../media/image1330.png"/></Relationships>
</file>

<file path=ppt/slides/_rels/slide24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433.bin"/><Relationship Id="rId3" Type="http://schemas.openxmlformats.org/officeDocument/2006/relationships/notesSlide" Target="../notesSlides/notesSlide179.xml"/><Relationship Id="rId7" Type="http://schemas.openxmlformats.org/officeDocument/2006/relationships/image" Target="../media/image1332.png"/><Relationship Id="rId2" Type="http://schemas.openxmlformats.org/officeDocument/2006/relationships/slideLayout" Target="../slideLayouts/slideLayout17.xml"/><Relationship Id="rId1" Type="http://schemas.openxmlformats.org/officeDocument/2006/relationships/vmlDrawing" Target="../drawings/vmlDrawing180.vml"/><Relationship Id="rId6" Type="http://schemas.openxmlformats.org/officeDocument/2006/relationships/oleObject" Target="../embeddings/oleObject1432.bin"/><Relationship Id="rId5" Type="http://schemas.openxmlformats.org/officeDocument/2006/relationships/image" Target="../media/image1331.wmf"/><Relationship Id="rId10" Type="http://schemas.openxmlformats.org/officeDocument/2006/relationships/image" Target="../media/image150.jpeg"/><Relationship Id="rId4" Type="http://schemas.openxmlformats.org/officeDocument/2006/relationships/oleObject" Target="../embeddings/oleObject1431.bin"/><Relationship Id="rId9" Type="http://schemas.openxmlformats.org/officeDocument/2006/relationships/image" Target="../media/image1333.w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1.wmf"/><Relationship Id="rId3" Type="http://schemas.openxmlformats.org/officeDocument/2006/relationships/image" Target="../media/image172.png"/><Relationship Id="rId7" Type="http://schemas.openxmlformats.org/officeDocument/2006/relationships/oleObject" Target="../embeddings/oleObject123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9.vml"/><Relationship Id="rId6" Type="http://schemas.openxmlformats.org/officeDocument/2006/relationships/image" Target="../media/image170.wmf"/><Relationship Id="rId5" Type="http://schemas.openxmlformats.org/officeDocument/2006/relationships/oleObject" Target="../embeddings/oleObject122.bin"/><Relationship Id="rId4" Type="http://schemas.openxmlformats.org/officeDocument/2006/relationships/image" Target="../media/image173.png"/></Relationships>
</file>

<file path=ppt/slides/_rels/slide25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436.bin"/><Relationship Id="rId13" Type="http://schemas.openxmlformats.org/officeDocument/2006/relationships/image" Target="../media/image1338.wmf"/><Relationship Id="rId3" Type="http://schemas.openxmlformats.org/officeDocument/2006/relationships/notesSlide" Target="../notesSlides/notesSlide180.xml"/><Relationship Id="rId7" Type="http://schemas.openxmlformats.org/officeDocument/2006/relationships/image" Target="../media/image1335.wmf"/><Relationship Id="rId12" Type="http://schemas.openxmlformats.org/officeDocument/2006/relationships/oleObject" Target="../embeddings/oleObject1438.bin"/><Relationship Id="rId17" Type="http://schemas.openxmlformats.org/officeDocument/2006/relationships/image" Target="../media/image1340.wmf"/><Relationship Id="rId2" Type="http://schemas.openxmlformats.org/officeDocument/2006/relationships/slideLayout" Target="../slideLayouts/slideLayout4.xml"/><Relationship Id="rId16" Type="http://schemas.openxmlformats.org/officeDocument/2006/relationships/oleObject" Target="../embeddings/oleObject1440.bin"/><Relationship Id="rId1" Type="http://schemas.openxmlformats.org/officeDocument/2006/relationships/vmlDrawing" Target="../drawings/vmlDrawing181.vml"/><Relationship Id="rId6" Type="http://schemas.openxmlformats.org/officeDocument/2006/relationships/oleObject" Target="../embeddings/oleObject1435.bin"/><Relationship Id="rId11" Type="http://schemas.openxmlformats.org/officeDocument/2006/relationships/image" Target="../media/image1337.wmf"/><Relationship Id="rId5" Type="http://schemas.openxmlformats.org/officeDocument/2006/relationships/image" Target="../media/image1334.wmf"/><Relationship Id="rId15" Type="http://schemas.openxmlformats.org/officeDocument/2006/relationships/image" Target="../media/image1339.wmf"/><Relationship Id="rId10" Type="http://schemas.openxmlformats.org/officeDocument/2006/relationships/oleObject" Target="../embeddings/oleObject1437.bin"/><Relationship Id="rId4" Type="http://schemas.openxmlformats.org/officeDocument/2006/relationships/oleObject" Target="../embeddings/oleObject1434.bin"/><Relationship Id="rId9" Type="http://schemas.openxmlformats.org/officeDocument/2006/relationships/image" Target="../media/image1336.wmf"/><Relationship Id="rId14" Type="http://schemas.openxmlformats.org/officeDocument/2006/relationships/oleObject" Target="../embeddings/oleObject1439.bin"/></Relationships>
</file>

<file path=ppt/slides/_rels/slide2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41.wmf"/><Relationship Id="rId13" Type="http://schemas.openxmlformats.org/officeDocument/2006/relationships/image" Target="../media/image1346.png"/><Relationship Id="rId18" Type="http://schemas.openxmlformats.org/officeDocument/2006/relationships/image" Target="../media/image1351.png"/><Relationship Id="rId3" Type="http://schemas.openxmlformats.org/officeDocument/2006/relationships/notesSlide" Target="../notesSlides/notesSlide181.xml"/><Relationship Id="rId21" Type="http://schemas.openxmlformats.org/officeDocument/2006/relationships/oleObject" Target="../embeddings/oleObject1445.bin"/><Relationship Id="rId7" Type="http://schemas.openxmlformats.org/officeDocument/2006/relationships/oleObject" Target="../embeddings/oleObject1441.bin"/><Relationship Id="rId12" Type="http://schemas.openxmlformats.org/officeDocument/2006/relationships/image" Target="../media/image1345.png"/><Relationship Id="rId17" Type="http://schemas.openxmlformats.org/officeDocument/2006/relationships/image" Target="../media/image1350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349.png"/><Relationship Id="rId20" Type="http://schemas.openxmlformats.org/officeDocument/2006/relationships/image" Target="../media/image1353.png"/><Relationship Id="rId1" Type="http://schemas.openxmlformats.org/officeDocument/2006/relationships/vmlDrawing" Target="../drawings/vmlDrawing182.vml"/><Relationship Id="rId6" Type="http://schemas.openxmlformats.org/officeDocument/2006/relationships/image" Target="../media/image1344.png"/><Relationship Id="rId11" Type="http://schemas.openxmlformats.org/officeDocument/2006/relationships/oleObject" Target="../embeddings/oleObject1444.bin"/><Relationship Id="rId5" Type="http://schemas.openxmlformats.org/officeDocument/2006/relationships/image" Target="../media/image1343.png"/><Relationship Id="rId15" Type="http://schemas.openxmlformats.org/officeDocument/2006/relationships/image" Target="../media/image1348.png"/><Relationship Id="rId23" Type="http://schemas.openxmlformats.org/officeDocument/2006/relationships/oleObject" Target="../embeddings/oleObject1446.bin"/><Relationship Id="rId10" Type="http://schemas.openxmlformats.org/officeDocument/2006/relationships/oleObject" Target="../embeddings/oleObject1443.bin"/><Relationship Id="rId19" Type="http://schemas.openxmlformats.org/officeDocument/2006/relationships/image" Target="../media/image1352.png"/><Relationship Id="rId4" Type="http://schemas.openxmlformats.org/officeDocument/2006/relationships/image" Target="../media/image1342.png"/><Relationship Id="rId9" Type="http://schemas.openxmlformats.org/officeDocument/2006/relationships/oleObject" Target="../embeddings/oleObject1442.bin"/><Relationship Id="rId14" Type="http://schemas.openxmlformats.org/officeDocument/2006/relationships/image" Target="../media/image1347.png"/><Relationship Id="rId22" Type="http://schemas.openxmlformats.org/officeDocument/2006/relationships/image" Target="../media/image1297.wmf"/></Relationships>
</file>

<file path=ppt/slides/_rels/slide2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46.png"/><Relationship Id="rId3" Type="http://schemas.openxmlformats.org/officeDocument/2006/relationships/notesSlide" Target="../notesSlides/notesSlide182.xml"/><Relationship Id="rId7" Type="http://schemas.openxmlformats.org/officeDocument/2006/relationships/image" Target="../media/image1343.png"/><Relationship Id="rId12" Type="http://schemas.openxmlformats.org/officeDocument/2006/relationships/image" Target="../media/image1354.wmf"/><Relationship Id="rId2" Type="http://schemas.openxmlformats.org/officeDocument/2006/relationships/slideLayout" Target="../slideLayouts/slideLayout17.xml"/><Relationship Id="rId1" Type="http://schemas.openxmlformats.org/officeDocument/2006/relationships/vmlDrawing" Target="../drawings/vmlDrawing183.vml"/><Relationship Id="rId6" Type="http://schemas.openxmlformats.org/officeDocument/2006/relationships/image" Target="../media/image1355.png"/><Relationship Id="rId11" Type="http://schemas.openxmlformats.org/officeDocument/2006/relationships/oleObject" Target="../embeddings/oleObject1447.bin"/><Relationship Id="rId5" Type="http://schemas.openxmlformats.org/officeDocument/2006/relationships/image" Target="../media/image1345.png"/><Relationship Id="rId10" Type="http://schemas.openxmlformats.org/officeDocument/2006/relationships/image" Target="../media/image1347.png"/><Relationship Id="rId4" Type="http://schemas.openxmlformats.org/officeDocument/2006/relationships/image" Target="../media/image1342.png"/><Relationship Id="rId9" Type="http://schemas.openxmlformats.org/officeDocument/2006/relationships/image" Target="../media/image1344.png"/></Relationships>
</file>

<file path=ppt/slides/_rels/slide2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60.png"/><Relationship Id="rId13" Type="http://schemas.openxmlformats.org/officeDocument/2006/relationships/oleObject" Target="../embeddings/oleObject1449.bin"/><Relationship Id="rId18" Type="http://schemas.openxmlformats.org/officeDocument/2006/relationships/image" Target="../media/image1367.png"/><Relationship Id="rId3" Type="http://schemas.openxmlformats.org/officeDocument/2006/relationships/notesSlide" Target="../notesSlides/notesSlide183.xml"/><Relationship Id="rId7" Type="http://schemas.openxmlformats.org/officeDocument/2006/relationships/image" Target="../media/image1359.png"/><Relationship Id="rId12" Type="http://schemas.openxmlformats.org/officeDocument/2006/relationships/image" Target="../media/image1297.wmf"/><Relationship Id="rId17" Type="http://schemas.openxmlformats.org/officeDocument/2006/relationships/image" Target="../media/image1366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365.png"/><Relationship Id="rId1" Type="http://schemas.openxmlformats.org/officeDocument/2006/relationships/vmlDrawing" Target="../drawings/vmlDrawing184.vml"/><Relationship Id="rId6" Type="http://schemas.openxmlformats.org/officeDocument/2006/relationships/image" Target="../media/image1358.png"/><Relationship Id="rId11" Type="http://schemas.openxmlformats.org/officeDocument/2006/relationships/oleObject" Target="../embeddings/oleObject1448.bin"/><Relationship Id="rId5" Type="http://schemas.openxmlformats.org/officeDocument/2006/relationships/image" Target="../media/image1357.png"/><Relationship Id="rId15" Type="http://schemas.openxmlformats.org/officeDocument/2006/relationships/image" Target="../media/image1364.png"/><Relationship Id="rId10" Type="http://schemas.openxmlformats.org/officeDocument/2006/relationships/image" Target="../media/image1362.png"/><Relationship Id="rId4" Type="http://schemas.openxmlformats.org/officeDocument/2006/relationships/image" Target="../media/image1356.png"/><Relationship Id="rId9" Type="http://schemas.openxmlformats.org/officeDocument/2006/relationships/image" Target="../media/image1361.png"/><Relationship Id="rId14" Type="http://schemas.openxmlformats.org/officeDocument/2006/relationships/image" Target="../media/image1363.png"/></Relationships>
</file>

<file path=ppt/slides/_rels/slide2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68.wmf"/><Relationship Id="rId3" Type="http://schemas.openxmlformats.org/officeDocument/2006/relationships/notesSlide" Target="../notesSlides/notesSlide184.xml"/><Relationship Id="rId7" Type="http://schemas.openxmlformats.org/officeDocument/2006/relationships/oleObject" Target="../embeddings/oleObject1450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85.vml"/><Relationship Id="rId6" Type="http://schemas.openxmlformats.org/officeDocument/2006/relationships/image" Target="../media/image1371.png"/><Relationship Id="rId5" Type="http://schemas.openxmlformats.org/officeDocument/2006/relationships/image" Target="../media/image1370.png"/><Relationship Id="rId4" Type="http://schemas.openxmlformats.org/officeDocument/2006/relationships/image" Target="../media/image1369.png"/></Relationships>
</file>

<file path=ppt/slides/_rels/slide25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452.bin"/><Relationship Id="rId13" Type="http://schemas.openxmlformats.org/officeDocument/2006/relationships/image" Target="../media/image1375.wmf"/><Relationship Id="rId18" Type="http://schemas.openxmlformats.org/officeDocument/2006/relationships/oleObject" Target="../embeddings/oleObject1457.bin"/><Relationship Id="rId3" Type="http://schemas.openxmlformats.org/officeDocument/2006/relationships/notesSlide" Target="../notesSlides/notesSlide185.xml"/><Relationship Id="rId7" Type="http://schemas.openxmlformats.org/officeDocument/2006/relationships/image" Target="../media/image1379.png"/><Relationship Id="rId12" Type="http://schemas.openxmlformats.org/officeDocument/2006/relationships/oleObject" Target="../embeddings/oleObject1454.bin"/><Relationship Id="rId17" Type="http://schemas.openxmlformats.org/officeDocument/2006/relationships/image" Target="../media/image1377.wmf"/><Relationship Id="rId2" Type="http://schemas.openxmlformats.org/officeDocument/2006/relationships/slideLayout" Target="../slideLayouts/slideLayout17.xml"/><Relationship Id="rId16" Type="http://schemas.openxmlformats.org/officeDocument/2006/relationships/oleObject" Target="../embeddings/oleObject1456.bin"/><Relationship Id="rId20" Type="http://schemas.openxmlformats.org/officeDocument/2006/relationships/image" Target="../media/image1380.jpeg"/><Relationship Id="rId1" Type="http://schemas.openxmlformats.org/officeDocument/2006/relationships/vmlDrawing" Target="../drawings/vmlDrawing186.vml"/><Relationship Id="rId6" Type="http://schemas.openxmlformats.org/officeDocument/2006/relationships/image" Target="../media/image1372.wmf"/><Relationship Id="rId11" Type="http://schemas.openxmlformats.org/officeDocument/2006/relationships/image" Target="../media/image1374.wmf"/><Relationship Id="rId5" Type="http://schemas.openxmlformats.org/officeDocument/2006/relationships/oleObject" Target="../embeddings/oleObject1451.bin"/><Relationship Id="rId15" Type="http://schemas.openxmlformats.org/officeDocument/2006/relationships/image" Target="../media/image1376.wmf"/><Relationship Id="rId10" Type="http://schemas.openxmlformats.org/officeDocument/2006/relationships/oleObject" Target="../embeddings/oleObject1453.bin"/><Relationship Id="rId19" Type="http://schemas.openxmlformats.org/officeDocument/2006/relationships/oleObject" Target="../embeddings/oleObject1458.bin"/><Relationship Id="rId4" Type="http://schemas.openxmlformats.org/officeDocument/2006/relationships/image" Target="../media/image1378.png"/><Relationship Id="rId9" Type="http://schemas.openxmlformats.org/officeDocument/2006/relationships/image" Target="../media/image1373.wmf"/><Relationship Id="rId14" Type="http://schemas.openxmlformats.org/officeDocument/2006/relationships/oleObject" Target="../embeddings/oleObject1455.bin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6.xml"/><Relationship Id="rId7" Type="http://schemas.openxmlformats.org/officeDocument/2006/relationships/image" Target="../media/image1383.png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187.vml"/><Relationship Id="rId6" Type="http://schemas.openxmlformats.org/officeDocument/2006/relationships/image" Target="../media/image1381.wmf"/><Relationship Id="rId5" Type="http://schemas.openxmlformats.org/officeDocument/2006/relationships/oleObject" Target="../embeddings/oleObject1459.bin"/><Relationship Id="rId4" Type="http://schemas.openxmlformats.org/officeDocument/2006/relationships/image" Target="../media/image1382.png"/></Relationships>
</file>

<file path=ppt/slides/_rels/slide2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87.png"/><Relationship Id="rId3" Type="http://schemas.openxmlformats.org/officeDocument/2006/relationships/hyperlink" Target="http://scitation.aip.org/getabs/servlet/GetabsServlet?prog=normal&amp;id=JCPSA6000126000005054504000001&amp;idtype=cvips&amp;gifs=Yes" TargetMode="External"/><Relationship Id="rId7" Type="http://schemas.openxmlformats.org/officeDocument/2006/relationships/image" Target="../media/image1386.png"/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385.png"/><Relationship Id="rId5" Type="http://schemas.openxmlformats.org/officeDocument/2006/relationships/image" Target="../media/image1384.png"/><Relationship Id="rId4" Type="http://schemas.openxmlformats.org/officeDocument/2006/relationships/hyperlink" Target="http://scitation.aip.org/getabs/servlet/GetabsServlet?prog=normal&amp;id=JCPSA6000124000012124508000001&amp;idtype=cvips&amp;gifs=yes" TargetMode="Externa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hyperlink" Target="http://link.aip.org/link/?JCPSA6/99/9496/1" TargetMode="External"/><Relationship Id="rId2" Type="http://schemas.openxmlformats.org/officeDocument/2006/relationships/image" Target="../media/image1388.png"/><Relationship Id="rId1" Type="http://schemas.openxmlformats.org/officeDocument/2006/relationships/slideLayout" Target="../slideLayouts/slideLayout13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9.png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4.wmf"/><Relationship Id="rId3" Type="http://schemas.openxmlformats.org/officeDocument/2006/relationships/notesSlide" Target="../notesSlides/notesSlide20.xml"/><Relationship Id="rId7" Type="http://schemas.openxmlformats.org/officeDocument/2006/relationships/oleObject" Target="../embeddings/oleObject124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177.png"/><Relationship Id="rId11" Type="http://schemas.openxmlformats.org/officeDocument/2006/relationships/hyperlink" Target="http://dx.doi.org/10.1016/S0301-0104(98)00010-X" TargetMode="External"/><Relationship Id="rId5" Type="http://schemas.openxmlformats.org/officeDocument/2006/relationships/image" Target="../media/image176.png"/><Relationship Id="rId10" Type="http://schemas.openxmlformats.org/officeDocument/2006/relationships/image" Target="../media/image179.png"/><Relationship Id="rId4" Type="http://schemas.openxmlformats.org/officeDocument/2006/relationships/image" Target="../media/image175.png"/><Relationship Id="rId9" Type="http://schemas.openxmlformats.org/officeDocument/2006/relationships/image" Target="../media/image178.png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1.png"/><Relationship Id="rId2" Type="http://schemas.openxmlformats.org/officeDocument/2006/relationships/image" Target="../media/image1390.pn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8.png"/><Relationship Id="rId13" Type="http://schemas.openxmlformats.org/officeDocument/2006/relationships/oleObject" Target="../embeddings/oleObject127.bin"/><Relationship Id="rId18" Type="http://schemas.openxmlformats.org/officeDocument/2006/relationships/hyperlink" Target="http://jpsj.ipap.jp/link?JPSJ/69/4095/" TargetMode="External"/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187.png"/><Relationship Id="rId12" Type="http://schemas.openxmlformats.org/officeDocument/2006/relationships/image" Target="../media/image181.wmf"/><Relationship Id="rId17" Type="http://schemas.openxmlformats.org/officeDocument/2006/relationships/hyperlink" Target="http://jpsj.ipap.jp/link?JPSJ/69/3115/" TargetMode="Externa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83.wmf"/><Relationship Id="rId20" Type="http://schemas.openxmlformats.org/officeDocument/2006/relationships/image" Target="../media/image189.png"/><Relationship Id="rId1" Type="http://schemas.openxmlformats.org/officeDocument/2006/relationships/vmlDrawing" Target="../drawings/vmlDrawing21.vml"/><Relationship Id="rId6" Type="http://schemas.openxmlformats.org/officeDocument/2006/relationships/image" Target="../media/image186.png"/><Relationship Id="rId11" Type="http://schemas.openxmlformats.org/officeDocument/2006/relationships/oleObject" Target="../embeddings/oleObject126.bin"/><Relationship Id="rId5" Type="http://schemas.openxmlformats.org/officeDocument/2006/relationships/image" Target="../media/image185.png"/><Relationship Id="rId15" Type="http://schemas.openxmlformats.org/officeDocument/2006/relationships/oleObject" Target="../embeddings/oleObject128.bin"/><Relationship Id="rId10" Type="http://schemas.openxmlformats.org/officeDocument/2006/relationships/image" Target="../media/image180.wmf"/><Relationship Id="rId19" Type="http://schemas.openxmlformats.org/officeDocument/2006/relationships/hyperlink" Target="http://jpsj.ipap.jp/link?JPSJ/75/082001" TargetMode="External"/><Relationship Id="rId4" Type="http://schemas.openxmlformats.org/officeDocument/2006/relationships/image" Target="../media/image184.png"/><Relationship Id="rId9" Type="http://schemas.openxmlformats.org/officeDocument/2006/relationships/oleObject" Target="../embeddings/oleObject125.bin"/><Relationship Id="rId14" Type="http://schemas.openxmlformats.org/officeDocument/2006/relationships/image" Target="../media/image182.w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hyperlink" Target="http://jpsj.ipap.jp/link?JPSJ/75/082001" TargetMode="External"/><Relationship Id="rId13" Type="http://schemas.openxmlformats.org/officeDocument/2006/relationships/image" Target="../media/image198.png"/><Relationship Id="rId3" Type="http://schemas.openxmlformats.org/officeDocument/2006/relationships/image" Target="../media/image191.png"/><Relationship Id="rId7" Type="http://schemas.openxmlformats.org/officeDocument/2006/relationships/image" Target="../media/image190.wmf"/><Relationship Id="rId12" Type="http://schemas.openxmlformats.org/officeDocument/2006/relationships/image" Target="../media/image19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129.bin"/><Relationship Id="rId11" Type="http://schemas.openxmlformats.org/officeDocument/2006/relationships/image" Target="../media/image196.png"/><Relationship Id="rId5" Type="http://schemas.openxmlformats.org/officeDocument/2006/relationships/image" Target="../media/image193.png"/><Relationship Id="rId10" Type="http://schemas.openxmlformats.org/officeDocument/2006/relationships/image" Target="../media/image195.png"/><Relationship Id="rId4" Type="http://schemas.openxmlformats.org/officeDocument/2006/relationships/image" Target="../media/image192.png"/><Relationship Id="rId9" Type="http://schemas.openxmlformats.org/officeDocument/2006/relationships/image" Target="../media/image194.png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3.wmf"/><Relationship Id="rId18" Type="http://schemas.openxmlformats.org/officeDocument/2006/relationships/image" Target="../media/image204.wmf"/><Relationship Id="rId26" Type="http://schemas.openxmlformats.org/officeDocument/2006/relationships/image" Target="../media/image208.wmf"/><Relationship Id="rId21" Type="http://schemas.openxmlformats.org/officeDocument/2006/relationships/oleObject" Target="../embeddings/oleObject138.bin"/><Relationship Id="rId34" Type="http://schemas.openxmlformats.org/officeDocument/2006/relationships/image" Target="../media/image212.wmf"/><Relationship Id="rId7" Type="http://schemas.openxmlformats.org/officeDocument/2006/relationships/image" Target="../media/image200.wmf"/><Relationship Id="rId12" Type="http://schemas.openxmlformats.org/officeDocument/2006/relationships/oleObject" Target="../embeddings/oleObject134.bin"/><Relationship Id="rId17" Type="http://schemas.openxmlformats.org/officeDocument/2006/relationships/oleObject" Target="../embeddings/oleObject136.bin"/><Relationship Id="rId25" Type="http://schemas.openxmlformats.org/officeDocument/2006/relationships/oleObject" Target="../embeddings/oleObject140.bin"/><Relationship Id="rId33" Type="http://schemas.openxmlformats.org/officeDocument/2006/relationships/oleObject" Target="../embeddings/oleObject144.bin"/><Relationship Id="rId38" Type="http://schemas.openxmlformats.org/officeDocument/2006/relationships/image" Target="../media/image214.png"/><Relationship Id="rId2" Type="http://schemas.openxmlformats.org/officeDocument/2006/relationships/slideLayout" Target="../slideLayouts/slideLayout12.xml"/><Relationship Id="rId16" Type="http://schemas.openxmlformats.org/officeDocument/2006/relationships/image" Target="../media/image119.wmf"/><Relationship Id="rId20" Type="http://schemas.openxmlformats.org/officeDocument/2006/relationships/image" Target="../media/image205.wmf"/><Relationship Id="rId29" Type="http://schemas.openxmlformats.org/officeDocument/2006/relationships/oleObject" Target="../embeddings/oleObject142.bin"/><Relationship Id="rId1" Type="http://schemas.openxmlformats.org/officeDocument/2006/relationships/vmlDrawing" Target="../drawings/vmlDrawing23.vml"/><Relationship Id="rId6" Type="http://schemas.openxmlformats.org/officeDocument/2006/relationships/oleObject" Target="../embeddings/oleObject131.bin"/><Relationship Id="rId11" Type="http://schemas.openxmlformats.org/officeDocument/2006/relationships/image" Target="../media/image202.wmf"/><Relationship Id="rId24" Type="http://schemas.openxmlformats.org/officeDocument/2006/relationships/image" Target="../media/image207.wmf"/><Relationship Id="rId32" Type="http://schemas.openxmlformats.org/officeDocument/2006/relationships/image" Target="../media/image211.wmf"/><Relationship Id="rId37" Type="http://schemas.openxmlformats.org/officeDocument/2006/relationships/hyperlink" Target="http://link.aip.org/link/?JCPSA6/99/9496/1" TargetMode="External"/><Relationship Id="rId5" Type="http://schemas.openxmlformats.org/officeDocument/2006/relationships/image" Target="../media/image199.wmf"/><Relationship Id="rId15" Type="http://schemas.openxmlformats.org/officeDocument/2006/relationships/oleObject" Target="../embeddings/oleObject135.bin"/><Relationship Id="rId23" Type="http://schemas.openxmlformats.org/officeDocument/2006/relationships/oleObject" Target="../embeddings/oleObject139.bin"/><Relationship Id="rId28" Type="http://schemas.openxmlformats.org/officeDocument/2006/relationships/image" Target="../media/image209.wmf"/><Relationship Id="rId36" Type="http://schemas.openxmlformats.org/officeDocument/2006/relationships/image" Target="../media/image213.wmf"/><Relationship Id="rId10" Type="http://schemas.openxmlformats.org/officeDocument/2006/relationships/oleObject" Target="../embeddings/oleObject133.bin"/><Relationship Id="rId19" Type="http://schemas.openxmlformats.org/officeDocument/2006/relationships/oleObject" Target="../embeddings/oleObject137.bin"/><Relationship Id="rId31" Type="http://schemas.openxmlformats.org/officeDocument/2006/relationships/oleObject" Target="../embeddings/oleObject143.bin"/><Relationship Id="rId4" Type="http://schemas.openxmlformats.org/officeDocument/2006/relationships/oleObject" Target="../embeddings/oleObject130.bin"/><Relationship Id="rId9" Type="http://schemas.openxmlformats.org/officeDocument/2006/relationships/image" Target="../media/image201.wmf"/><Relationship Id="rId14" Type="http://schemas.openxmlformats.org/officeDocument/2006/relationships/image" Target="../media/image150.jpeg"/><Relationship Id="rId22" Type="http://schemas.openxmlformats.org/officeDocument/2006/relationships/image" Target="../media/image206.wmf"/><Relationship Id="rId27" Type="http://schemas.openxmlformats.org/officeDocument/2006/relationships/oleObject" Target="../embeddings/oleObject141.bin"/><Relationship Id="rId30" Type="http://schemas.openxmlformats.org/officeDocument/2006/relationships/image" Target="../media/image210.wmf"/><Relationship Id="rId35" Type="http://schemas.openxmlformats.org/officeDocument/2006/relationships/oleObject" Target="../embeddings/oleObject145.bin"/><Relationship Id="rId8" Type="http://schemas.openxmlformats.org/officeDocument/2006/relationships/oleObject" Target="../embeddings/oleObject132.bin"/><Relationship Id="rId3" Type="http://schemas.openxmlformats.org/officeDocument/2006/relationships/notesSlide" Target="../notesSlides/notesSlide2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://newjournal.kcsnet.or.kr/main/j_search/j_view.htm?code=B061201&amp;cpage=1&amp;journal=B&amp;vol=27&amp;no=&amp;page=1940&amp;fields=&amp;keyword1=&amp;year1=1980&amp;year2=2008&amp;research=&amp;aorder1=&amp;aorder2=&amp;fields2=none&amp;keyword2=&amp;fields3=&amp;keyword3=&amp;fields4=&amp;keyword4=&amp;research=&amp;view=10&amp;b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://pubs.acs.org/doi/abs/10.1021/ar9000444" TargetMode="External"/><Relationship Id="rId4" Type="http://schemas.openxmlformats.org/officeDocument/2006/relationships/hyperlink" Target="http://jpsj.ipap.jp/link?JPSJ/75/082001" TargetMode="Externa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://dx.doi.org/10.1021/jp9813286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Relationship Id="rId5" Type="http://schemas.openxmlformats.org/officeDocument/2006/relationships/hyperlink" Target="http://pubs.acs.org/cgi-bin/asap.cgi/jpcafh/asap/pdf/jp027360o.pdf" TargetMode="External"/><Relationship Id="rId4" Type="http://schemas.openxmlformats.org/officeDocument/2006/relationships/hyperlink" Target="http://newjournal.kcsnet.or.kr/main/j_search/j_view.htm?code=B061201&amp;cpage=1&amp;journal=B&amp;vol=27&amp;no=&amp;page=1940&amp;fields=&amp;keyword1=&amp;year1=1980&amp;year2=2008&amp;research=&amp;aorder1=&amp;aorder2=&amp;fields2=none&amp;keyword2=&amp;fields3=&amp;keyword3=&amp;fields4=&amp;keyword4=&amp;research=&amp;view=10&amp;b" TargetMode="Externa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48.bin"/><Relationship Id="rId13" Type="http://schemas.openxmlformats.org/officeDocument/2006/relationships/image" Target="../media/image219.wmf"/><Relationship Id="rId18" Type="http://schemas.openxmlformats.org/officeDocument/2006/relationships/oleObject" Target="../embeddings/oleObject152.bin"/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216.wmf"/><Relationship Id="rId12" Type="http://schemas.openxmlformats.org/officeDocument/2006/relationships/oleObject" Target="../embeddings/oleObject150.bin"/><Relationship Id="rId17" Type="http://schemas.openxmlformats.org/officeDocument/2006/relationships/image" Target="../media/image220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151.bin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oleObject147.bin"/><Relationship Id="rId11" Type="http://schemas.openxmlformats.org/officeDocument/2006/relationships/image" Target="../media/image218.wmf"/><Relationship Id="rId5" Type="http://schemas.openxmlformats.org/officeDocument/2006/relationships/image" Target="../media/image215.wmf"/><Relationship Id="rId15" Type="http://schemas.openxmlformats.org/officeDocument/2006/relationships/image" Target="../media/image223.png"/><Relationship Id="rId10" Type="http://schemas.openxmlformats.org/officeDocument/2006/relationships/oleObject" Target="../embeddings/oleObject149.bin"/><Relationship Id="rId19" Type="http://schemas.openxmlformats.org/officeDocument/2006/relationships/image" Target="../media/image221.wmf"/><Relationship Id="rId4" Type="http://schemas.openxmlformats.org/officeDocument/2006/relationships/oleObject" Target="../embeddings/oleObject146.bin"/><Relationship Id="rId9" Type="http://schemas.openxmlformats.org/officeDocument/2006/relationships/image" Target="../media/image217.wmf"/><Relationship Id="rId14" Type="http://schemas.openxmlformats.org/officeDocument/2006/relationships/image" Target="../media/image222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157.bin"/><Relationship Id="rId18" Type="http://schemas.openxmlformats.org/officeDocument/2006/relationships/image" Target="../media/image229.wmf"/><Relationship Id="rId26" Type="http://schemas.openxmlformats.org/officeDocument/2006/relationships/oleObject" Target="../embeddings/oleObject165.bin"/><Relationship Id="rId39" Type="http://schemas.openxmlformats.org/officeDocument/2006/relationships/oleObject" Target="../embeddings/oleObject171.bin"/><Relationship Id="rId21" Type="http://schemas.openxmlformats.org/officeDocument/2006/relationships/image" Target="../media/image230.wmf"/><Relationship Id="rId34" Type="http://schemas.openxmlformats.org/officeDocument/2006/relationships/oleObject" Target="../embeddings/oleObject169.bin"/><Relationship Id="rId42" Type="http://schemas.openxmlformats.org/officeDocument/2006/relationships/image" Target="../media/image240.wmf"/><Relationship Id="rId47" Type="http://schemas.openxmlformats.org/officeDocument/2006/relationships/oleObject" Target="../embeddings/oleObject176.bin"/><Relationship Id="rId50" Type="http://schemas.openxmlformats.org/officeDocument/2006/relationships/oleObject" Target="../embeddings/oleObject178.bin"/><Relationship Id="rId55" Type="http://schemas.openxmlformats.org/officeDocument/2006/relationships/oleObject" Target="../embeddings/oleObject181.bin"/><Relationship Id="rId63" Type="http://schemas.openxmlformats.org/officeDocument/2006/relationships/oleObject" Target="../embeddings/oleObject187.bin"/><Relationship Id="rId7" Type="http://schemas.openxmlformats.org/officeDocument/2006/relationships/oleObject" Target="../embeddings/oleObject154.bin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159.bin"/><Relationship Id="rId29" Type="http://schemas.openxmlformats.org/officeDocument/2006/relationships/image" Target="../media/image234.wmf"/><Relationship Id="rId11" Type="http://schemas.openxmlformats.org/officeDocument/2006/relationships/oleObject" Target="../embeddings/oleObject156.bin"/><Relationship Id="rId24" Type="http://schemas.openxmlformats.org/officeDocument/2006/relationships/oleObject" Target="../embeddings/oleObject164.bin"/><Relationship Id="rId32" Type="http://schemas.openxmlformats.org/officeDocument/2006/relationships/oleObject" Target="../embeddings/oleObject168.bin"/><Relationship Id="rId37" Type="http://schemas.openxmlformats.org/officeDocument/2006/relationships/oleObject" Target="../embeddings/oleObject170.bin"/><Relationship Id="rId40" Type="http://schemas.openxmlformats.org/officeDocument/2006/relationships/image" Target="../media/image239.wmf"/><Relationship Id="rId45" Type="http://schemas.openxmlformats.org/officeDocument/2006/relationships/oleObject" Target="../embeddings/oleObject174.bin"/><Relationship Id="rId53" Type="http://schemas.openxmlformats.org/officeDocument/2006/relationships/oleObject" Target="../embeddings/oleObject180.bin"/><Relationship Id="rId58" Type="http://schemas.openxmlformats.org/officeDocument/2006/relationships/image" Target="../media/image246.wmf"/><Relationship Id="rId5" Type="http://schemas.openxmlformats.org/officeDocument/2006/relationships/oleObject" Target="../embeddings/oleObject153.bin"/><Relationship Id="rId61" Type="http://schemas.openxmlformats.org/officeDocument/2006/relationships/oleObject" Target="../embeddings/oleObject185.bin"/><Relationship Id="rId19" Type="http://schemas.openxmlformats.org/officeDocument/2006/relationships/oleObject" Target="../embeddings/oleObject161.bin"/><Relationship Id="rId14" Type="http://schemas.openxmlformats.org/officeDocument/2006/relationships/oleObject" Target="../embeddings/oleObject158.bin"/><Relationship Id="rId22" Type="http://schemas.openxmlformats.org/officeDocument/2006/relationships/oleObject" Target="../embeddings/oleObject163.bin"/><Relationship Id="rId27" Type="http://schemas.openxmlformats.org/officeDocument/2006/relationships/image" Target="../media/image233.wmf"/><Relationship Id="rId30" Type="http://schemas.openxmlformats.org/officeDocument/2006/relationships/oleObject" Target="../embeddings/oleObject167.bin"/><Relationship Id="rId35" Type="http://schemas.openxmlformats.org/officeDocument/2006/relationships/image" Target="../media/image237.wmf"/><Relationship Id="rId43" Type="http://schemas.openxmlformats.org/officeDocument/2006/relationships/oleObject" Target="../embeddings/oleObject173.bin"/><Relationship Id="rId48" Type="http://schemas.openxmlformats.org/officeDocument/2006/relationships/image" Target="../media/image242.wmf"/><Relationship Id="rId56" Type="http://schemas.openxmlformats.org/officeDocument/2006/relationships/image" Target="../media/image245.wmf"/><Relationship Id="rId8" Type="http://schemas.openxmlformats.org/officeDocument/2006/relationships/image" Target="../media/image225.wmf"/><Relationship Id="rId51" Type="http://schemas.openxmlformats.org/officeDocument/2006/relationships/image" Target="../media/image243.wmf"/><Relationship Id="rId3" Type="http://schemas.openxmlformats.org/officeDocument/2006/relationships/notesSlide" Target="../notesSlides/notesSlide25.xml"/><Relationship Id="rId12" Type="http://schemas.openxmlformats.org/officeDocument/2006/relationships/image" Target="../media/image227.wmf"/><Relationship Id="rId17" Type="http://schemas.openxmlformats.org/officeDocument/2006/relationships/oleObject" Target="../embeddings/oleObject160.bin"/><Relationship Id="rId25" Type="http://schemas.openxmlformats.org/officeDocument/2006/relationships/image" Target="../media/image232.wmf"/><Relationship Id="rId33" Type="http://schemas.openxmlformats.org/officeDocument/2006/relationships/image" Target="../media/image236.wmf"/><Relationship Id="rId38" Type="http://schemas.openxmlformats.org/officeDocument/2006/relationships/image" Target="../media/image238.wmf"/><Relationship Id="rId46" Type="http://schemas.openxmlformats.org/officeDocument/2006/relationships/oleObject" Target="../embeddings/oleObject175.bin"/><Relationship Id="rId59" Type="http://schemas.openxmlformats.org/officeDocument/2006/relationships/oleObject" Target="../embeddings/oleObject183.bin"/><Relationship Id="rId20" Type="http://schemas.openxmlformats.org/officeDocument/2006/relationships/oleObject" Target="../embeddings/oleObject162.bin"/><Relationship Id="rId41" Type="http://schemas.openxmlformats.org/officeDocument/2006/relationships/oleObject" Target="../embeddings/oleObject172.bin"/><Relationship Id="rId54" Type="http://schemas.openxmlformats.org/officeDocument/2006/relationships/image" Target="../media/image244.wmf"/><Relationship Id="rId62" Type="http://schemas.openxmlformats.org/officeDocument/2006/relationships/oleObject" Target="../embeddings/oleObject186.bin"/><Relationship Id="rId1" Type="http://schemas.openxmlformats.org/officeDocument/2006/relationships/vmlDrawing" Target="../drawings/vmlDrawing25.vml"/><Relationship Id="rId6" Type="http://schemas.openxmlformats.org/officeDocument/2006/relationships/image" Target="../media/image224.wmf"/><Relationship Id="rId15" Type="http://schemas.openxmlformats.org/officeDocument/2006/relationships/image" Target="../media/image228.wmf"/><Relationship Id="rId23" Type="http://schemas.openxmlformats.org/officeDocument/2006/relationships/image" Target="../media/image231.wmf"/><Relationship Id="rId28" Type="http://schemas.openxmlformats.org/officeDocument/2006/relationships/oleObject" Target="../embeddings/oleObject166.bin"/><Relationship Id="rId36" Type="http://schemas.openxmlformats.org/officeDocument/2006/relationships/image" Target="../media/image67.png"/><Relationship Id="rId49" Type="http://schemas.openxmlformats.org/officeDocument/2006/relationships/oleObject" Target="../embeddings/oleObject177.bin"/><Relationship Id="rId57" Type="http://schemas.openxmlformats.org/officeDocument/2006/relationships/oleObject" Target="../embeddings/oleObject182.bin"/><Relationship Id="rId10" Type="http://schemas.openxmlformats.org/officeDocument/2006/relationships/image" Target="../media/image226.wmf"/><Relationship Id="rId31" Type="http://schemas.openxmlformats.org/officeDocument/2006/relationships/image" Target="../media/image235.wmf"/><Relationship Id="rId44" Type="http://schemas.openxmlformats.org/officeDocument/2006/relationships/image" Target="../media/image241.wmf"/><Relationship Id="rId52" Type="http://schemas.openxmlformats.org/officeDocument/2006/relationships/oleObject" Target="../embeddings/oleObject179.bin"/><Relationship Id="rId60" Type="http://schemas.openxmlformats.org/officeDocument/2006/relationships/oleObject" Target="../embeddings/oleObject184.bin"/><Relationship Id="rId4" Type="http://schemas.openxmlformats.org/officeDocument/2006/relationships/image" Target="../media/image247.png"/><Relationship Id="rId9" Type="http://schemas.openxmlformats.org/officeDocument/2006/relationships/oleObject" Target="../embeddings/oleObject155.bin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33.wmf"/><Relationship Id="rId21" Type="http://schemas.openxmlformats.org/officeDocument/2006/relationships/oleObject" Target="../embeddings/oleObject198.bin"/><Relationship Id="rId34" Type="http://schemas.openxmlformats.org/officeDocument/2006/relationships/image" Target="../media/image254.wmf"/><Relationship Id="rId42" Type="http://schemas.openxmlformats.org/officeDocument/2006/relationships/oleObject" Target="../embeddings/oleObject208.bin"/><Relationship Id="rId47" Type="http://schemas.openxmlformats.org/officeDocument/2006/relationships/image" Target="../media/image258.wmf"/><Relationship Id="rId50" Type="http://schemas.openxmlformats.org/officeDocument/2006/relationships/image" Target="../media/image259.wmf"/><Relationship Id="rId55" Type="http://schemas.openxmlformats.org/officeDocument/2006/relationships/oleObject" Target="../embeddings/oleObject216.bin"/><Relationship Id="rId63" Type="http://schemas.openxmlformats.org/officeDocument/2006/relationships/oleObject" Target="../embeddings/oleObject220.bin"/><Relationship Id="rId7" Type="http://schemas.openxmlformats.org/officeDocument/2006/relationships/image" Target="../media/image225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195.bin"/><Relationship Id="rId29" Type="http://schemas.openxmlformats.org/officeDocument/2006/relationships/oleObject" Target="../embeddings/oleObject202.bin"/><Relationship Id="rId11" Type="http://schemas.openxmlformats.org/officeDocument/2006/relationships/image" Target="../media/image248.wmf"/><Relationship Id="rId24" Type="http://schemas.openxmlformats.org/officeDocument/2006/relationships/image" Target="../media/image251.wmf"/><Relationship Id="rId32" Type="http://schemas.openxmlformats.org/officeDocument/2006/relationships/image" Target="../media/image253.wmf"/><Relationship Id="rId37" Type="http://schemas.openxmlformats.org/officeDocument/2006/relationships/image" Target="../media/image255.wmf"/><Relationship Id="rId40" Type="http://schemas.openxmlformats.org/officeDocument/2006/relationships/oleObject" Target="../embeddings/oleObject207.bin"/><Relationship Id="rId45" Type="http://schemas.openxmlformats.org/officeDocument/2006/relationships/oleObject" Target="../embeddings/oleObject210.bin"/><Relationship Id="rId53" Type="http://schemas.openxmlformats.org/officeDocument/2006/relationships/image" Target="../media/image260.wmf"/><Relationship Id="rId58" Type="http://schemas.openxmlformats.org/officeDocument/2006/relationships/image" Target="../media/image262.wmf"/><Relationship Id="rId66" Type="http://schemas.openxmlformats.org/officeDocument/2006/relationships/oleObject" Target="../embeddings/oleObject222.bin"/><Relationship Id="rId5" Type="http://schemas.openxmlformats.org/officeDocument/2006/relationships/image" Target="../media/image224.wmf"/><Relationship Id="rId61" Type="http://schemas.openxmlformats.org/officeDocument/2006/relationships/oleObject" Target="../embeddings/oleObject219.bin"/><Relationship Id="rId19" Type="http://schemas.openxmlformats.org/officeDocument/2006/relationships/oleObject" Target="../embeddings/oleObject197.bin"/><Relationship Id="rId14" Type="http://schemas.openxmlformats.org/officeDocument/2006/relationships/image" Target="../media/image228.wmf"/><Relationship Id="rId22" Type="http://schemas.openxmlformats.org/officeDocument/2006/relationships/image" Target="../media/image250.wmf"/><Relationship Id="rId27" Type="http://schemas.openxmlformats.org/officeDocument/2006/relationships/oleObject" Target="../embeddings/oleObject201.bin"/><Relationship Id="rId30" Type="http://schemas.openxmlformats.org/officeDocument/2006/relationships/image" Target="../media/image252.wmf"/><Relationship Id="rId35" Type="http://schemas.openxmlformats.org/officeDocument/2006/relationships/image" Target="../media/image67.png"/><Relationship Id="rId43" Type="http://schemas.openxmlformats.org/officeDocument/2006/relationships/image" Target="../media/image241.wmf"/><Relationship Id="rId48" Type="http://schemas.openxmlformats.org/officeDocument/2006/relationships/oleObject" Target="../embeddings/oleObject212.bin"/><Relationship Id="rId56" Type="http://schemas.openxmlformats.org/officeDocument/2006/relationships/image" Target="../media/image261.wmf"/><Relationship Id="rId64" Type="http://schemas.openxmlformats.org/officeDocument/2006/relationships/image" Target="../media/image265.wmf"/><Relationship Id="rId8" Type="http://schemas.openxmlformats.org/officeDocument/2006/relationships/oleObject" Target="../embeddings/oleObject190.bin"/><Relationship Id="rId51" Type="http://schemas.openxmlformats.org/officeDocument/2006/relationships/image" Target="../media/image266.png"/><Relationship Id="rId3" Type="http://schemas.openxmlformats.org/officeDocument/2006/relationships/notesSlide" Target="../notesSlides/notesSlide26.xml"/><Relationship Id="rId12" Type="http://schemas.openxmlformats.org/officeDocument/2006/relationships/oleObject" Target="../embeddings/oleObject192.bin"/><Relationship Id="rId17" Type="http://schemas.openxmlformats.org/officeDocument/2006/relationships/image" Target="../media/image249.wmf"/><Relationship Id="rId25" Type="http://schemas.openxmlformats.org/officeDocument/2006/relationships/oleObject" Target="../embeddings/oleObject200.bin"/><Relationship Id="rId33" Type="http://schemas.openxmlformats.org/officeDocument/2006/relationships/oleObject" Target="../embeddings/oleObject204.bin"/><Relationship Id="rId38" Type="http://schemas.openxmlformats.org/officeDocument/2006/relationships/oleObject" Target="../embeddings/oleObject206.bin"/><Relationship Id="rId46" Type="http://schemas.openxmlformats.org/officeDocument/2006/relationships/oleObject" Target="../embeddings/oleObject211.bin"/><Relationship Id="rId59" Type="http://schemas.openxmlformats.org/officeDocument/2006/relationships/oleObject" Target="../embeddings/oleObject218.bin"/><Relationship Id="rId67" Type="http://schemas.openxmlformats.org/officeDocument/2006/relationships/oleObject" Target="../embeddings/oleObject223.bin"/><Relationship Id="rId20" Type="http://schemas.openxmlformats.org/officeDocument/2006/relationships/image" Target="../media/image230.wmf"/><Relationship Id="rId41" Type="http://schemas.openxmlformats.org/officeDocument/2006/relationships/image" Target="../media/image257.wmf"/><Relationship Id="rId54" Type="http://schemas.openxmlformats.org/officeDocument/2006/relationships/oleObject" Target="../embeddings/oleObject215.bin"/><Relationship Id="rId62" Type="http://schemas.openxmlformats.org/officeDocument/2006/relationships/image" Target="../media/image264.wmf"/><Relationship Id="rId1" Type="http://schemas.openxmlformats.org/officeDocument/2006/relationships/vmlDrawing" Target="../drawings/vmlDrawing26.vml"/><Relationship Id="rId6" Type="http://schemas.openxmlformats.org/officeDocument/2006/relationships/oleObject" Target="../embeddings/oleObject189.bin"/><Relationship Id="rId15" Type="http://schemas.openxmlformats.org/officeDocument/2006/relationships/oleObject" Target="../embeddings/oleObject194.bin"/><Relationship Id="rId23" Type="http://schemas.openxmlformats.org/officeDocument/2006/relationships/oleObject" Target="../embeddings/oleObject199.bin"/><Relationship Id="rId28" Type="http://schemas.openxmlformats.org/officeDocument/2006/relationships/image" Target="../media/image234.wmf"/><Relationship Id="rId36" Type="http://schemas.openxmlformats.org/officeDocument/2006/relationships/oleObject" Target="../embeddings/oleObject205.bin"/><Relationship Id="rId49" Type="http://schemas.openxmlformats.org/officeDocument/2006/relationships/oleObject" Target="../embeddings/oleObject213.bin"/><Relationship Id="rId57" Type="http://schemas.openxmlformats.org/officeDocument/2006/relationships/oleObject" Target="../embeddings/oleObject217.bin"/><Relationship Id="rId10" Type="http://schemas.openxmlformats.org/officeDocument/2006/relationships/oleObject" Target="../embeddings/oleObject191.bin"/><Relationship Id="rId31" Type="http://schemas.openxmlformats.org/officeDocument/2006/relationships/oleObject" Target="../embeddings/oleObject203.bin"/><Relationship Id="rId44" Type="http://schemas.openxmlformats.org/officeDocument/2006/relationships/oleObject" Target="../embeddings/oleObject209.bin"/><Relationship Id="rId52" Type="http://schemas.openxmlformats.org/officeDocument/2006/relationships/oleObject" Target="../embeddings/oleObject214.bin"/><Relationship Id="rId60" Type="http://schemas.openxmlformats.org/officeDocument/2006/relationships/image" Target="../media/image263.wmf"/><Relationship Id="rId65" Type="http://schemas.openxmlformats.org/officeDocument/2006/relationships/oleObject" Target="../embeddings/oleObject221.bin"/><Relationship Id="rId4" Type="http://schemas.openxmlformats.org/officeDocument/2006/relationships/oleObject" Target="../embeddings/oleObject188.bin"/><Relationship Id="rId9" Type="http://schemas.openxmlformats.org/officeDocument/2006/relationships/image" Target="../media/image226.wmf"/><Relationship Id="rId13" Type="http://schemas.openxmlformats.org/officeDocument/2006/relationships/oleObject" Target="../embeddings/oleObject193.bin"/><Relationship Id="rId18" Type="http://schemas.openxmlformats.org/officeDocument/2006/relationships/oleObject" Target="../embeddings/oleObject196.bin"/><Relationship Id="rId39" Type="http://schemas.openxmlformats.org/officeDocument/2006/relationships/image" Target="../media/image256.wmf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25.bin"/><Relationship Id="rId13" Type="http://schemas.openxmlformats.org/officeDocument/2006/relationships/image" Target="../media/image267.wmf"/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147.wmf"/><Relationship Id="rId12" Type="http://schemas.openxmlformats.org/officeDocument/2006/relationships/oleObject" Target="../embeddings/oleObject227.bin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269.png"/><Relationship Id="rId1" Type="http://schemas.openxmlformats.org/officeDocument/2006/relationships/vmlDrawing" Target="../drawings/vmlDrawing27.vml"/><Relationship Id="rId6" Type="http://schemas.openxmlformats.org/officeDocument/2006/relationships/oleObject" Target="../embeddings/oleObject224.bin"/><Relationship Id="rId11" Type="http://schemas.openxmlformats.org/officeDocument/2006/relationships/image" Target="../media/image149.wmf"/><Relationship Id="rId5" Type="http://schemas.openxmlformats.org/officeDocument/2006/relationships/image" Target="../media/image151.png"/><Relationship Id="rId15" Type="http://schemas.openxmlformats.org/officeDocument/2006/relationships/image" Target="../media/image268.wmf"/><Relationship Id="rId10" Type="http://schemas.openxmlformats.org/officeDocument/2006/relationships/oleObject" Target="../embeddings/oleObject226.bin"/><Relationship Id="rId4" Type="http://schemas.openxmlformats.org/officeDocument/2006/relationships/hyperlink" Target="http://dx.doi.org/10.1016/S0009-2614(01)00466-3" TargetMode="External"/><Relationship Id="rId9" Type="http://schemas.openxmlformats.org/officeDocument/2006/relationships/image" Target="../media/image148.wmf"/><Relationship Id="rId14" Type="http://schemas.openxmlformats.org/officeDocument/2006/relationships/oleObject" Target="../embeddings/oleObject228.bin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33.bin"/><Relationship Id="rId18" Type="http://schemas.openxmlformats.org/officeDocument/2006/relationships/oleObject" Target="../embeddings/oleObject235.bin"/><Relationship Id="rId26" Type="http://schemas.openxmlformats.org/officeDocument/2006/relationships/oleObject" Target="../embeddings/oleObject239.bin"/><Relationship Id="rId39" Type="http://schemas.openxmlformats.org/officeDocument/2006/relationships/image" Target="../media/image286.wmf"/><Relationship Id="rId21" Type="http://schemas.openxmlformats.org/officeDocument/2006/relationships/image" Target="../media/image277.wmf"/><Relationship Id="rId34" Type="http://schemas.openxmlformats.org/officeDocument/2006/relationships/oleObject" Target="../embeddings/oleObject243.bin"/><Relationship Id="rId7" Type="http://schemas.openxmlformats.org/officeDocument/2006/relationships/oleObject" Target="../embeddings/oleObject230.bin"/><Relationship Id="rId12" Type="http://schemas.openxmlformats.org/officeDocument/2006/relationships/image" Target="../media/image273.wmf"/><Relationship Id="rId17" Type="http://schemas.openxmlformats.org/officeDocument/2006/relationships/image" Target="../media/image288.png"/><Relationship Id="rId25" Type="http://schemas.openxmlformats.org/officeDocument/2006/relationships/image" Target="../media/image279.wmf"/><Relationship Id="rId33" Type="http://schemas.openxmlformats.org/officeDocument/2006/relationships/image" Target="../media/image283.wmf"/><Relationship Id="rId38" Type="http://schemas.openxmlformats.org/officeDocument/2006/relationships/oleObject" Target="../embeddings/oleObject245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75.wmf"/><Relationship Id="rId20" Type="http://schemas.openxmlformats.org/officeDocument/2006/relationships/oleObject" Target="../embeddings/oleObject236.bin"/><Relationship Id="rId29" Type="http://schemas.openxmlformats.org/officeDocument/2006/relationships/image" Target="../media/image281.wmf"/><Relationship Id="rId1" Type="http://schemas.openxmlformats.org/officeDocument/2006/relationships/vmlDrawing" Target="../drawings/vmlDrawing28.vml"/><Relationship Id="rId6" Type="http://schemas.openxmlformats.org/officeDocument/2006/relationships/image" Target="../media/image270.wmf"/><Relationship Id="rId11" Type="http://schemas.openxmlformats.org/officeDocument/2006/relationships/oleObject" Target="../embeddings/oleObject232.bin"/><Relationship Id="rId24" Type="http://schemas.openxmlformats.org/officeDocument/2006/relationships/oleObject" Target="../embeddings/oleObject238.bin"/><Relationship Id="rId32" Type="http://schemas.openxmlformats.org/officeDocument/2006/relationships/oleObject" Target="../embeddings/oleObject242.bin"/><Relationship Id="rId37" Type="http://schemas.openxmlformats.org/officeDocument/2006/relationships/image" Target="../media/image285.wmf"/><Relationship Id="rId5" Type="http://schemas.openxmlformats.org/officeDocument/2006/relationships/oleObject" Target="../embeddings/oleObject229.bin"/><Relationship Id="rId15" Type="http://schemas.openxmlformats.org/officeDocument/2006/relationships/oleObject" Target="../embeddings/oleObject234.bin"/><Relationship Id="rId23" Type="http://schemas.openxmlformats.org/officeDocument/2006/relationships/image" Target="../media/image278.wmf"/><Relationship Id="rId28" Type="http://schemas.openxmlformats.org/officeDocument/2006/relationships/oleObject" Target="../embeddings/oleObject240.bin"/><Relationship Id="rId36" Type="http://schemas.openxmlformats.org/officeDocument/2006/relationships/oleObject" Target="../embeddings/oleObject244.bin"/><Relationship Id="rId10" Type="http://schemas.openxmlformats.org/officeDocument/2006/relationships/image" Target="../media/image272.wmf"/><Relationship Id="rId19" Type="http://schemas.openxmlformats.org/officeDocument/2006/relationships/image" Target="../media/image276.wmf"/><Relationship Id="rId31" Type="http://schemas.openxmlformats.org/officeDocument/2006/relationships/image" Target="../media/image282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231.bin"/><Relationship Id="rId14" Type="http://schemas.openxmlformats.org/officeDocument/2006/relationships/image" Target="../media/image274.wmf"/><Relationship Id="rId22" Type="http://schemas.openxmlformats.org/officeDocument/2006/relationships/oleObject" Target="../embeddings/oleObject237.bin"/><Relationship Id="rId27" Type="http://schemas.openxmlformats.org/officeDocument/2006/relationships/image" Target="../media/image280.wmf"/><Relationship Id="rId30" Type="http://schemas.openxmlformats.org/officeDocument/2006/relationships/oleObject" Target="../embeddings/oleObject241.bin"/><Relationship Id="rId35" Type="http://schemas.openxmlformats.org/officeDocument/2006/relationships/image" Target="../media/image284.wmf"/><Relationship Id="rId8" Type="http://schemas.openxmlformats.org/officeDocument/2006/relationships/image" Target="../media/image271.wmf"/><Relationship Id="rId3" Type="http://schemas.openxmlformats.org/officeDocument/2006/relationships/notesSlide" Target="../notesSlides/notesSlide28.xml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4.wmf"/><Relationship Id="rId18" Type="http://schemas.openxmlformats.org/officeDocument/2006/relationships/image" Target="../media/image276.wmf"/><Relationship Id="rId26" Type="http://schemas.openxmlformats.org/officeDocument/2006/relationships/image" Target="../media/image291.wmf"/><Relationship Id="rId21" Type="http://schemas.openxmlformats.org/officeDocument/2006/relationships/oleObject" Target="../embeddings/oleObject254.bin"/><Relationship Id="rId34" Type="http://schemas.openxmlformats.org/officeDocument/2006/relationships/oleObject" Target="../embeddings/oleObject260.bin"/><Relationship Id="rId7" Type="http://schemas.openxmlformats.org/officeDocument/2006/relationships/image" Target="../media/image271.wmf"/><Relationship Id="rId12" Type="http://schemas.openxmlformats.org/officeDocument/2006/relationships/oleObject" Target="../embeddings/oleObject250.bin"/><Relationship Id="rId17" Type="http://schemas.openxmlformats.org/officeDocument/2006/relationships/oleObject" Target="../embeddings/oleObject252.bin"/><Relationship Id="rId25" Type="http://schemas.openxmlformats.org/officeDocument/2006/relationships/oleObject" Target="../embeddings/oleObject256.bin"/><Relationship Id="rId33" Type="http://schemas.openxmlformats.org/officeDocument/2006/relationships/image" Target="../media/image287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88.png"/><Relationship Id="rId20" Type="http://schemas.openxmlformats.org/officeDocument/2006/relationships/image" Target="../media/image277.wmf"/><Relationship Id="rId29" Type="http://schemas.openxmlformats.org/officeDocument/2006/relationships/oleObject" Target="../embeddings/oleObject258.bin"/><Relationship Id="rId1" Type="http://schemas.openxmlformats.org/officeDocument/2006/relationships/vmlDrawing" Target="../drawings/vmlDrawing29.vml"/><Relationship Id="rId6" Type="http://schemas.openxmlformats.org/officeDocument/2006/relationships/oleObject" Target="../embeddings/oleObject247.bin"/><Relationship Id="rId11" Type="http://schemas.openxmlformats.org/officeDocument/2006/relationships/image" Target="../media/image273.wmf"/><Relationship Id="rId24" Type="http://schemas.openxmlformats.org/officeDocument/2006/relationships/image" Target="../media/image290.wmf"/><Relationship Id="rId32" Type="http://schemas.openxmlformats.org/officeDocument/2006/relationships/image" Target="../media/image283.wmf"/><Relationship Id="rId37" Type="http://schemas.openxmlformats.org/officeDocument/2006/relationships/image" Target="../media/image285.wmf"/><Relationship Id="rId5" Type="http://schemas.openxmlformats.org/officeDocument/2006/relationships/image" Target="../media/image270.wmf"/><Relationship Id="rId15" Type="http://schemas.openxmlformats.org/officeDocument/2006/relationships/image" Target="../media/image275.wmf"/><Relationship Id="rId23" Type="http://schemas.openxmlformats.org/officeDocument/2006/relationships/oleObject" Target="../embeddings/oleObject255.bin"/><Relationship Id="rId28" Type="http://schemas.openxmlformats.org/officeDocument/2006/relationships/image" Target="../media/image281.wmf"/><Relationship Id="rId36" Type="http://schemas.openxmlformats.org/officeDocument/2006/relationships/oleObject" Target="../embeddings/oleObject261.bin"/><Relationship Id="rId10" Type="http://schemas.openxmlformats.org/officeDocument/2006/relationships/oleObject" Target="../embeddings/oleObject249.bin"/><Relationship Id="rId19" Type="http://schemas.openxmlformats.org/officeDocument/2006/relationships/oleObject" Target="../embeddings/oleObject253.bin"/><Relationship Id="rId31" Type="http://schemas.openxmlformats.org/officeDocument/2006/relationships/oleObject" Target="../embeddings/oleObject259.bin"/><Relationship Id="rId4" Type="http://schemas.openxmlformats.org/officeDocument/2006/relationships/oleObject" Target="../embeddings/oleObject246.bin"/><Relationship Id="rId9" Type="http://schemas.openxmlformats.org/officeDocument/2006/relationships/image" Target="../media/image272.wmf"/><Relationship Id="rId14" Type="http://schemas.openxmlformats.org/officeDocument/2006/relationships/oleObject" Target="../embeddings/oleObject251.bin"/><Relationship Id="rId22" Type="http://schemas.openxmlformats.org/officeDocument/2006/relationships/image" Target="../media/image289.wmf"/><Relationship Id="rId27" Type="http://schemas.openxmlformats.org/officeDocument/2006/relationships/oleObject" Target="../embeddings/oleObject257.bin"/><Relationship Id="rId30" Type="http://schemas.openxmlformats.org/officeDocument/2006/relationships/image" Target="../media/image282.wmf"/><Relationship Id="rId35" Type="http://schemas.openxmlformats.org/officeDocument/2006/relationships/image" Target="../media/image284.wmf"/><Relationship Id="rId8" Type="http://schemas.openxmlformats.org/officeDocument/2006/relationships/oleObject" Target="../embeddings/oleObject248.bin"/><Relationship Id="rId3" Type="http://schemas.openxmlformats.org/officeDocument/2006/relationships/notesSlide" Target="../notesSlides/notesSlide29.xml"/></Relationships>
</file>

<file path=ppt/slides/_rels/slide3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66.bin"/><Relationship Id="rId18" Type="http://schemas.openxmlformats.org/officeDocument/2006/relationships/oleObject" Target="../embeddings/oleObject268.bin"/><Relationship Id="rId26" Type="http://schemas.openxmlformats.org/officeDocument/2006/relationships/oleObject" Target="../embeddings/oleObject272.bin"/><Relationship Id="rId21" Type="http://schemas.openxmlformats.org/officeDocument/2006/relationships/image" Target="../media/image296.wmf"/><Relationship Id="rId34" Type="http://schemas.openxmlformats.org/officeDocument/2006/relationships/oleObject" Target="../embeddings/oleObject276.bin"/><Relationship Id="rId7" Type="http://schemas.openxmlformats.org/officeDocument/2006/relationships/oleObject" Target="../embeddings/oleObject263.bin"/><Relationship Id="rId12" Type="http://schemas.openxmlformats.org/officeDocument/2006/relationships/image" Target="../media/image293.wmf"/><Relationship Id="rId17" Type="http://schemas.openxmlformats.org/officeDocument/2006/relationships/image" Target="../media/image288.png"/><Relationship Id="rId25" Type="http://schemas.openxmlformats.org/officeDocument/2006/relationships/image" Target="../media/image298.wmf"/><Relationship Id="rId33" Type="http://schemas.openxmlformats.org/officeDocument/2006/relationships/image" Target="../media/image283.wmf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75.wmf"/><Relationship Id="rId20" Type="http://schemas.openxmlformats.org/officeDocument/2006/relationships/oleObject" Target="../embeddings/oleObject269.bin"/><Relationship Id="rId29" Type="http://schemas.openxmlformats.org/officeDocument/2006/relationships/image" Target="../media/image281.wmf"/><Relationship Id="rId1" Type="http://schemas.openxmlformats.org/officeDocument/2006/relationships/vmlDrawing" Target="../drawings/vmlDrawing30.vml"/><Relationship Id="rId6" Type="http://schemas.openxmlformats.org/officeDocument/2006/relationships/image" Target="../media/image292.wmf"/><Relationship Id="rId11" Type="http://schemas.openxmlformats.org/officeDocument/2006/relationships/oleObject" Target="../embeddings/oleObject265.bin"/><Relationship Id="rId24" Type="http://schemas.openxmlformats.org/officeDocument/2006/relationships/oleObject" Target="../embeddings/oleObject271.bin"/><Relationship Id="rId32" Type="http://schemas.openxmlformats.org/officeDocument/2006/relationships/oleObject" Target="../embeddings/oleObject275.bin"/><Relationship Id="rId37" Type="http://schemas.openxmlformats.org/officeDocument/2006/relationships/image" Target="../media/image301.wmf"/><Relationship Id="rId5" Type="http://schemas.openxmlformats.org/officeDocument/2006/relationships/oleObject" Target="../embeddings/oleObject262.bin"/><Relationship Id="rId15" Type="http://schemas.openxmlformats.org/officeDocument/2006/relationships/oleObject" Target="../embeddings/oleObject267.bin"/><Relationship Id="rId23" Type="http://schemas.openxmlformats.org/officeDocument/2006/relationships/image" Target="../media/image297.wmf"/><Relationship Id="rId28" Type="http://schemas.openxmlformats.org/officeDocument/2006/relationships/oleObject" Target="../embeddings/oleObject273.bin"/><Relationship Id="rId36" Type="http://schemas.openxmlformats.org/officeDocument/2006/relationships/oleObject" Target="../embeddings/oleObject277.bin"/><Relationship Id="rId10" Type="http://schemas.openxmlformats.org/officeDocument/2006/relationships/image" Target="../media/image272.wmf"/><Relationship Id="rId19" Type="http://schemas.openxmlformats.org/officeDocument/2006/relationships/image" Target="../media/image295.wmf"/><Relationship Id="rId31" Type="http://schemas.openxmlformats.org/officeDocument/2006/relationships/image" Target="../media/image282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264.bin"/><Relationship Id="rId14" Type="http://schemas.openxmlformats.org/officeDocument/2006/relationships/image" Target="../media/image294.wmf"/><Relationship Id="rId22" Type="http://schemas.openxmlformats.org/officeDocument/2006/relationships/oleObject" Target="../embeddings/oleObject270.bin"/><Relationship Id="rId27" Type="http://schemas.openxmlformats.org/officeDocument/2006/relationships/image" Target="../media/image299.wmf"/><Relationship Id="rId30" Type="http://schemas.openxmlformats.org/officeDocument/2006/relationships/oleObject" Target="../embeddings/oleObject274.bin"/><Relationship Id="rId35" Type="http://schemas.openxmlformats.org/officeDocument/2006/relationships/image" Target="../media/image300.wmf"/><Relationship Id="rId8" Type="http://schemas.openxmlformats.org/officeDocument/2006/relationships/image" Target="../media/image271.wmf"/><Relationship Id="rId3" Type="http://schemas.openxmlformats.org/officeDocument/2006/relationships/notesSlide" Target="../notesSlides/notesSlide30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82.bin"/><Relationship Id="rId18" Type="http://schemas.openxmlformats.org/officeDocument/2006/relationships/image" Target="../media/image302.wmf"/><Relationship Id="rId26" Type="http://schemas.openxmlformats.org/officeDocument/2006/relationships/image" Target="../media/image299.wmf"/><Relationship Id="rId3" Type="http://schemas.openxmlformats.org/officeDocument/2006/relationships/notesSlide" Target="../notesSlides/notesSlide31.xml"/><Relationship Id="rId21" Type="http://schemas.openxmlformats.org/officeDocument/2006/relationships/oleObject" Target="../embeddings/oleObject286.bin"/><Relationship Id="rId34" Type="http://schemas.openxmlformats.org/officeDocument/2006/relationships/image" Target="../media/image300.wmf"/><Relationship Id="rId7" Type="http://schemas.openxmlformats.org/officeDocument/2006/relationships/oleObject" Target="../embeddings/oleObject279.bin"/><Relationship Id="rId12" Type="http://schemas.openxmlformats.org/officeDocument/2006/relationships/image" Target="../media/image293.wmf"/><Relationship Id="rId17" Type="http://schemas.openxmlformats.org/officeDocument/2006/relationships/oleObject" Target="../embeddings/oleObject284.bin"/><Relationship Id="rId25" Type="http://schemas.openxmlformats.org/officeDocument/2006/relationships/oleObject" Target="../embeddings/oleObject288.bin"/><Relationship Id="rId33" Type="http://schemas.openxmlformats.org/officeDocument/2006/relationships/oleObject" Target="../embeddings/oleObject292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75.wmf"/><Relationship Id="rId20" Type="http://schemas.openxmlformats.org/officeDocument/2006/relationships/image" Target="../media/image303.wmf"/><Relationship Id="rId29" Type="http://schemas.openxmlformats.org/officeDocument/2006/relationships/oleObject" Target="../embeddings/oleObject290.bin"/><Relationship Id="rId1" Type="http://schemas.openxmlformats.org/officeDocument/2006/relationships/vmlDrawing" Target="../drawings/vmlDrawing31.vml"/><Relationship Id="rId6" Type="http://schemas.openxmlformats.org/officeDocument/2006/relationships/image" Target="../media/image292.wmf"/><Relationship Id="rId11" Type="http://schemas.openxmlformats.org/officeDocument/2006/relationships/oleObject" Target="../embeddings/oleObject281.bin"/><Relationship Id="rId24" Type="http://schemas.openxmlformats.org/officeDocument/2006/relationships/image" Target="../media/image305.wmf"/><Relationship Id="rId32" Type="http://schemas.openxmlformats.org/officeDocument/2006/relationships/image" Target="../media/image283.wmf"/><Relationship Id="rId5" Type="http://schemas.openxmlformats.org/officeDocument/2006/relationships/oleObject" Target="../embeddings/oleObject278.bin"/><Relationship Id="rId15" Type="http://schemas.openxmlformats.org/officeDocument/2006/relationships/oleObject" Target="../embeddings/oleObject283.bin"/><Relationship Id="rId23" Type="http://schemas.openxmlformats.org/officeDocument/2006/relationships/oleObject" Target="../embeddings/oleObject287.bin"/><Relationship Id="rId28" Type="http://schemas.openxmlformats.org/officeDocument/2006/relationships/image" Target="../media/image281.wmf"/><Relationship Id="rId36" Type="http://schemas.openxmlformats.org/officeDocument/2006/relationships/image" Target="../media/image301.wmf"/><Relationship Id="rId10" Type="http://schemas.openxmlformats.org/officeDocument/2006/relationships/image" Target="../media/image272.wmf"/><Relationship Id="rId19" Type="http://schemas.openxmlformats.org/officeDocument/2006/relationships/oleObject" Target="../embeddings/oleObject285.bin"/><Relationship Id="rId31" Type="http://schemas.openxmlformats.org/officeDocument/2006/relationships/oleObject" Target="../embeddings/oleObject291.bin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280.bin"/><Relationship Id="rId14" Type="http://schemas.openxmlformats.org/officeDocument/2006/relationships/image" Target="../media/image294.wmf"/><Relationship Id="rId22" Type="http://schemas.openxmlformats.org/officeDocument/2006/relationships/image" Target="../media/image304.wmf"/><Relationship Id="rId27" Type="http://schemas.openxmlformats.org/officeDocument/2006/relationships/oleObject" Target="../embeddings/oleObject289.bin"/><Relationship Id="rId30" Type="http://schemas.openxmlformats.org/officeDocument/2006/relationships/image" Target="../media/image282.wmf"/><Relationship Id="rId35" Type="http://schemas.openxmlformats.org/officeDocument/2006/relationships/oleObject" Target="../embeddings/oleObject293.bin"/><Relationship Id="rId8" Type="http://schemas.openxmlformats.org/officeDocument/2006/relationships/image" Target="../media/image271.wmf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8.wmf"/><Relationship Id="rId18" Type="http://schemas.openxmlformats.org/officeDocument/2006/relationships/image" Target="../media/image309.wmf"/><Relationship Id="rId26" Type="http://schemas.openxmlformats.org/officeDocument/2006/relationships/image" Target="../media/image313.wmf"/><Relationship Id="rId21" Type="http://schemas.openxmlformats.org/officeDocument/2006/relationships/oleObject" Target="../embeddings/oleObject302.bin"/><Relationship Id="rId34" Type="http://schemas.openxmlformats.org/officeDocument/2006/relationships/oleObject" Target="../embeddings/oleObject308.bin"/><Relationship Id="rId7" Type="http://schemas.openxmlformats.org/officeDocument/2006/relationships/image" Target="../media/image271.wmf"/><Relationship Id="rId12" Type="http://schemas.openxmlformats.org/officeDocument/2006/relationships/oleObject" Target="../embeddings/oleObject298.bin"/><Relationship Id="rId17" Type="http://schemas.openxmlformats.org/officeDocument/2006/relationships/oleObject" Target="../embeddings/oleObject300.bin"/><Relationship Id="rId25" Type="http://schemas.openxmlformats.org/officeDocument/2006/relationships/oleObject" Target="../embeddings/oleObject304.bin"/><Relationship Id="rId33" Type="http://schemas.openxmlformats.org/officeDocument/2006/relationships/image" Target="../media/image287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88.png"/><Relationship Id="rId20" Type="http://schemas.openxmlformats.org/officeDocument/2006/relationships/image" Target="../media/image310.wmf"/><Relationship Id="rId29" Type="http://schemas.openxmlformats.org/officeDocument/2006/relationships/oleObject" Target="../embeddings/oleObject306.bin"/><Relationship Id="rId1" Type="http://schemas.openxmlformats.org/officeDocument/2006/relationships/vmlDrawing" Target="../drawings/vmlDrawing32.vml"/><Relationship Id="rId6" Type="http://schemas.openxmlformats.org/officeDocument/2006/relationships/oleObject" Target="../embeddings/oleObject295.bin"/><Relationship Id="rId11" Type="http://schemas.openxmlformats.org/officeDocument/2006/relationships/image" Target="../media/image307.wmf"/><Relationship Id="rId24" Type="http://schemas.openxmlformats.org/officeDocument/2006/relationships/image" Target="../media/image312.wmf"/><Relationship Id="rId32" Type="http://schemas.openxmlformats.org/officeDocument/2006/relationships/image" Target="../media/image283.wmf"/><Relationship Id="rId37" Type="http://schemas.openxmlformats.org/officeDocument/2006/relationships/image" Target="../media/image301.wmf"/><Relationship Id="rId5" Type="http://schemas.openxmlformats.org/officeDocument/2006/relationships/image" Target="../media/image306.wmf"/><Relationship Id="rId15" Type="http://schemas.openxmlformats.org/officeDocument/2006/relationships/image" Target="../media/image275.wmf"/><Relationship Id="rId23" Type="http://schemas.openxmlformats.org/officeDocument/2006/relationships/oleObject" Target="../embeddings/oleObject303.bin"/><Relationship Id="rId28" Type="http://schemas.openxmlformats.org/officeDocument/2006/relationships/image" Target="../media/image281.wmf"/><Relationship Id="rId36" Type="http://schemas.openxmlformats.org/officeDocument/2006/relationships/oleObject" Target="../embeddings/oleObject309.bin"/><Relationship Id="rId10" Type="http://schemas.openxmlformats.org/officeDocument/2006/relationships/oleObject" Target="../embeddings/oleObject297.bin"/><Relationship Id="rId19" Type="http://schemas.openxmlformats.org/officeDocument/2006/relationships/oleObject" Target="../embeddings/oleObject301.bin"/><Relationship Id="rId31" Type="http://schemas.openxmlformats.org/officeDocument/2006/relationships/oleObject" Target="../embeddings/oleObject307.bin"/><Relationship Id="rId4" Type="http://schemas.openxmlformats.org/officeDocument/2006/relationships/oleObject" Target="../embeddings/oleObject294.bin"/><Relationship Id="rId9" Type="http://schemas.openxmlformats.org/officeDocument/2006/relationships/image" Target="../media/image272.wmf"/><Relationship Id="rId14" Type="http://schemas.openxmlformats.org/officeDocument/2006/relationships/oleObject" Target="../embeddings/oleObject299.bin"/><Relationship Id="rId22" Type="http://schemas.openxmlformats.org/officeDocument/2006/relationships/image" Target="../media/image311.wmf"/><Relationship Id="rId27" Type="http://schemas.openxmlformats.org/officeDocument/2006/relationships/oleObject" Target="../embeddings/oleObject305.bin"/><Relationship Id="rId30" Type="http://schemas.openxmlformats.org/officeDocument/2006/relationships/image" Target="../media/image282.wmf"/><Relationship Id="rId35" Type="http://schemas.openxmlformats.org/officeDocument/2006/relationships/image" Target="../media/image300.wmf"/><Relationship Id="rId8" Type="http://schemas.openxmlformats.org/officeDocument/2006/relationships/oleObject" Target="../embeddings/oleObject296.bin"/><Relationship Id="rId3" Type="http://schemas.openxmlformats.org/officeDocument/2006/relationships/notesSlide" Target="../notesSlides/notesSlide3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jpe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5" Type="http://schemas.openxmlformats.org/officeDocument/2006/relationships/image" Target="../media/image3.png"/><Relationship Id="rId4" Type="http://schemas.openxmlformats.org/officeDocument/2006/relationships/oleObject" Target="../embeddings/oleObject1.bin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8.wmf"/><Relationship Id="rId18" Type="http://schemas.openxmlformats.org/officeDocument/2006/relationships/image" Target="../media/image314.wmf"/><Relationship Id="rId26" Type="http://schemas.openxmlformats.org/officeDocument/2006/relationships/image" Target="../media/image281.wmf"/><Relationship Id="rId21" Type="http://schemas.openxmlformats.org/officeDocument/2006/relationships/oleObject" Target="../embeddings/oleObject318.bin"/><Relationship Id="rId34" Type="http://schemas.openxmlformats.org/officeDocument/2006/relationships/oleObject" Target="../embeddings/oleObject324.bin"/><Relationship Id="rId7" Type="http://schemas.openxmlformats.org/officeDocument/2006/relationships/image" Target="../media/image271.wmf"/><Relationship Id="rId12" Type="http://schemas.openxmlformats.org/officeDocument/2006/relationships/oleObject" Target="../embeddings/oleObject314.bin"/><Relationship Id="rId17" Type="http://schemas.openxmlformats.org/officeDocument/2006/relationships/oleObject" Target="../embeddings/oleObject316.bin"/><Relationship Id="rId25" Type="http://schemas.openxmlformats.org/officeDocument/2006/relationships/oleObject" Target="../embeddings/oleObject320.bin"/><Relationship Id="rId33" Type="http://schemas.openxmlformats.org/officeDocument/2006/relationships/image" Target="../media/image300.wmf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88.png"/><Relationship Id="rId20" Type="http://schemas.openxmlformats.org/officeDocument/2006/relationships/image" Target="../media/image315.wmf"/><Relationship Id="rId29" Type="http://schemas.openxmlformats.org/officeDocument/2006/relationships/oleObject" Target="../embeddings/oleObject322.bin"/><Relationship Id="rId1" Type="http://schemas.openxmlformats.org/officeDocument/2006/relationships/vmlDrawing" Target="../drawings/vmlDrawing33.vml"/><Relationship Id="rId6" Type="http://schemas.openxmlformats.org/officeDocument/2006/relationships/oleObject" Target="../embeddings/oleObject311.bin"/><Relationship Id="rId11" Type="http://schemas.openxmlformats.org/officeDocument/2006/relationships/image" Target="../media/image307.wmf"/><Relationship Id="rId24" Type="http://schemas.openxmlformats.org/officeDocument/2006/relationships/image" Target="../media/image313.wmf"/><Relationship Id="rId32" Type="http://schemas.openxmlformats.org/officeDocument/2006/relationships/oleObject" Target="../embeddings/oleObject323.bin"/><Relationship Id="rId37" Type="http://schemas.openxmlformats.org/officeDocument/2006/relationships/image" Target="../media/image317.wmf"/><Relationship Id="rId5" Type="http://schemas.openxmlformats.org/officeDocument/2006/relationships/image" Target="../media/image306.wmf"/><Relationship Id="rId15" Type="http://schemas.openxmlformats.org/officeDocument/2006/relationships/image" Target="../media/image275.wmf"/><Relationship Id="rId23" Type="http://schemas.openxmlformats.org/officeDocument/2006/relationships/oleObject" Target="../embeddings/oleObject319.bin"/><Relationship Id="rId28" Type="http://schemas.openxmlformats.org/officeDocument/2006/relationships/image" Target="../media/image282.wmf"/><Relationship Id="rId36" Type="http://schemas.openxmlformats.org/officeDocument/2006/relationships/oleObject" Target="../embeddings/oleObject325.bin"/><Relationship Id="rId10" Type="http://schemas.openxmlformats.org/officeDocument/2006/relationships/oleObject" Target="../embeddings/oleObject313.bin"/><Relationship Id="rId19" Type="http://schemas.openxmlformats.org/officeDocument/2006/relationships/oleObject" Target="../embeddings/oleObject317.bin"/><Relationship Id="rId31" Type="http://schemas.openxmlformats.org/officeDocument/2006/relationships/image" Target="../media/image287.png"/><Relationship Id="rId4" Type="http://schemas.openxmlformats.org/officeDocument/2006/relationships/oleObject" Target="../embeddings/oleObject310.bin"/><Relationship Id="rId9" Type="http://schemas.openxmlformats.org/officeDocument/2006/relationships/image" Target="../media/image272.wmf"/><Relationship Id="rId14" Type="http://schemas.openxmlformats.org/officeDocument/2006/relationships/oleObject" Target="../embeddings/oleObject315.bin"/><Relationship Id="rId22" Type="http://schemas.openxmlformats.org/officeDocument/2006/relationships/image" Target="../media/image316.wmf"/><Relationship Id="rId27" Type="http://schemas.openxmlformats.org/officeDocument/2006/relationships/oleObject" Target="../embeddings/oleObject321.bin"/><Relationship Id="rId30" Type="http://schemas.openxmlformats.org/officeDocument/2006/relationships/image" Target="../media/image283.wmf"/><Relationship Id="rId35" Type="http://schemas.openxmlformats.org/officeDocument/2006/relationships/image" Target="../media/image301.wmf"/><Relationship Id="rId8" Type="http://schemas.openxmlformats.org/officeDocument/2006/relationships/oleObject" Target="../embeddings/oleObject312.bin"/><Relationship Id="rId3" Type="http://schemas.openxmlformats.org/officeDocument/2006/relationships/notesSlide" Target="../notesSlides/notesSlide33.xml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330.bin"/><Relationship Id="rId18" Type="http://schemas.openxmlformats.org/officeDocument/2006/relationships/oleObject" Target="../embeddings/oleObject332.bin"/><Relationship Id="rId26" Type="http://schemas.openxmlformats.org/officeDocument/2006/relationships/oleObject" Target="../embeddings/oleObject336.bin"/><Relationship Id="rId3" Type="http://schemas.openxmlformats.org/officeDocument/2006/relationships/notesSlide" Target="../notesSlides/notesSlide34.xml"/><Relationship Id="rId21" Type="http://schemas.openxmlformats.org/officeDocument/2006/relationships/image" Target="../media/image277.wmf"/><Relationship Id="rId34" Type="http://schemas.openxmlformats.org/officeDocument/2006/relationships/oleObject" Target="../embeddings/oleObject340.bin"/><Relationship Id="rId7" Type="http://schemas.openxmlformats.org/officeDocument/2006/relationships/oleObject" Target="../embeddings/oleObject327.bin"/><Relationship Id="rId12" Type="http://schemas.openxmlformats.org/officeDocument/2006/relationships/image" Target="../media/image273.wmf"/><Relationship Id="rId17" Type="http://schemas.openxmlformats.org/officeDocument/2006/relationships/image" Target="../media/image288.png"/><Relationship Id="rId25" Type="http://schemas.openxmlformats.org/officeDocument/2006/relationships/image" Target="../media/image320.wmf"/><Relationship Id="rId33" Type="http://schemas.openxmlformats.org/officeDocument/2006/relationships/image" Target="../media/image283.wmf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75.wmf"/><Relationship Id="rId20" Type="http://schemas.openxmlformats.org/officeDocument/2006/relationships/oleObject" Target="../embeddings/oleObject333.bin"/><Relationship Id="rId29" Type="http://schemas.openxmlformats.org/officeDocument/2006/relationships/image" Target="../media/image281.wmf"/><Relationship Id="rId1" Type="http://schemas.openxmlformats.org/officeDocument/2006/relationships/vmlDrawing" Target="../drawings/vmlDrawing34.vml"/><Relationship Id="rId6" Type="http://schemas.openxmlformats.org/officeDocument/2006/relationships/image" Target="../media/image270.wmf"/><Relationship Id="rId11" Type="http://schemas.openxmlformats.org/officeDocument/2006/relationships/oleObject" Target="../embeddings/oleObject329.bin"/><Relationship Id="rId24" Type="http://schemas.openxmlformats.org/officeDocument/2006/relationships/oleObject" Target="../embeddings/oleObject335.bin"/><Relationship Id="rId32" Type="http://schemas.openxmlformats.org/officeDocument/2006/relationships/oleObject" Target="../embeddings/oleObject339.bin"/><Relationship Id="rId5" Type="http://schemas.openxmlformats.org/officeDocument/2006/relationships/oleObject" Target="../embeddings/oleObject326.bin"/><Relationship Id="rId15" Type="http://schemas.openxmlformats.org/officeDocument/2006/relationships/oleObject" Target="../embeddings/oleObject331.bin"/><Relationship Id="rId23" Type="http://schemas.openxmlformats.org/officeDocument/2006/relationships/image" Target="../media/image319.wmf"/><Relationship Id="rId28" Type="http://schemas.openxmlformats.org/officeDocument/2006/relationships/oleObject" Target="../embeddings/oleObject337.bin"/><Relationship Id="rId36" Type="http://schemas.openxmlformats.org/officeDocument/2006/relationships/oleObject" Target="../embeddings/oleObject341.bin"/><Relationship Id="rId10" Type="http://schemas.openxmlformats.org/officeDocument/2006/relationships/image" Target="../media/image272.wmf"/><Relationship Id="rId19" Type="http://schemas.openxmlformats.org/officeDocument/2006/relationships/image" Target="../media/image318.wmf"/><Relationship Id="rId31" Type="http://schemas.openxmlformats.org/officeDocument/2006/relationships/image" Target="../media/image282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328.bin"/><Relationship Id="rId14" Type="http://schemas.openxmlformats.org/officeDocument/2006/relationships/image" Target="../media/image274.wmf"/><Relationship Id="rId22" Type="http://schemas.openxmlformats.org/officeDocument/2006/relationships/oleObject" Target="../embeddings/oleObject334.bin"/><Relationship Id="rId27" Type="http://schemas.openxmlformats.org/officeDocument/2006/relationships/image" Target="../media/image321.wmf"/><Relationship Id="rId30" Type="http://schemas.openxmlformats.org/officeDocument/2006/relationships/oleObject" Target="../embeddings/oleObject338.bin"/><Relationship Id="rId35" Type="http://schemas.openxmlformats.org/officeDocument/2006/relationships/image" Target="../media/image322.wmf"/><Relationship Id="rId8" Type="http://schemas.openxmlformats.org/officeDocument/2006/relationships/image" Target="../media/image271.wmf"/></Relationships>
</file>

<file path=ppt/slides/_rels/slide4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346.bin"/><Relationship Id="rId18" Type="http://schemas.openxmlformats.org/officeDocument/2006/relationships/oleObject" Target="../embeddings/oleObject348.bin"/><Relationship Id="rId26" Type="http://schemas.openxmlformats.org/officeDocument/2006/relationships/oleObject" Target="../embeddings/oleObject352.bin"/><Relationship Id="rId3" Type="http://schemas.openxmlformats.org/officeDocument/2006/relationships/notesSlide" Target="../notesSlides/notesSlide35.xml"/><Relationship Id="rId21" Type="http://schemas.openxmlformats.org/officeDocument/2006/relationships/image" Target="../media/image324.wmf"/><Relationship Id="rId34" Type="http://schemas.openxmlformats.org/officeDocument/2006/relationships/oleObject" Target="../embeddings/oleObject356.bin"/><Relationship Id="rId7" Type="http://schemas.openxmlformats.org/officeDocument/2006/relationships/oleObject" Target="../embeddings/oleObject343.bin"/><Relationship Id="rId12" Type="http://schemas.openxmlformats.org/officeDocument/2006/relationships/image" Target="../media/image274.wmf"/><Relationship Id="rId17" Type="http://schemas.openxmlformats.org/officeDocument/2006/relationships/image" Target="../media/image323.wmf"/><Relationship Id="rId25" Type="http://schemas.openxmlformats.org/officeDocument/2006/relationships/image" Target="../media/image326.wmf"/><Relationship Id="rId33" Type="http://schemas.openxmlformats.org/officeDocument/2006/relationships/image" Target="../media/image322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347.bin"/><Relationship Id="rId20" Type="http://schemas.openxmlformats.org/officeDocument/2006/relationships/oleObject" Target="../embeddings/oleObject349.bin"/><Relationship Id="rId29" Type="http://schemas.openxmlformats.org/officeDocument/2006/relationships/image" Target="../media/image282.wmf"/><Relationship Id="rId1" Type="http://schemas.openxmlformats.org/officeDocument/2006/relationships/vmlDrawing" Target="../drawings/vmlDrawing35.vml"/><Relationship Id="rId6" Type="http://schemas.openxmlformats.org/officeDocument/2006/relationships/image" Target="../media/image271.wmf"/><Relationship Id="rId11" Type="http://schemas.openxmlformats.org/officeDocument/2006/relationships/oleObject" Target="../embeddings/oleObject345.bin"/><Relationship Id="rId24" Type="http://schemas.openxmlformats.org/officeDocument/2006/relationships/oleObject" Target="../embeddings/oleObject351.bin"/><Relationship Id="rId32" Type="http://schemas.openxmlformats.org/officeDocument/2006/relationships/oleObject" Target="../embeddings/oleObject355.bin"/><Relationship Id="rId5" Type="http://schemas.openxmlformats.org/officeDocument/2006/relationships/oleObject" Target="../embeddings/oleObject342.bin"/><Relationship Id="rId15" Type="http://schemas.openxmlformats.org/officeDocument/2006/relationships/image" Target="../media/image288.png"/><Relationship Id="rId23" Type="http://schemas.openxmlformats.org/officeDocument/2006/relationships/image" Target="../media/image325.wmf"/><Relationship Id="rId28" Type="http://schemas.openxmlformats.org/officeDocument/2006/relationships/oleObject" Target="../embeddings/oleObject353.bin"/><Relationship Id="rId36" Type="http://schemas.openxmlformats.org/officeDocument/2006/relationships/oleObject" Target="../embeddings/oleObject357.bin"/><Relationship Id="rId10" Type="http://schemas.openxmlformats.org/officeDocument/2006/relationships/image" Target="../media/image273.wmf"/><Relationship Id="rId19" Type="http://schemas.openxmlformats.org/officeDocument/2006/relationships/image" Target="../media/image277.wmf"/><Relationship Id="rId31" Type="http://schemas.openxmlformats.org/officeDocument/2006/relationships/image" Target="../media/image283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344.bin"/><Relationship Id="rId14" Type="http://schemas.openxmlformats.org/officeDocument/2006/relationships/image" Target="../media/image275.wmf"/><Relationship Id="rId22" Type="http://schemas.openxmlformats.org/officeDocument/2006/relationships/oleObject" Target="../embeddings/oleObject350.bin"/><Relationship Id="rId27" Type="http://schemas.openxmlformats.org/officeDocument/2006/relationships/image" Target="../media/image281.wmf"/><Relationship Id="rId30" Type="http://schemas.openxmlformats.org/officeDocument/2006/relationships/oleObject" Target="../embeddings/oleObject354.bin"/><Relationship Id="rId35" Type="http://schemas.openxmlformats.org/officeDocument/2006/relationships/image" Target="../media/image270.wmf"/><Relationship Id="rId8" Type="http://schemas.openxmlformats.org/officeDocument/2006/relationships/image" Target="../media/image272.wmf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362.bin"/><Relationship Id="rId18" Type="http://schemas.openxmlformats.org/officeDocument/2006/relationships/image" Target="../media/image328.wmf"/><Relationship Id="rId26" Type="http://schemas.openxmlformats.org/officeDocument/2006/relationships/image" Target="../media/image282.wmf"/><Relationship Id="rId3" Type="http://schemas.openxmlformats.org/officeDocument/2006/relationships/notesSlide" Target="../notesSlides/notesSlide36.xml"/><Relationship Id="rId21" Type="http://schemas.openxmlformats.org/officeDocument/2006/relationships/oleObject" Target="../embeddings/oleObject366.bin"/><Relationship Id="rId7" Type="http://schemas.openxmlformats.org/officeDocument/2006/relationships/oleObject" Target="../embeddings/oleObject359.bin"/><Relationship Id="rId12" Type="http://schemas.openxmlformats.org/officeDocument/2006/relationships/image" Target="../media/image274.wmf"/><Relationship Id="rId17" Type="http://schemas.openxmlformats.org/officeDocument/2006/relationships/oleObject" Target="../embeddings/oleObject364.bin"/><Relationship Id="rId25" Type="http://schemas.openxmlformats.org/officeDocument/2006/relationships/oleObject" Target="../embeddings/oleObject368.bin"/><Relationship Id="rId33" Type="http://schemas.openxmlformats.org/officeDocument/2006/relationships/oleObject" Target="../embeddings/oleObject372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27.wmf"/><Relationship Id="rId20" Type="http://schemas.openxmlformats.org/officeDocument/2006/relationships/image" Target="../media/image329.wmf"/><Relationship Id="rId29" Type="http://schemas.openxmlformats.org/officeDocument/2006/relationships/oleObject" Target="../embeddings/oleObject370.bin"/><Relationship Id="rId1" Type="http://schemas.openxmlformats.org/officeDocument/2006/relationships/vmlDrawing" Target="../drawings/vmlDrawing36.vml"/><Relationship Id="rId6" Type="http://schemas.openxmlformats.org/officeDocument/2006/relationships/image" Target="../media/image271.wmf"/><Relationship Id="rId11" Type="http://schemas.openxmlformats.org/officeDocument/2006/relationships/oleObject" Target="../embeddings/oleObject361.bin"/><Relationship Id="rId24" Type="http://schemas.openxmlformats.org/officeDocument/2006/relationships/image" Target="../media/image281.wmf"/><Relationship Id="rId32" Type="http://schemas.openxmlformats.org/officeDocument/2006/relationships/image" Target="../media/image270.wmf"/><Relationship Id="rId5" Type="http://schemas.openxmlformats.org/officeDocument/2006/relationships/oleObject" Target="../embeddings/oleObject358.bin"/><Relationship Id="rId15" Type="http://schemas.openxmlformats.org/officeDocument/2006/relationships/oleObject" Target="../embeddings/oleObject363.bin"/><Relationship Id="rId23" Type="http://schemas.openxmlformats.org/officeDocument/2006/relationships/oleObject" Target="../embeddings/oleObject367.bin"/><Relationship Id="rId28" Type="http://schemas.openxmlformats.org/officeDocument/2006/relationships/image" Target="../media/image283.wmf"/><Relationship Id="rId10" Type="http://schemas.openxmlformats.org/officeDocument/2006/relationships/image" Target="../media/image273.wmf"/><Relationship Id="rId19" Type="http://schemas.openxmlformats.org/officeDocument/2006/relationships/oleObject" Target="../embeddings/oleObject365.bin"/><Relationship Id="rId31" Type="http://schemas.openxmlformats.org/officeDocument/2006/relationships/oleObject" Target="../embeddings/oleObject371.bin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360.bin"/><Relationship Id="rId14" Type="http://schemas.openxmlformats.org/officeDocument/2006/relationships/image" Target="../media/image275.wmf"/><Relationship Id="rId22" Type="http://schemas.openxmlformats.org/officeDocument/2006/relationships/image" Target="../media/image330.wmf"/><Relationship Id="rId27" Type="http://schemas.openxmlformats.org/officeDocument/2006/relationships/oleObject" Target="../embeddings/oleObject369.bin"/><Relationship Id="rId30" Type="http://schemas.openxmlformats.org/officeDocument/2006/relationships/image" Target="../media/image331.wmf"/><Relationship Id="rId8" Type="http://schemas.openxmlformats.org/officeDocument/2006/relationships/image" Target="../media/image272.wmf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377.bin"/><Relationship Id="rId18" Type="http://schemas.openxmlformats.org/officeDocument/2006/relationships/oleObject" Target="../embeddings/oleObject379.bin"/><Relationship Id="rId26" Type="http://schemas.openxmlformats.org/officeDocument/2006/relationships/oleObject" Target="../embeddings/oleObject383.bin"/><Relationship Id="rId3" Type="http://schemas.openxmlformats.org/officeDocument/2006/relationships/notesSlide" Target="../notesSlides/notesSlide37.xml"/><Relationship Id="rId21" Type="http://schemas.openxmlformats.org/officeDocument/2006/relationships/image" Target="../media/image333.wmf"/><Relationship Id="rId34" Type="http://schemas.openxmlformats.org/officeDocument/2006/relationships/oleObject" Target="../embeddings/oleObject387.bin"/><Relationship Id="rId7" Type="http://schemas.openxmlformats.org/officeDocument/2006/relationships/oleObject" Target="../embeddings/oleObject374.bin"/><Relationship Id="rId12" Type="http://schemas.openxmlformats.org/officeDocument/2006/relationships/image" Target="../media/image274.wmf"/><Relationship Id="rId17" Type="http://schemas.openxmlformats.org/officeDocument/2006/relationships/image" Target="../media/image327.wmf"/><Relationship Id="rId25" Type="http://schemas.openxmlformats.org/officeDocument/2006/relationships/image" Target="../media/image281.wmf"/><Relationship Id="rId33" Type="http://schemas.openxmlformats.org/officeDocument/2006/relationships/image" Target="../media/image336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378.bin"/><Relationship Id="rId20" Type="http://schemas.openxmlformats.org/officeDocument/2006/relationships/oleObject" Target="../embeddings/oleObject380.bin"/><Relationship Id="rId29" Type="http://schemas.openxmlformats.org/officeDocument/2006/relationships/image" Target="../media/image283.wmf"/><Relationship Id="rId1" Type="http://schemas.openxmlformats.org/officeDocument/2006/relationships/vmlDrawing" Target="../drawings/vmlDrawing37.vml"/><Relationship Id="rId6" Type="http://schemas.openxmlformats.org/officeDocument/2006/relationships/image" Target="../media/image271.wmf"/><Relationship Id="rId11" Type="http://schemas.openxmlformats.org/officeDocument/2006/relationships/oleObject" Target="../embeddings/oleObject376.bin"/><Relationship Id="rId24" Type="http://schemas.openxmlformats.org/officeDocument/2006/relationships/oleObject" Target="../embeddings/oleObject382.bin"/><Relationship Id="rId32" Type="http://schemas.openxmlformats.org/officeDocument/2006/relationships/oleObject" Target="../embeddings/oleObject386.bin"/><Relationship Id="rId5" Type="http://schemas.openxmlformats.org/officeDocument/2006/relationships/oleObject" Target="../embeddings/oleObject373.bin"/><Relationship Id="rId15" Type="http://schemas.openxmlformats.org/officeDocument/2006/relationships/image" Target="../media/image288.png"/><Relationship Id="rId23" Type="http://schemas.openxmlformats.org/officeDocument/2006/relationships/image" Target="../media/image334.wmf"/><Relationship Id="rId28" Type="http://schemas.openxmlformats.org/officeDocument/2006/relationships/oleObject" Target="../embeddings/oleObject384.bin"/><Relationship Id="rId36" Type="http://schemas.openxmlformats.org/officeDocument/2006/relationships/oleObject" Target="../embeddings/oleObject388.bin"/><Relationship Id="rId10" Type="http://schemas.openxmlformats.org/officeDocument/2006/relationships/image" Target="../media/image273.wmf"/><Relationship Id="rId19" Type="http://schemas.openxmlformats.org/officeDocument/2006/relationships/image" Target="../media/image332.wmf"/><Relationship Id="rId31" Type="http://schemas.openxmlformats.org/officeDocument/2006/relationships/image" Target="../media/image335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375.bin"/><Relationship Id="rId14" Type="http://schemas.openxmlformats.org/officeDocument/2006/relationships/image" Target="../media/image275.wmf"/><Relationship Id="rId22" Type="http://schemas.openxmlformats.org/officeDocument/2006/relationships/oleObject" Target="../embeddings/oleObject381.bin"/><Relationship Id="rId27" Type="http://schemas.openxmlformats.org/officeDocument/2006/relationships/image" Target="../media/image282.wmf"/><Relationship Id="rId30" Type="http://schemas.openxmlformats.org/officeDocument/2006/relationships/oleObject" Target="../embeddings/oleObject385.bin"/><Relationship Id="rId35" Type="http://schemas.openxmlformats.org/officeDocument/2006/relationships/image" Target="../media/image270.wmf"/><Relationship Id="rId8" Type="http://schemas.openxmlformats.org/officeDocument/2006/relationships/image" Target="../media/image272.w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91.bin"/><Relationship Id="rId13" Type="http://schemas.openxmlformats.org/officeDocument/2006/relationships/image" Target="../media/image339.wmf"/><Relationship Id="rId18" Type="http://schemas.openxmlformats.org/officeDocument/2006/relationships/oleObject" Target="../embeddings/oleObject395.bin"/><Relationship Id="rId3" Type="http://schemas.openxmlformats.org/officeDocument/2006/relationships/notesSlide" Target="../notesSlides/notesSlide38.xml"/><Relationship Id="rId21" Type="http://schemas.openxmlformats.org/officeDocument/2006/relationships/image" Target="../media/image342.wmf"/><Relationship Id="rId7" Type="http://schemas.openxmlformats.org/officeDocument/2006/relationships/image" Target="../media/image216.wmf"/><Relationship Id="rId12" Type="http://schemas.openxmlformats.org/officeDocument/2006/relationships/oleObject" Target="../embeddings/oleObject393.bin"/><Relationship Id="rId17" Type="http://schemas.openxmlformats.org/officeDocument/2006/relationships/image" Target="../media/image340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394.bin"/><Relationship Id="rId20" Type="http://schemas.openxmlformats.org/officeDocument/2006/relationships/oleObject" Target="../embeddings/oleObject396.bin"/><Relationship Id="rId1" Type="http://schemas.openxmlformats.org/officeDocument/2006/relationships/vmlDrawing" Target="../drawings/vmlDrawing38.vml"/><Relationship Id="rId6" Type="http://schemas.openxmlformats.org/officeDocument/2006/relationships/oleObject" Target="../embeddings/oleObject390.bin"/><Relationship Id="rId11" Type="http://schemas.openxmlformats.org/officeDocument/2006/relationships/image" Target="../media/image218.wmf"/><Relationship Id="rId5" Type="http://schemas.openxmlformats.org/officeDocument/2006/relationships/image" Target="../media/image337.wmf"/><Relationship Id="rId15" Type="http://schemas.openxmlformats.org/officeDocument/2006/relationships/image" Target="../media/image223.png"/><Relationship Id="rId23" Type="http://schemas.openxmlformats.org/officeDocument/2006/relationships/image" Target="../media/image343.wmf"/><Relationship Id="rId10" Type="http://schemas.openxmlformats.org/officeDocument/2006/relationships/oleObject" Target="../embeddings/oleObject392.bin"/><Relationship Id="rId19" Type="http://schemas.openxmlformats.org/officeDocument/2006/relationships/image" Target="../media/image341.wmf"/><Relationship Id="rId4" Type="http://schemas.openxmlformats.org/officeDocument/2006/relationships/oleObject" Target="../embeddings/oleObject389.bin"/><Relationship Id="rId9" Type="http://schemas.openxmlformats.org/officeDocument/2006/relationships/image" Target="../media/image338.wmf"/><Relationship Id="rId14" Type="http://schemas.openxmlformats.org/officeDocument/2006/relationships/image" Target="../media/image222.png"/><Relationship Id="rId22" Type="http://schemas.openxmlformats.org/officeDocument/2006/relationships/oleObject" Target="../embeddings/oleObject397.bin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402.bin"/><Relationship Id="rId18" Type="http://schemas.openxmlformats.org/officeDocument/2006/relationships/image" Target="../media/image350.wmf"/><Relationship Id="rId26" Type="http://schemas.openxmlformats.org/officeDocument/2006/relationships/oleObject" Target="../embeddings/oleObject408.bin"/><Relationship Id="rId39" Type="http://schemas.openxmlformats.org/officeDocument/2006/relationships/image" Target="../media/image360.wmf"/><Relationship Id="rId21" Type="http://schemas.openxmlformats.org/officeDocument/2006/relationships/oleObject" Target="../embeddings/oleObject406.bin"/><Relationship Id="rId34" Type="http://schemas.openxmlformats.org/officeDocument/2006/relationships/oleObject" Target="../embeddings/oleObject412.bin"/><Relationship Id="rId42" Type="http://schemas.openxmlformats.org/officeDocument/2006/relationships/oleObject" Target="../embeddings/oleObject416.bin"/><Relationship Id="rId47" Type="http://schemas.openxmlformats.org/officeDocument/2006/relationships/image" Target="../media/image364.wmf"/><Relationship Id="rId50" Type="http://schemas.openxmlformats.org/officeDocument/2006/relationships/oleObject" Target="../embeddings/oleObject420.bin"/><Relationship Id="rId7" Type="http://schemas.openxmlformats.org/officeDocument/2006/relationships/oleObject" Target="../embeddings/oleObject399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49.wmf"/><Relationship Id="rId29" Type="http://schemas.openxmlformats.org/officeDocument/2006/relationships/image" Target="../media/image355.wmf"/><Relationship Id="rId11" Type="http://schemas.openxmlformats.org/officeDocument/2006/relationships/oleObject" Target="../embeddings/oleObject401.bin"/><Relationship Id="rId24" Type="http://schemas.openxmlformats.org/officeDocument/2006/relationships/oleObject" Target="../embeddings/oleObject407.bin"/><Relationship Id="rId32" Type="http://schemas.openxmlformats.org/officeDocument/2006/relationships/oleObject" Target="../embeddings/oleObject411.bin"/><Relationship Id="rId37" Type="http://schemas.openxmlformats.org/officeDocument/2006/relationships/image" Target="../media/image359.wmf"/><Relationship Id="rId40" Type="http://schemas.openxmlformats.org/officeDocument/2006/relationships/oleObject" Target="../embeddings/oleObject415.bin"/><Relationship Id="rId45" Type="http://schemas.openxmlformats.org/officeDocument/2006/relationships/image" Target="../media/image363.wmf"/><Relationship Id="rId5" Type="http://schemas.openxmlformats.org/officeDocument/2006/relationships/oleObject" Target="../embeddings/oleObject398.bin"/><Relationship Id="rId15" Type="http://schemas.openxmlformats.org/officeDocument/2006/relationships/oleObject" Target="../embeddings/oleObject403.bin"/><Relationship Id="rId23" Type="http://schemas.openxmlformats.org/officeDocument/2006/relationships/hyperlink" Target="http://scitation.aip.org/getabs/servlet/GetabsServlet?prog=normal&amp;id=JCPSA6000105000017007364000001&amp;idtype=cvips&amp;gifs=yes" TargetMode="External"/><Relationship Id="rId28" Type="http://schemas.openxmlformats.org/officeDocument/2006/relationships/oleObject" Target="../embeddings/oleObject409.bin"/><Relationship Id="rId36" Type="http://schemas.openxmlformats.org/officeDocument/2006/relationships/oleObject" Target="../embeddings/oleObject413.bin"/><Relationship Id="rId49" Type="http://schemas.openxmlformats.org/officeDocument/2006/relationships/image" Target="../media/image284.wmf"/><Relationship Id="rId10" Type="http://schemas.openxmlformats.org/officeDocument/2006/relationships/image" Target="../media/image346.wmf"/><Relationship Id="rId19" Type="http://schemas.openxmlformats.org/officeDocument/2006/relationships/oleObject" Target="../embeddings/oleObject405.bin"/><Relationship Id="rId31" Type="http://schemas.openxmlformats.org/officeDocument/2006/relationships/image" Target="../media/image356.wmf"/><Relationship Id="rId44" Type="http://schemas.openxmlformats.org/officeDocument/2006/relationships/oleObject" Target="../embeddings/oleObject417.bin"/><Relationship Id="rId4" Type="http://schemas.openxmlformats.org/officeDocument/2006/relationships/image" Target="../media/image365.png"/><Relationship Id="rId9" Type="http://schemas.openxmlformats.org/officeDocument/2006/relationships/oleObject" Target="../embeddings/oleObject400.bin"/><Relationship Id="rId14" Type="http://schemas.openxmlformats.org/officeDocument/2006/relationships/image" Target="../media/image348.wmf"/><Relationship Id="rId22" Type="http://schemas.openxmlformats.org/officeDocument/2006/relationships/image" Target="../media/image352.wmf"/><Relationship Id="rId27" Type="http://schemas.openxmlformats.org/officeDocument/2006/relationships/image" Target="../media/image354.wmf"/><Relationship Id="rId30" Type="http://schemas.openxmlformats.org/officeDocument/2006/relationships/oleObject" Target="../embeddings/oleObject410.bin"/><Relationship Id="rId35" Type="http://schemas.openxmlformats.org/officeDocument/2006/relationships/image" Target="../media/image358.wmf"/><Relationship Id="rId43" Type="http://schemas.openxmlformats.org/officeDocument/2006/relationships/image" Target="../media/image362.wmf"/><Relationship Id="rId48" Type="http://schemas.openxmlformats.org/officeDocument/2006/relationships/oleObject" Target="../embeddings/oleObject419.bin"/><Relationship Id="rId8" Type="http://schemas.openxmlformats.org/officeDocument/2006/relationships/image" Target="../media/image345.wmf"/><Relationship Id="rId51" Type="http://schemas.openxmlformats.org/officeDocument/2006/relationships/image" Target="../media/image285.wmf"/><Relationship Id="rId3" Type="http://schemas.openxmlformats.org/officeDocument/2006/relationships/notesSlide" Target="../notesSlides/notesSlide39.xml"/><Relationship Id="rId12" Type="http://schemas.openxmlformats.org/officeDocument/2006/relationships/image" Target="../media/image347.wmf"/><Relationship Id="rId17" Type="http://schemas.openxmlformats.org/officeDocument/2006/relationships/oleObject" Target="../embeddings/oleObject404.bin"/><Relationship Id="rId25" Type="http://schemas.openxmlformats.org/officeDocument/2006/relationships/image" Target="../media/image353.wmf"/><Relationship Id="rId33" Type="http://schemas.openxmlformats.org/officeDocument/2006/relationships/image" Target="../media/image357.wmf"/><Relationship Id="rId38" Type="http://schemas.openxmlformats.org/officeDocument/2006/relationships/oleObject" Target="../embeddings/oleObject414.bin"/><Relationship Id="rId46" Type="http://schemas.openxmlformats.org/officeDocument/2006/relationships/oleObject" Target="../embeddings/oleObject418.bin"/><Relationship Id="rId20" Type="http://schemas.openxmlformats.org/officeDocument/2006/relationships/image" Target="../media/image351.wmf"/><Relationship Id="rId41" Type="http://schemas.openxmlformats.org/officeDocument/2006/relationships/image" Target="../media/image361.wmf"/><Relationship Id="rId1" Type="http://schemas.openxmlformats.org/officeDocument/2006/relationships/vmlDrawing" Target="../drawings/vmlDrawing39.vml"/><Relationship Id="rId6" Type="http://schemas.openxmlformats.org/officeDocument/2006/relationships/image" Target="../media/image344.wmf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425.bin"/><Relationship Id="rId18" Type="http://schemas.openxmlformats.org/officeDocument/2006/relationships/image" Target="../media/image367.wmf"/><Relationship Id="rId26" Type="http://schemas.openxmlformats.org/officeDocument/2006/relationships/image" Target="../media/image354.wmf"/><Relationship Id="rId39" Type="http://schemas.openxmlformats.org/officeDocument/2006/relationships/oleObject" Target="../embeddings/oleObject438.bin"/><Relationship Id="rId21" Type="http://schemas.openxmlformats.org/officeDocument/2006/relationships/oleObject" Target="../embeddings/oleObject429.bin"/><Relationship Id="rId34" Type="http://schemas.openxmlformats.org/officeDocument/2006/relationships/image" Target="../media/image370.wmf"/><Relationship Id="rId42" Type="http://schemas.openxmlformats.org/officeDocument/2006/relationships/image" Target="../media/image374.wmf"/><Relationship Id="rId47" Type="http://schemas.openxmlformats.org/officeDocument/2006/relationships/oleObject" Target="../embeddings/oleObject442.bin"/><Relationship Id="rId50" Type="http://schemas.openxmlformats.org/officeDocument/2006/relationships/oleObject" Target="../embeddings/oleObject444.bin"/><Relationship Id="rId55" Type="http://schemas.openxmlformats.org/officeDocument/2006/relationships/image" Target="../media/image284.wmf"/><Relationship Id="rId7" Type="http://schemas.openxmlformats.org/officeDocument/2006/relationships/oleObject" Target="../embeddings/oleObject422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66.wmf"/><Relationship Id="rId29" Type="http://schemas.openxmlformats.org/officeDocument/2006/relationships/oleObject" Target="../embeddings/oleObject433.bin"/><Relationship Id="rId11" Type="http://schemas.openxmlformats.org/officeDocument/2006/relationships/oleObject" Target="../embeddings/oleObject424.bin"/><Relationship Id="rId24" Type="http://schemas.openxmlformats.org/officeDocument/2006/relationships/image" Target="../media/image353.wmf"/><Relationship Id="rId32" Type="http://schemas.openxmlformats.org/officeDocument/2006/relationships/image" Target="../media/image357.wmf"/><Relationship Id="rId37" Type="http://schemas.openxmlformats.org/officeDocument/2006/relationships/oleObject" Target="../embeddings/oleObject437.bin"/><Relationship Id="rId40" Type="http://schemas.openxmlformats.org/officeDocument/2006/relationships/image" Target="../media/image373.wmf"/><Relationship Id="rId45" Type="http://schemas.openxmlformats.org/officeDocument/2006/relationships/oleObject" Target="../embeddings/oleObject441.bin"/><Relationship Id="rId53" Type="http://schemas.openxmlformats.org/officeDocument/2006/relationships/hyperlink" Target="http://scitation.aip.org/getabs/servlet/GetabsServlet?prog=normal&amp;id=JCPSA6000109000024010559000001&amp;idtype=cvips&amp;gifs=yes" TargetMode="External"/><Relationship Id="rId58" Type="http://schemas.openxmlformats.org/officeDocument/2006/relationships/hyperlink" Target="http://scitation.aip.org/getabs/servlet/GetabsServlet?prog=normal&amp;id=JCPSA6000105000017007364000001&amp;idtype=cvips&amp;gifs=yes" TargetMode="External"/><Relationship Id="rId5" Type="http://schemas.openxmlformats.org/officeDocument/2006/relationships/oleObject" Target="../embeddings/oleObject421.bin"/><Relationship Id="rId19" Type="http://schemas.openxmlformats.org/officeDocument/2006/relationships/oleObject" Target="../embeddings/oleObject428.bin"/><Relationship Id="rId4" Type="http://schemas.openxmlformats.org/officeDocument/2006/relationships/image" Target="../media/image365.png"/><Relationship Id="rId9" Type="http://schemas.openxmlformats.org/officeDocument/2006/relationships/oleObject" Target="../embeddings/oleObject423.bin"/><Relationship Id="rId14" Type="http://schemas.openxmlformats.org/officeDocument/2006/relationships/image" Target="../media/image348.wmf"/><Relationship Id="rId22" Type="http://schemas.openxmlformats.org/officeDocument/2006/relationships/image" Target="../media/image369.wmf"/><Relationship Id="rId27" Type="http://schemas.openxmlformats.org/officeDocument/2006/relationships/oleObject" Target="../embeddings/oleObject432.bin"/><Relationship Id="rId30" Type="http://schemas.openxmlformats.org/officeDocument/2006/relationships/image" Target="../media/image356.wmf"/><Relationship Id="rId35" Type="http://schemas.openxmlformats.org/officeDocument/2006/relationships/oleObject" Target="../embeddings/oleObject436.bin"/><Relationship Id="rId43" Type="http://schemas.openxmlformats.org/officeDocument/2006/relationships/oleObject" Target="../embeddings/oleObject440.bin"/><Relationship Id="rId48" Type="http://schemas.openxmlformats.org/officeDocument/2006/relationships/oleObject" Target="../embeddings/oleObject443.bin"/><Relationship Id="rId56" Type="http://schemas.openxmlformats.org/officeDocument/2006/relationships/oleObject" Target="../embeddings/oleObject446.bin"/><Relationship Id="rId8" Type="http://schemas.openxmlformats.org/officeDocument/2006/relationships/image" Target="../media/image345.wmf"/><Relationship Id="rId51" Type="http://schemas.openxmlformats.org/officeDocument/2006/relationships/image" Target="../media/image377.wmf"/><Relationship Id="rId3" Type="http://schemas.openxmlformats.org/officeDocument/2006/relationships/notesSlide" Target="../notesSlides/notesSlide40.xml"/><Relationship Id="rId12" Type="http://schemas.openxmlformats.org/officeDocument/2006/relationships/image" Target="../media/image347.wmf"/><Relationship Id="rId17" Type="http://schemas.openxmlformats.org/officeDocument/2006/relationships/oleObject" Target="../embeddings/oleObject427.bin"/><Relationship Id="rId25" Type="http://schemas.openxmlformats.org/officeDocument/2006/relationships/oleObject" Target="../embeddings/oleObject431.bin"/><Relationship Id="rId33" Type="http://schemas.openxmlformats.org/officeDocument/2006/relationships/oleObject" Target="../embeddings/oleObject435.bin"/><Relationship Id="rId38" Type="http://schemas.openxmlformats.org/officeDocument/2006/relationships/image" Target="../media/image372.wmf"/><Relationship Id="rId46" Type="http://schemas.openxmlformats.org/officeDocument/2006/relationships/image" Target="../media/image364.wmf"/><Relationship Id="rId59" Type="http://schemas.openxmlformats.org/officeDocument/2006/relationships/hyperlink" Target="http://prola.aps.org/abstract/PRB/v65/i20/e205423" TargetMode="External"/><Relationship Id="rId20" Type="http://schemas.openxmlformats.org/officeDocument/2006/relationships/image" Target="../media/image368.wmf"/><Relationship Id="rId41" Type="http://schemas.openxmlformats.org/officeDocument/2006/relationships/oleObject" Target="../embeddings/oleObject439.bin"/><Relationship Id="rId54" Type="http://schemas.openxmlformats.org/officeDocument/2006/relationships/oleObject" Target="../embeddings/oleObject445.bin"/><Relationship Id="rId1" Type="http://schemas.openxmlformats.org/officeDocument/2006/relationships/vmlDrawing" Target="../drawings/vmlDrawing40.vml"/><Relationship Id="rId6" Type="http://schemas.openxmlformats.org/officeDocument/2006/relationships/image" Target="../media/image344.wmf"/><Relationship Id="rId15" Type="http://schemas.openxmlformats.org/officeDocument/2006/relationships/oleObject" Target="../embeddings/oleObject426.bin"/><Relationship Id="rId23" Type="http://schemas.openxmlformats.org/officeDocument/2006/relationships/oleObject" Target="../embeddings/oleObject430.bin"/><Relationship Id="rId28" Type="http://schemas.openxmlformats.org/officeDocument/2006/relationships/image" Target="../media/image355.wmf"/><Relationship Id="rId36" Type="http://schemas.openxmlformats.org/officeDocument/2006/relationships/image" Target="../media/image371.wmf"/><Relationship Id="rId49" Type="http://schemas.openxmlformats.org/officeDocument/2006/relationships/image" Target="../media/image376.wmf"/><Relationship Id="rId57" Type="http://schemas.openxmlformats.org/officeDocument/2006/relationships/image" Target="../media/image285.wmf"/><Relationship Id="rId10" Type="http://schemas.openxmlformats.org/officeDocument/2006/relationships/image" Target="../media/image346.wmf"/><Relationship Id="rId31" Type="http://schemas.openxmlformats.org/officeDocument/2006/relationships/oleObject" Target="../embeddings/oleObject434.bin"/><Relationship Id="rId44" Type="http://schemas.openxmlformats.org/officeDocument/2006/relationships/image" Target="../media/image375.wmf"/><Relationship Id="rId52" Type="http://schemas.openxmlformats.org/officeDocument/2006/relationships/hyperlink" Target="http://link.aip.org/link/?JCPSA6/99/9496/1" TargetMode="Externa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hyperlink" Target="http://scitation.aip.org/getabs/servlet/GetabsServlet?prog=normal&amp;id=JCPSA6000125000008084501000001&amp;idtype=cvips&amp;gifs=Yes" TargetMode="External"/><Relationship Id="rId7" Type="http://schemas.openxmlformats.org/officeDocument/2006/relationships/image" Target="../media/image37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36.xml"/><Relationship Id="rId5" Type="http://schemas.openxmlformats.org/officeDocument/2006/relationships/hyperlink" Target="http://jpsj.ipap.jp/link?JPSJ/69/4095/" TargetMode="External"/><Relationship Id="rId4" Type="http://schemas.openxmlformats.org/officeDocument/2006/relationships/hyperlink" Target="http://pubs.acs.org/cgi-bin/abstract.cgi/jpcafh/2007/111/i38/abs/jp072880a.html" TargetMode="Externa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hyperlink" Target="http://dx.doi.org/10.1021/jp0100093" TargetMode="External"/><Relationship Id="rId13" Type="http://schemas.openxmlformats.org/officeDocument/2006/relationships/hyperlink" Target="http://link.aip.org/link/?&amp;l_creator=getabs-normal&amp;l_dir=FWD&amp;l_rel=CITES&amp;from_key=JCPSA6000125000007074512000001&amp;from_keyType=CVIPS&amp;from_loc=AIP&amp;to_j=JPCAFH&amp;to_v=107&amp;to_p=5643&amp;to_loc=DOI&amp;to_url=http://dx.doi.org/10.1021/jp034362f" TargetMode="External"/><Relationship Id="rId18" Type="http://schemas.openxmlformats.org/officeDocument/2006/relationships/hyperlink" Target="http://pubs.acs.org/cgi-bin/abstract.cgi/jpcbfk/2006/110/i12/abs/jp057472q.html" TargetMode="External"/><Relationship Id="rId3" Type="http://schemas.openxmlformats.org/officeDocument/2006/relationships/hyperlink" Target="http://publish.aps.org/abstract/PRL/v88/e207402/" TargetMode="External"/><Relationship Id="rId7" Type="http://schemas.openxmlformats.org/officeDocument/2006/relationships/hyperlink" Target="http://dx.doi.org/10.1021/jp9813286" TargetMode="External"/><Relationship Id="rId12" Type="http://schemas.openxmlformats.org/officeDocument/2006/relationships/hyperlink" Target="http://pubs.acs.org/cgi-bin/abstract.cgi/jpcafh/2003/107/i27/abs/jp0219247.html" TargetMode="External"/><Relationship Id="rId17" Type="http://schemas.openxmlformats.org/officeDocument/2006/relationships/hyperlink" Target="http://www.pnas.org/cgi/content/full/103/10/3528" TargetMode="External"/><Relationship Id="rId2" Type="http://schemas.openxmlformats.org/officeDocument/2006/relationships/notesSlide" Target="../notesSlides/notesSlide42.xml"/><Relationship Id="rId16" Type="http://schemas.openxmlformats.org/officeDocument/2006/relationships/hyperlink" Target="http://www.pnas.org/cgi/content/abstract/102/32/11185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link.aip.org/link/?&amp;l_creator=getabs-normal&amp;l_dir=FWD&amp;l_rel=CITES&amp;from_key=JCPSA6000128000006064511000001&amp;from_keyType=CVIPS&amp;from_loc=AIP&amp;to_j=JPCBFK&amp;to_v=110&amp;to_p=19867&amp;to_loc=DOI&amp;to_url=http://dx.doi.org/10.1021/jp062063v" TargetMode="External"/><Relationship Id="rId11" Type="http://schemas.openxmlformats.org/officeDocument/2006/relationships/hyperlink" Target="http://link.aip.org/link/?&amp;l_creator=getabs-normal&amp;l_dir=FWD&amp;l_rel=CITES&amp;from_key=JCPSA6000125000008084501000001&amp;from_keyType=CVIPS&amp;from_loc=AIP&amp;to_j=JPCAFH&amp;to_v=106&amp;to_p=962&amp;to_loc=DOI&amp;to_url=http://dx.doi.org/10.1021/jp011768o" TargetMode="External"/><Relationship Id="rId5" Type="http://schemas.openxmlformats.org/officeDocument/2006/relationships/hyperlink" Target="http://dx.doi.org/10.1016/S0009-2614(03)00039-3" TargetMode="External"/><Relationship Id="rId15" Type="http://schemas.openxmlformats.org/officeDocument/2006/relationships/hyperlink" Target="http://www.nature.com/nature/journal/v434/n7030/full/nature03383.html" TargetMode="External"/><Relationship Id="rId10" Type="http://schemas.openxmlformats.org/officeDocument/2006/relationships/hyperlink" Target="http://dx.doi.org/10.1021/jp020837b" TargetMode="External"/><Relationship Id="rId19" Type="http://schemas.openxmlformats.org/officeDocument/2006/relationships/hyperlink" Target="http://link.aip.org/link/?JCPSA6/127/114513/1" TargetMode="External"/><Relationship Id="rId4" Type="http://schemas.openxmlformats.org/officeDocument/2006/relationships/hyperlink" Target="http://link.aip.org/link/?JCP/116/2016&amp;agg=JPSJ" TargetMode="External"/><Relationship Id="rId9" Type="http://schemas.openxmlformats.org/officeDocument/2006/relationships/hyperlink" Target="http://www.pnas.org/cgi/content/abstract/98/20/11254?maxtoshow=&amp;HITS=10&amp;hits=10&amp;RESULTFORMAT=&amp;fulltext=Stock+Hamm&amp;searchid=1&amp;FIRSTINDEX=0&amp;resourcetype=HWCIT" TargetMode="External"/><Relationship Id="rId14" Type="http://schemas.openxmlformats.org/officeDocument/2006/relationships/hyperlink" Target="http://link.aip.org/link/?&amp;l_creator=getabs-normal&amp;l_dir=FWD&amp;l_rel=CITES&amp;from_key=JCPSA6000128000006064511000001&amp;from_keyType=CVIPS&amp;from_loc=AIP&amp;to_j=JACSAT&amp;to_v=125&amp;to_p=13804&amp;to_loc=DOI&amp;to_url=http://dx.doi.org/10.1021/ja035654x" TargetMode="Externa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oleObject" Target="../embeddings/oleObject3.bin"/><Relationship Id="rId9" Type="http://schemas.openxmlformats.org/officeDocument/2006/relationships/image" Target="../media/image10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hyperlink" Target="http://publish.aps.org/abstract/PRL/v88/e207402/" TargetMode="External"/><Relationship Id="rId13" Type="http://schemas.openxmlformats.org/officeDocument/2006/relationships/image" Target="../media/image379.wmf"/><Relationship Id="rId3" Type="http://schemas.openxmlformats.org/officeDocument/2006/relationships/notesSlide" Target="../notesSlides/notesSlide43.xml"/><Relationship Id="rId7" Type="http://schemas.openxmlformats.org/officeDocument/2006/relationships/hyperlink" Target="http://link.aip.org/link/?&amp;l_creator=getabs-normal&amp;l_dir=FWD&amp;l_rel=CITES&amp;from_key=JCPSA6000128000006064511000001&amp;from_keyType=CVIPS&amp;from_loc=AIP&amp;to_j=JPCBFK&amp;to_v=110&amp;to_p=19867&amp;to_loc=DOI&amp;to_url=http://dx.doi.org/10.1021/jp062063v" TargetMode="External"/><Relationship Id="rId12" Type="http://schemas.openxmlformats.org/officeDocument/2006/relationships/oleObject" Target="../embeddings/oleObject447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41.vml"/><Relationship Id="rId6" Type="http://schemas.openxmlformats.org/officeDocument/2006/relationships/image" Target="../media/image382.png"/><Relationship Id="rId11" Type="http://schemas.openxmlformats.org/officeDocument/2006/relationships/image" Target="../media/image124.jpeg"/><Relationship Id="rId5" Type="http://schemas.openxmlformats.org/officeDocument/2006/relationships/image" Target="../media/image381.png"/><Relationship Id="rId10" Type="http://schemas.openxmlformats.org/officeDocument/2006/relationships/hyperlink" Target="http://link.aip.org/link/?JCPSA6/128/234507/1" TargetMode="External"/><Relationship Id="rId4" Type="http://schemas.openxmlformats.org/officeDocument/2006/relationships/image" Target="../media/image380.jpeg"/><Relationship Id="rId9" Type="http://schemas.openxmlformats.org/officeDocument/2006/relationships/hyperlink" Target="http://link.aip.org/link/?JCP/116/2016&amp;agg=JPSJ" TargetMode="External"/><Relationship Id="rId14" Type="http://schemas.openxmlformats.org/officeDocument/2006/relationships/image" Target="../media/image383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jpeg"/><Relationship Id="rId7" Type="http://schemas.openxmlformats.org/officeDocument/2006/relationships/image" Target="../media/image387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6.jpeg"/><Relationship Id="rId5" Type="http://schemas.openxmlformats.org/officeDocument/2006/relationships/image" Target="../media/image385.jpeg"/><Relationship Id="rId4" Type="http://schemas.openxmlformats.org/officeDocument/2006/relationships/hyperlink" Target="http://link.aip.org/link/?JCP/116/2016&amp;agg=JPSJ" TargetMode="Externa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9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0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89.png"/><Relationship Id="rId4" Type="http://schemas.openxmlformats.org/officeDocument/2006/relationships/image" Target="../media/image388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4.png"/><Relationship Id="rId2" Type="http://schemas.openxmlformats.org/officeDocument/2006/relationships/image" Target="../media/image393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96.png"/><Relationship Id="rId4" Type="http://schemas.openxmlformats.org/officeDocument/2006/relationships/image" Target="../media/image395.pn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7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9.bin"/><Relationship Id="rId13" Type="http://schemas.openxmlformats.org/officeDocument/2006/relationships/image" Target="../media/image398.wmf"/><Relationship Id="rId3" Type="http://schemas.openxmlformats.org/officeDocument/2006/relationships/notesSlide" Target="../notesSlides/notesSlide47.xml"/><Relationship Id="rId7" Type="http://schemas.openxmlformats.org/officeDocument/2006/relationships/image" Target="../media/image147.wmf"/><Relationship Id="rId12" Type="http://schemas.openxmlformats.org/officeDocument/2006/relationships/oleObject" Target="../embeddings/oleObject451.bin"/><Relationship Id="rId17" Type="http://schemas.openxmlformats.org/officeDocument/2006/relationships/image" Target="../media/image400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453.bin"/><Relationship Id="rId1" Type="http://schemas.openxmlformats.org/officeDocument/2006/relationships/vmlDrawing" Target="../drawings/vmlDrawing42.vml"/><Relationship Id="rId6" Type="http://schemas.openxmlformats.org/officeDocument/2006/relationships/oleObject" Target="../embeddings/oleObject448.bin"/><Relationship Id="rId11" Type="http://schemas.openxmlformats.org/officeDocument/2006/relationships/image" Target="../media/image149.wmf"/><Relationship Id="rId5" Type="http://schemas.openxmlformats.org/officeDocument/2006/relationships/image" Target="../media/image151.png"/><Relationship Id="rId15" Type="http://schemas.openxmlformats.org/officeDocument/2006/relationships/image" Target="../media/image399.wmf"/><Relationship Id="rId10" Type="http://schemas.openxmlformats.org/officeDocument/2006/relationships/oleObject" Target="../embeddings/oleObject450.bin"/><Relationship Id="rId4" Type="http://schemas.openxmlformats.org/officeDocument/2006/relationships/image" Target="../media/image401.png"/><Relationship Id="rId9" Type="http://schemas.openxmlformats.org/officeDocument/2006/relationships/image" Target="../media/image148.wmf"/><Relationship Id="rId14" Type="http://schemas.openxmlformats.org/officeDocument/2006/relationships/oleObject" Target="../embeddings/oleObject452.bin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hyperlink" Target="http://scitation.aip.org/getabs/servlet/GetabsServlet?prog=normal&amp;id=JCPSA6000117000024011089000001&amp;idtype=cvips&amp;gifs=Yes" TargetMode="External"/><Relationship Id="rId13" Type="http://schemas.openxmlformats.org/officeDocument/2006/relationships/oleObject" Target="../embeddings/oleObject456.bin"/><Relationship Id="rId3" Type="http://schemas.openxmlformats.org/officeDocument/2006/relationships/notesSlide" Target="../notesSlides/notesSlide48.xml"/><Relationship Id="rId7" Type="http://schemas.openxmlformats.org/officeDocument/2006/relationships/hyperlink" Target="http://link.aip.org/link/?&amp;l_creator=getabs-normal&amp;l_dir=FWD&amp;l_rel=CITES&amp;from_key=JCPSA6000125000008084501000001&amp;from_keyType=CVIPS&amp;from_loc=AIP&amp;to_j=JPCAFH&amp;to_v=106&amp;to_p=962&amp;to_loc=DOI&amp;to_url=http://dx.doi.org/10.1021/jp011768o" TargetMode="External"/><Relationship Id="rId12" Type="http://schemas.openxmlformats.org/officeDocument/2006/relationships/image" Target="../media/image403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3.vml"/><Relationship Id="rId6" Type="http://schemas.openxmlformats.org/officeDocument/2006/relationships/hyperlink" Target="http://dx.doi.org/10.1016/S0009-2614(99)01173-2" TargetMode="External"/><Relationship Id="rId11" Type="http://schemas.openxmlformats.org/officeDocument/2006/relationships/oleObject" Target="../embeddings/oleObject455.bin"/><Relationship Id="rId5" Type="http://schemas.openxmlformats.org/officeDocument/2006/relationships/hyperlink" Target="http://dx.doi.org/10.1021/jp9813286" TargetMode="External"/><Relationship Id="rId15" Type="http://schemas.openxmlformats.org/officeDocument/2006/relationships/image" Target="../media/image406.png"/><Relationship Id="rId10" Type="http://schemas.openxmlformats.org/officeDocument/2006/relationships/image" Target="../media/image402.wmf"/><Relationship Id="rId4" Type="http://schemas.openxmlformats.org/officeDocument/2006/relationships/image" Target="../media/image405.png"/><Relationship Id="rId9" Type="http://schemas.openxmlformats.org/officeDocument/2006/relationships/oleObject" Target="../embeddings/oleObject454.bin"/><Relationship Id="rId14" Type="http://schemas.openxmlformats.org/officeDocument/2006/relationships/image" Target="../media/image404.wmf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3.wmf"/><Relationship Id="rId18" Type="http://schemas.openxmlformats.org/officeDocument/2006/relationships/image" Target="../media/image288.png"/><Relationship Id="rId26" Type="http://schemas.openxmlformats.org/officeDocument/2006/relationships/image" Target="../media/image283.wmf"/><Relationship Id="rId21" Type="http://schemas.openxmlformats.org/officeDocument/2006/relationships/oleObject" Target="../embeddings/oleObject464.bin"/><Relationship Id="rId34" Type="http://schemas.openxmlformats.org/officeDocument/2006/relationships/image" Target="../media/image410.wmf"/><Relationship Id="rId7" Type="http://schemas.openxmlformats.org/officeDocument/2006/relationships/image" Target="../media/image270.wmf"/><Relationship Id="rId12" Type="http://schemas.openxmlformats.org/officeDocument/2006/relationships/oleObject" Target="../embeddings/oleObject460.bin"/><Relationship Id="rId17" Type="http://schemas.openxmlformats.org/officeDocument/2006/relationships/image" Target="../media/image275.wmf"/><Relationship Id="rId25" Type="http://schemas.openxmlformats.org/officeDocument/2006/relationships/oleObject" Target="../embeddings/oleObject466.bin"/><Relationship Id="rId33" Type="http://schemas.openxmlformats.org/officeDocument/2006/relationships/oleObject" Target="../embeddings/oleObject470.bin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462.bin"/><Relationship Id="rId20" Type="http://schemas.openxmlformats.org/officeDocument/2006/relationships/image" Target="../media/image279.wmf"/><Relationship Id="rId29" Type="http://schemas.openxmlformats.org/officeDocument/2006/relationships/oleObject" Target="../embeddings/oleObject468.bin"/><Relationship Id="rId1" Type="http://schemas.openxmlformats.org/officeDocument/2006/relationships/vmlDrawing" Target="../drawings/vmlDrawing44.vml"/><Relationship Id="rId6" Type="http://schemas.openxmlformats.org/officeDocument/2006/relationships/oleObject" Target="../embeddings/oleObject457.bin"/><Relationship Id="rId11" Type="http://schemas.openxmlformats.org/officeDocument/2006/relationships/image" Target="../media/image272.wmf"/><Relationship Id="rId24" Type="http://schemas.openxmlformats.org/officeDocument/2006/relationships/image" Target="../media/image282.wmf"/><Relationship Id="rId32" Type="http://schemas.openxmlformats.org/officeDocument/2006/relationships/image" Target="../media/image409.wmf"/><Relationship Id="rId37" Type="http://schemas.openxmlformats.org/officeDocument/2006/relationships/image" Target="../media/image413.png"/><Relationship Id="rId5" Type="http://schemas.openxmlformats.org/officeDocument/2006/relationships/image" Target="../media/image287.png"/><Relationship Id="rId15" Type="http://schemas.openxmlformats.org/officeDocument/2006/relationships/image" Target="../media/image274.wmf"/><Relationship Id="rId23" Type="http://schemas.openxmlformats.org/officeDocument/2006/relationships/oleObject" Target="../embeddings/oleObject465.bin"/><Relationship Id="rId28" Type="http://schemas.openxmlformats.org/officeDocument/2006/relationships/image" Target="../media/image407.wmf"/><Relationship Id="rId36" Type="http://schemas.openxmlformats.org/officeDocument/2006/relationships/image" Target="../media/image411.wmf"/><Relationship Id="rId10" Type="http://schemas.openxmlformats.org/officeDocument/2006/relationships/oleObject" Target="../embeddings/oleObject459.bin"/><Relationship Id="rId19" Type="http://schemas.openxmlformats.org/officeDocument/2006/relationships/oleObject" Target="../embeddings/oleObject463.bin"/><Relationship Id="rId31" Type="http://schemas.openxmlformats.org/officeDocument/2006/relationships/oleObject" Target="../embeddings/oleObject469.bin"/><Relationship Id="rId4" Type="http://schemas.openxmlformats.org/officeDocument/2006/relationships/image" Target="../media/image412.png"/><Relationship Id="rId9" Type="http://schemas.openxmlformats.org/officeDocument/2006/relationships/image" Target="../media/image271.wmf"/><Relationship Id="rId14" Type="http://schemas.openxmlformats.org/officeDocument/2006/relationships/oleObject" Target="../embeddings/oleObject461.bin"/><Relationship Id="rId22" Type="http://schemas.openxmlformats.org/officeDocument/2006/relationships/image" Target="../media/image281.wmf"/><Relationship Id="rId27" Type="http://schemas.openxmlformats.org/officeDocument/2006/relationships/oleObject" Target="../embeddings/oleObject467.bin"/><Relationship Id="rId30" Type="http://schemas.openxmlformats.org/officeDocument/2006/relationships/image" Target="../media/image408.wmf"/><Relationship Id="rId35" Type="http://schemas.openxmlformats.org/officeDocument/2006/relationships/oleObject" Target="../embeddings/oleObject471.bin"/><Relationship Id="rId8" Type="http://schemas.openxmlformats.org/officeDocument/2006/relationships/oleObject" Target="../embeddings/oleObject458.bin"/><Relationship Id="rId3" Type="http://schemas.openxmlformats.org/officeDocument/2006/relationships/notesSlide" Target="../notesSlides/notesSlide4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3.wmf"/><Relationship Id="rId18" Type="http://schemas.openxmlformats.org/officeDocument/2006/relationships/image" Target="../media/image288.png"/><Relationship Id="rId26" Type="http://schemas.openxmlformats.org/officeDocument/2006/relationships/image" Target="../media/image414.wmf"/><Relationship Id="rId39" Type="http://schemas.openxmlformats.org/officeDocument/2006/relationships/oleObject" Target="../embeddings/oleObject487.bin"/><Relationship Id="rId21" Type="http://schemas.openxmlformats.org/officeDocument/2006/relationships/oleObject" Target="../embeddings/oleObject479.bin"/><Relationship Id="rId34" Type="http://schemas.openxmlformats.org/officeDocument/2006/relationships/image" Target="../media/image419.png"/><Relationship Id="rId42" Type="http://schemas.openxmlformats.org/officeDocument/2006/relationships/image" Target="../media/image418.wmf"/><Relationship Id="rId7" Type="http://schemas.openxmlformats.org/officeDocument/2006/relationships/image" Target="../media/image270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477.bin"/><Relationship Id="rId20" Type="http://schemas.openxmlformats.org/officeDocument/2006/relationships/image" Target="../media/image281.wmf"/><Relationship Id="rId29" Type="http://schemas.openxmlformats.org/officeDocument/2006/relationships/oleObject" Target="../embeddings/oleObject483.bin"/><Relationship Id="rId41" Type="http://schemas.openxmlformats.org/officeDocument/2006/relationships/oleObject" Target="../embeddings/oleObject488.bin"/><Relationship Id="rId1" Type="http://schemas.openxmlformats.org/officeDocument/2006/relationships/vmlDrawing" Target="../drawings/vmlDrawing45.vml"/><Relationship Id="rId6" Type="http://schemas.openxmlformats.org/officeDocument/2006/relationships/oleObject" Target="../embeddings/oleObject472.bin"/><Relationship Id="rId11" Type="http://schemas.openxmlformats.org/officeDocument/2006/relationships/image" Target="../media/image272.wmf"/><Relationship Id="rId24" Type="http://schemas.openxmlformats.org/officeDocument/2006/relationships/image" Target="../media/image283.wmf"/><Relationship Id="rId32" Type="http://schemas.openxmlformats.org/officeDocument/2006/relationships/image" Target="../media/image416.wmf"/><Relationship Id="rId37" Type="http://schemas.openxmlformats.org/officeDocument/2006/relationships/oleObject" Target="../embeddings/oleObject486.bin"/><Relationship Id="rId40" Type="http://schemas.openxmlformats.org/officeDocument/2006/relationships/image" Target="../media/image409.wmf"/><Relationship Id="rId5" Type="http://schemas.openxmlformats.org/officeDocument/2006/relationships/image" Target="../media/image287.png"/><Relationship Id="rId15" Type="http://schemas.openxmlformats.org/officeDocument/2006/relationships/image" Target="../media/image274.wmf"/><Relationship Id="rId23" Type="http://schemas.openxmlformats.org/officeDocument/2006/relationships/oleObject" Target="../embeddings/oleObject480.bin"/><Relationship Id="rId28" Type="http://schemas.openxmlformats.org/officeDocument/2006/relationships/image" Target="../media/image415.wmf"/><Relationship Id="rId36" Type="http://schemas.openxmlformats.org/officeDocument/2006/relationships/image" Target="../media/image417.wmf"/><Relationship Id="rId10" Type="http://schemas.openxmlformats.org/officeDocument/2006/relationships/oleObject" Target="../embeddings/oleObject474.bin"/><Relationship Id="rId19" Type="http://schemas.openxmlformats.org/officeDocument/2006/relationships/oleObject" Target="../embeddings/oleObject478.bin"/><Relationship Id="rId31" Type="http://schemas.openxmlformats.org/officeDocument/2006/relationships/oleObject" Target="../embeddings/oleObject484.bin"/><Relationship Id="rId4" Type="http://schemas.openxmlformats.org/officeDocument/2006/relationships/image" Target="../media/image412.png"/><Relationship Id="rId9" Type="http://schemas.openxmlformats.org/officeDocument/2006/relationships/image" Target="../media/image271.wmf"/><Relationship Id="rId14" Type="http://schemas.openxmlformats.org/officeDocument/2006/relationships/oleObject" Target="../embeddings/oleObject476.bin"/><Relationship Id="rId22" Type="http://schemas.openxmlformats.org/officeDocument/2006/relationships/image" Target="../media/image282.wmf"/><Relationship Id="rId27" Type="http://schemas.openxmlformats.org/officeDocument/2006/relationships/oleObject" Target="../embeddings/oleObject482.bin"/><Relationship Id="rId30" Type="http://schemas.openxmlformats.org/officeDocument/2006/relationships/image" Target="../media/image290.wmf"/><Relationship Id="rId35" Type="http://schemas.openxmlformats.org/officeDocument/2006/relationships/oleObject" Target="../embeddings/oleObject485.bin"/><Relationship Id="rId8" Type="http://schemas.openxmlformats.org/officeDocument/2006/relationships/oleObject" Target="../embeddings/oleObject473.bin"/><Relationship Id="rId3" Type="http://schemas.openxmlformats.org/officeDocument/2006/relationships/notesSlide" Target="../notesSlides/notesSlide50.xml"/><Relationship Id="rId12" Type="http://schemas.openxmlformats.org/officeDocument/2006/relationships/oleObject" Target="../embeddings/oleObject475.bin"/><Relationship Id="rId17" Type="http://schemas.openxmlformats.org/officeDocument/2006/relationships/image" Target="../media/image275.wmf"/><Relationship Id="rId25" Type="http://schemas.openxmlformats.org/officeDocument/2006/relationships/oleObject" Target="../embeddings/oleObject481.bin"/><Relationship Id="rId33" Type="http://schemas.openxmlformats.org/officeDocument/2006/relationships/image" Target="../media/image413.png"/><Relationship Id="rId38" Type="http://schemas.openxmlformats.org/officeDocument/2006/relationships/image" Target="../media/image408.wmf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3.wmf"/><Relationship Id="rId18" Type="http://schemas.openxmlformats.org/officeDocument/2006/relationships/image" Target="../media/image288.png"/><Relationship Id="rId26" Type="http://schemas.openxmlformats.org/officeDocument/2006/relationships/image" Target="../media/image283.wmf"/><Relationship Id="rId39" Type="http://schemas.openxmlformats.org/officeDocument/2006/relationships/oleObject" Target="../embeddings/oleObject504.bin"/><Relationship Id="rId21" Type="http://schemas.openxmlformats.org/officeDocument/2006/relationships/oleObject" Target="../embeddings/oleObject496.bin"/><Relationship Id="rId34" Type="http://schemas.openxmlformats.org/officeDocument/2006/relationships/image" Target="../media/image424.wmf"/><Relationship Id="rId42" Type="http://schemas.openxmlformats.org/officeDocument/2006/relationships/image" Target="../media/image409.wmf"/><Relationship Id="rId7" Type="http://schemas.openxmlformats.org/officeDocument/2006/relationships/image" Target="../media/image270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494.bin"/><Relationship Id="rId20" Type="http://schemas.openxmlformats.org/officeDocument/2006/relationships/image" Target="../media/image420.wmf"/><Relationship Id="rId29" Type="http://schemas.openxmlformats.org/officeDocument/2006/relationships/oleObject" Target="../embeddings/oleObject500.bin"/><Relationship Id="rId41" Type="http://schemas.openxmlformats.org/officeDocument/2006/relationships/oleObject" Target="../embeddings/oleObject505.bin"/><Relationship Id="rId1" Type="http://schemas.openxmlformats.org/officeDocument/2006/relationships/vmlDrawing" Target="../drawings/vmlDrawing46.vml"/><Relationship Id="rId6" Type="http://schemas.openxmlformats.org/officeDocument/2006/relationships/oleObject" Target="../embeddings/oleObject489.bin"/><Relationship Id="rId11" Type="http://schemas.openxmlformats.org/officeDocument/2006/relationships/image" Target="../media/image272.wmf"/><Relationship Id="rId24" Type="http://schemas.openxmlformats.org/officeDocument/2006/relationships/image" Target="../media/image282.wmf"/><Relationship Id="rId32" Type="http://schemas.openxmlformats.org/officeDocument/2006/relationships/image" Target="../media/image423.wmf"/><Relationship Id="rId37" Type="http://schemas.openxmlformats.org/officeDocument/2006/relationships/image" Target="../media/image413.png"/><Relationship Id="rId40" Type="http://schemas.openxmlformats.org/officeDocument/2006/relationships/image" Target="../media/image414.wmf"/><Relationship Id="rId5" Type="http://schemas.openxmlformats.org/officeDocument/2006/relationships/image" Target="../media/image287.png"/><Relationship Id="rId15" Type="http://schemas.openxmlformats.org/officeDocument/2006/relationships/image" Target="../media/image274.wmf"/><Relationship Id="rId23" Type="http://schemas.openxmlformats.org/officeDocument/2006/relationships/oleObject" Target="../embeddings/oleObject497.bin"/><Relationship Id="rId28" Type="http://schemas.openxmlformats.org/officeDocument/2006/relationships/image" Target="../media/image421.wmf"/><Relationship Id="rId36" Type="http://schemas.openxmlformats.org/officeDocument/2006/relationships/image" Target="../media/image425.wmf"/><Relationship Id="rId10" Type="http://schemas.openxmlformats.org/officeDocument/2006/relationships/oleObject" Target="../embeddings/oleObject491.bin"/><Relationship Id="rId19" Type="http://schemas.openxmlformats.org/officeDocument/2006/relationships/oleObject" Target="../embeddings/oleObject495.bin"/><Relationship Id="rId31" Type="http://schemas.openxmlformats.org/officeDocument/2006/relationships/oleObject" Target="../embeddings/oleObject501.bin"/><Relationship Id="rId44" Type="http://schemas.openxmlformats.org/officeDocument/2006/relationships/image" Target="../media/image418.wmf"/><Relationship Id="rId4" Type="http://schemas.openxmlformats.org/officeDocument/2006/relationships/image" Target="../media/image412.png"/><Relationship Id="rId9" Type="http://schemas.openxmlformats.org/officeDocument/2006/relationships/image" Target="../media/image271.wmf"/><Relationship Id="rId14" Type="http://schemas.openxmlformats.org/officeDocument/2006/relationships/oleObject" Target="../embeddings/oleObject493.bin"/><Relationship Id="rId22" Type="http://schemas.openxmlformats.org/officeDocument/2006/relationships/image" Target="../media/image281.wmf"/><Relationship Id="rId27" Type="http://schemas.openxmlformats.org/officeDocument/2006/relationships/oleObject" Target="../embeddings/oleObject499.bin"/><Relationship Id="rId30" Type="http://schemas.openxmlformats.org/officeDocument/2006/relationships/image" Target="../media/image422.wmf"/><Relationship Id="rId35" Type="http://schemas.openxmlformats.org/officeDocument/2006/relationships/oleObject" Target="../embeddings/oleObject503.bin"/><Relationship Id="rId43" Type="http://schemas.openxmlformats.org/officeDocument/2006/relationships/oleObject" Target="../embeddings/oleObject506.bin"/><Relationship Id="rId8" Type="http://schemas.openxmlformats.org/officeDocument/2006/relationships/oleObject" Target="../embeddings/oleObject490.bin"/><Relationship Id="rId3" Type="http://schemas.openxmlformats.org/officeDocument/2006/relationships/notesSlide" Target="../notesSlides/notesSlide51.xml"/><Relationship Id="rId12" Type="http://schemas.openxmlformats.org/officeDocument/2006/relationships/oleObject" Target="../embeddings/oleObject492.bin"/><Relationship Id="rId17" Type="http://schemas.openxmlformats.org/officeDocument/2006/relationships/image" Target="../media/image275.wmf"/><Relationship Id="rId25" Type="http://schemas.openxmlformats.org/officeDocument/2006/relationships/oleObject" Target="../embeddings/oleObject498.bin"/><Relationship Id="rId33" Type="http://schemas.openxmlformats.org/officeDocument/2006/relationships/oleObject" Target="../embeddings/oleObject502.bin"/><Relationship Id="rId38" Type="http://schemas.openxmlformats.org/officeDocument/2006/relationships/image" Target="../media/image419.png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3.wmf"/><Relationship Id="rId18" Type="http://schemas.openxmlformats.org/officeDocument/2006/relationships/image" Target="../media/image288.png"/><Relationship Id="rId26" Type="http://schemas.openxmlformats.org/officeDocument/2006/relationships/image" Target="../media/image283.wmf"/><Relationship Id="rId39" Type="http://schemas.openxmlformats.org/officeDocument/2006/relationships/oleObject" Target="../embeddings/oleObject522.bin"/><Relationship Id="rId21" Type="http://schemas.openxmlformats.org/officeDocument/2006/relationships/oleObject" Target="../embeddings/oleObject514.bin"/><Relationship Id="rId34" Type="http://schemas.openxmlformats.org/officeDocument/2006/relationships/image" Target="../media/image419.png"/><Relationship Id="rId42" Type="http://schemas.openxmlformats.org/officeDocument/2006/relationships/image" Target="../media/image409.wmf"/><Relationship Id="rId47" Type="http://schemas.openxmlformats.org/officeDocument/2006/relationships/oleObject" Target="../embeddings/oleObject526.bin"/><Relationship Id="rId7" Type="http://schemas.openxmlformats.org/officeDocument/2006/relationships/image" Target="../media/image270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512.bin"/><Relationship Id="rId29" Type="http://schemas.openxmlformats.org/officeDocument/2006/relationships/oleObject" Target="../embeddings/oleObject518.bin"/><Relationship Id="rId1" Type="http://schemas.openxmlformats.org/officeDocument/2006/relationships/vmlDrawing" Target="../drawings/vmlDrawing47.vml"/><Relationship Id="rId6" Type="http://schemas.openxmlformats.org/officeDocument/2006/relationships/oleObject" Target="../embeddings/oleObject507.bin"/><Relationship Id="rId11" Type="http://schemas.openxmlformats.org/officeDocument/2006/relationships/image" Target="../media/image272.wmf"/><Relationship Id="rId24" Type="http://schemas.openxmlformats.org/officeDocument/2006/relationships/image" Target="../media/image282.wmf"/><Relationship Id="rId32" Type="http://schemas.openxmlformats.org/officeDocument/2006/relationships/image" Target="../media/image429.wmf"/><Relationship Id="rId37" Type="http://schemas.openxmlformats.org/officeDocument/2006/relationships/oleObject" Target="../embeddings/oleObject521.bin"/><Relationship Id="rId40" Type="http://schemas.openxmlformats.org/officeDocument/2006/relationships/image" Target="../media/image414.wmf"/><Relationship Id="rId45" Type="http://schemas.openxmlformats.org/officeDocument/2006/relationships/oleObject" Target="../embeddings/oleObject525.bin"/><Relationship Id="rId5" Type="http://schemas.openxmlformats.org/officeDocument/2006/relationships/image" Target="../media/image287.png"/><Relationship Id="rId15" Type="http://schemas.openxmlformats.org/officeDocument/2006/relationships/image" Target="../media/image274.wmf"/><Relationship Id="rId23" Type="http://schemas.openxmlformats.org/officeDocument/2006/relationships/oleObject" Target="../embeddings/oleObject515.bin"/><Relationship Id="rId28" Type="http://schemas.openxmlformats.org/officeDocument/2006/relationships/image" Target="../media/image427.wmf"/><Relationship Id="rId36" Type="http://schemas.openxmlformats.org/officeDocument/2006/relationships/image" Target="../media/image423.wmf"/><Relationship Id="rId10" Type="http://schemas.openxmlformats.org/officeDocument/2006/relationships/oleObject" Target="../embeddings/oleObject509.bin"/><Relationship Id="rId19" Type="http://schemas.openxmlformats.org/officeDocument/2006/relationships/oleObject" Target="../embeddings/oleObject513.bin"/><Relationship Id="rId31" Type="http://schemas.openxmlformats.org/officeDocument/2006/relationships/oleObject" Target="../embeddings/oleObject519.bin"/><Relationship Id="rId44" Type="http://schemas.openxmlformats.org/officeDocument/2006/relationships/image" Target="../media/image418.wmf"/><Relationship Id="rId4" Type="http://schemas.openxmlformats.org/officeDocument/2006/relationships/image" Target="../media/image412.png"/><Relationship Id="rId9" Type="http://schemas.openxmlformats.org/officeDocument/2006/relationships/image" Target="../media/image271.wmf"/><Relationship Id="rId14" Type="http://schemas.openxmlformats.org/officeDocument/2006/relationships/oleObject" Target="../embeddings/oleObject511.bin"/><Relationship Id="rId22" Type="http://schemas.openxmlformats.org/officeDocument/2006/relationships/image" Target="../media/image281.wmf"/><Relationship Id="rId27" Type="http://schemas.openxmlformats.org/officeDocument/2006/relationships/oleObject" Target="../embeddings/oleObject517.bin"/><Relationship Id="rId30" Type="http://schemas.openxmlformats.org/officeDocument/2006/relationships/image" Target="../media/image428.wmf"/><Relationship Id="rId35" Type="http://schemas.openxmlformats.org/officeDocument/2006/relationships/oleObject" Target="../embeddings/oleObject520.bin"/><Relationship Id="rId43" Type="http://schemas.openxmlformats.org/officeDocument/2006/relationships/oleObject" Target="../embeddings/oleObject524.bin"/><Relationship Id="rId48" Type="http://schemas.openxmlformats.org/officeDocument/2006/relationships/image" Target="../media/image422.wmf"/><Relationship Id="rId8" Type="http://schemas.openxmlformats.org/officeDocument/2006/relationships/oleObject" Target="../embeddings/oleObject508.bin"/><Relationship Id="rId3" Type="http://schemas.openxmlformats.org/officeDocument/2006/relationships/notesSlide" Target="../notesSlides/notesSlide52.xml"/><Relationship Id="rId12" Type="http://schemas.openxmlformats.org/officeDocument/2006/relationships/oleObject" Target="../embeddings/oleObject510.bin"/><Relationship Id="rId17" Type="http://schemas.openxmlformats.org/officeDocument/2006/relationships/image" Target="../media/image275.wmf"/><Relationship Id="rId25" Type="http://schemas.openxmlformats.org/officeDocument/2006/relationships/oleObject" Target="../embeddings/oleObject516.bin"/><Relationship Id="rId33" Type="http://schemas.openxmlformats.org/officeDocument/2006/relationships/image" Target="../media/image413.png"/><Relationship Id="rId38" Type="http://schemas.openxmlformats.org/officeDocument/2006/relationships/image" Target="../media/image424.wmf"/><Relationship Id="rId46" Type="http://schemas.openxmlformats.org/officeDocument/2006/relationships/image" Target="../media/image421.wmf"/><Relationship Id="rId20" Type="http://schemas.openxmlformats.org/officeDocument/2006/relationships/image" Target="../media/image426.wmf"/><Relationship Id="rId41" Type="http://schemas.openxmlformats.org/officeDocument/2006/relationships/oleObject" Target="../embeddings/oleObject523.bin"/></Relationships>
</file>

<file path=ppt/slides/_rels/slide6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3.wmf"/><Relationship Id="rId18" Type="http://schemas.openxmlformats.org/officeDocument/2006/relationships/image" Target="../media/image288.png"/><Relationship Id="rId26" Type="http://schemas.openxmlformats.org/officeDocument/2006/relationships/image" Target="../media/image283.wmf"/><Relationship Id="rId39" Type="http://schemas.openxmlformats.org/officeDocument/2006/relationships/oleObject" Target="../embeddings/oleObject542.bin"/><Relationship Id="rId21" Type="http://schemas.openxmlformats.org/officeDocument/2006/relationships/oleObject" Target="../embeddings/oleObject534.bin"/><Relationship Id="rId34" Type="http://schemas.openxmlformats.org/officeDocument/2006/relationships/image" Target="../media/image422.wmf"/><Relationship Id="rId42" Type="http://schemas.openxmlformats.org/officeDocument/2006/relationships/image" Target="../media/image423.wmf"/><Relationship Id="rId47" Type="http://schemas.openxmlformats.org/officeDocument/2006/relationships/oleObject" Target="../embeddings/oleObject546.bin"/><Relationship Id="rId50" Type="http://schemas.openxmlformats.org/officeDocument/2006/relationships/image" Target="../media/image418.wmf"/><Relationship Id="rId7" Type="http://schemas.openxmlformats.org/officeDocument/2006/relationships/image" Target="../media/image270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532.bin"/><Relationship Id="rId29" Type="http://schemas.openxmlformats.org/officeDocument/2006/relationships/image" Target="../media/image413.png"/><Relationship Id="rId11" Type="http://schemas.openxmlformats.org/officeDocument/2006/relationships/image" Target="../media/image272.wmf"/><Relationship Id="rId24" Type="http://schemas.openxmlformats.org/officeDocument/2006/relationships/image" Target="../media/image282.wmf"/><Relationship Id="rId32" Type="http://schemas.openxmlformats.org/officeDocument/2006/relationships/image" Target="../media/image421.wmf"/><Relationship Id="rId37" Type="http://schemas.openxmlformats.org/officeDocument/2006/relationships/oleObject" Target="../embeddings/oleObject541.bin"/><Relationship Id="rId40" Type="http://schemas.openxmlformats.org/officeDocument/2006/relationships/image" Target="../media/image429.wmf"/><Relationship Id="rId45" Type="http://schemas.openxmlformats.org/officeDocument/2006/relationships/oleObject" Target="../embeddings/oleObject545.bin"/><Relationship Id="rId5" Type="http://schemas.openxmlformats.org/officeDocument/2006/relationships/image" Target="../media/image287.png"/><Relationship Id="rId15" Type="http://schemas.openxmlformats.org/officeDocument/2006/relationships/image" Target="../media/image274.wmf"/><Relationship Id="rId23" Type="http://schemas.openxmlformats.org/officeDocument/2006/relationships/oleObject" Target="../embeddings/oleObject535.bin"/><Relationship Id="rId28" Type="http://schemas.openxmlformats.org/officeDocument/2006/relationships/image" Target="../media/image431.wmf"/><Relationship Id="rId36" Type="http://schemas.openxmlformats.org/officeDocument/2006/relationships/image" Target="../media/image417.wmf"/><Relationship Id="rId49" Type="http://schemas.openxmlformats.org/officeDocument/2006/relationships/oleObject" Target="../embeddings/oleObject547.bin"/><Relationship Id="rId10" Type="http://schemas.openxmlformats.org/officeDocument/2006/relationships/oleObject" Target="../embeddings/oleObject529.bin"/><Relationship Id="rId19" Type="http://schemas.openxmlformats.org/officeDocument/2006/relationships/oleObject" Target="../embeddings/oleObject533.bin"/><Relationship Id="rId31" Type="http://schemas.openxmlformats.org/officeDocument/2006/relationships/oleObject" Target="../embeddings/oleObject538.bin"/><Relationship Id="rId44" Type="http://schemas.openxmlformats.org/officeDocument/2006/relationships/image" Target="../media/image424.wmf"/><Relationship Id="rId4" Type="http://schemas.openxmlformats.org/officeDocument/2006/relationships/image" Target="../media/image412.png"/><Relationship Id="rId9" Type="http://schemas.openxmlformats.org/officeDocument/2006/relationships/image" Target="../media/image271.wmf"/><Relationship Id="rId14" Type="http://schemas.openxmlformats.org/officeDocument/2006/relationships/oleObject" Target="../embeddings/oleObject531.bin"/><Relationship Id="rId22" Type="http://schemas.openxmlformats.org/officeDocument/2006/relationships/image" Target="../media/image281.wmf"/><Relationship Id="rId27" Type="http://schemas.openxmlformats.org/officeDocument/2006/relationships/oleObject" Target="../embeddings/oleObject537.bin"/><Relationship Id="rId30" Type="http://schemas.openxmlformats.org/officeDocument/2006/relationships/image" Target="../media/image419.png"/><Relationship Id="rId35" Type="http://schemas.openxmlformats.org/officeDocument/2006/relationships/oleObject" Target="../embeddings/oleObject540.bin"/><Relationship Id="rId43" Type="http://schemas.openxmlformats.org/officeDocument/2006/relationships/oleObject" Target="../embeddings/oleObject544.bin"/><Relationship Id="rId48" Type="http://schemas.openxmlformats.org/officeDocument/2006/relationships/image" Target="../media/image409.wmf"/><Relationship Id="rId8" Type="http://schemas.openxmlformats.org/officeDocument/2006/relationships/oleObject" Target="../embeddings/oleObject528.bin"/><Relationship Id="rId3" Type="http://schemas.openxmlformats.org/officeDocument/2006/relationships/notesSlide" Target="../notesSlides/notesSlide53.xml"/><Relationship Id="rId12" Type="http://schemas.openxmlformats.org/officeDocument/2006/relationships/oleObject" Target="../embeddings/oleObject530.bin"/><Relationship Id="rId17" Type="http://schemas.openxmlformats.org/officeDocument/2006/relationships/image" Target="../media/image275.wmf"/><Relationship Id="rId25" Type="http://schemas.openxmlformats.org/officeDocument/2006/relationships/oleObject" Target="../embeddings/oleObject536.bin"/><Relationship Id="rId33" Type="http://schemas.openxmlformats.org/officeDocument/2006/relationships/oleObject" Target="../embeddings/oleObject539.bin"/><Relationship Id="rId38" Type="http://schemas.openxmlformats.org/officeDocument/2006/relationships/image" Target="../media/image408.wmf"/><Relationship Id="rId46" Type="http://schemas.openxmlformats.org/officeDocument/2006/relationships/image" Target="../media/image414.wmf"/><Relationship Id="rId20" Type="http://schemas.openxmlformats.org/officeDocument/2006/relationships/image" Target="../media/image430.wmf"/><Relationship Id="rId41" Type="http://schemas.openxmlformats.org/officeDocument/2006/relationships/oleObject" Target="../embeddings/oleObject543.bin"/><Relationship Id="rId1" Type="http://schemas.openxmlformats.org/officeDocument/2006/relationships/vmlDrawing" Target="../drawings/vmlDrawing48.vml"/><Relationship Id="rId6" Type="http://schemas.openxmlformats.org/officeDocument/2006/relationships/oleObject" Target="../embeddings/oleObject527.bin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3.wmf"/><Relationship Id="rId18" Type="http://schemas.openxmlformats.org/officeDocument/2006/relationships/image" Target="../media/image288.png"/><Relationship Id="rId26" Type="http://schemas.openxmlformats.org/officeDocument/2006/relationships/image" Target="../media/image283.wmf"/><Relationship Id="rId39" Type="http://schemas.openxmlformats.org/officeDocument/2006/relationships/oleObject" Target="../embeddings/oleObject563.bin"/><Relationship Id="rId21" Type="http://schemas.openxmlformats.org/officeDocument/2006/relationships/oleObject" Target="../embeddings/oleObject555.bin"/><Relationship Id="rId34" Type="http://schemas.openxmlformats.org/officeDocument/2006/relationships/image" Target="../media/image421.wmf"/><Relationship Id="rId42" Type="http://schemas.openxmlformats.org/officeDocument/2006/relationships/image" Target="../media/image429.wmf"/><Relationship Id="rId47" Type="http://schemas.openxmlformats.org/officeDocument/2006/relationships/oleObject" Target="../embeddings/oleObject567.bin"/><Relationship Id="rId50" Type="http://schemas.openxmlformats.org/officeDocument/2006/relationships/image" Target="../media/image409.wmf"/><Relationship Id="rId7" Type="http://schemas.openxmlformats.org/officeDocument/2006/relationships/image" Target="../media/image270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553.bin"/><Relationship Id="rId29" Type="http://schemas.openxmlformats.org/officeDocument/2006/relationships/oleObject" Target="../embeddings/oleObject559.bin"/><Relationship Id="rId11" Type="http://schemas.openxmlformats.org/officeDocument/2006/relationships/image" Target="../media/image272.wmf"/><Relationship Id="rId24" Type="http://schemas.openxmlformats.org/officeDocument/2006/relationships/image" Target="../media/image282.wmf"/><Relationship Id="rId32" Type="http://schemas.openxmlformats.org/officeDocument/2006/relationships/image" Target="../media/image419.png"/><Relationship Id="rId37" Type="http://schemas.openxmlformats.org/officeDocument/2006/relationships/oleObject" Target="../embeddings/oleObject562.bin"/><Relationship Id="rId40" Type="http://schemas.openxmlformats.org/officeDocument/2006/relationships/image" Target="../media/image408.wmf"/><Relationship Id="rId45" Type="http://schemas.openxmlformats.org/officeDocument/2006/relationships/oleObject" Target="../embeddings/oleObject566.bin"/><Relationship Id="rId5" Type="http://schemas.openxmlformats.org/officeDocument/2006/relationships/image" Target="../media/image287.png"/><Relationship Id="rId15" Type="http://schemas.openxmlformats.org/officeDocument/2006/relationships/image" Target="../media/image274.wmf"/><Relationship Id="rId23" Type="http://schemas.openxmlformats.org/officeDocument/2006/relationships/oleObject" Target="../embeddings/oleObject556.bin"/><Relationship Id="rId28" Type="http://schemas.openxmlformats.org/officeDocument/2006/relationships/image" Target="../media/image432.wmf"/><Relationship Id="rId36" Type="http://schemas.openxmlformats.org/officeDocument/2006/relationships/image" Target="../media/image422.wmf"/><Relationship Id="rId49" Type="http://schemas.openxmlformats.org/officeDocument/2006/relationships/oleObject" Target="../embeddings/oleObject568.bin"/><Relationship Id="rId10" Type="http://schemas.openxmlformats.org/officeDocument/2006/relationships/oleObject" Target="../embeddings/oleObject550.bin"/><Relationship Id="rId19" Type="http://schemas.openxmlformats.org/officeDocument/2006/relationships/oleObject" Target="../embeddings/oleObject554.bin"/><Relationship Id="rId31" Type="http://schemas.openxmlformats.org/officeDocument/2006/relationships/image" Target="../media/image413.png"/><Relationship Id="rId44" Type="http://schemas.openxmlformats.org/officeDocument/2006/relationships/image" Target="../media/image423.wmf"/><Relationship Id="rId52" Type="http://schemas.openxmlformats.org/officeDocument/2006/relationships/image" Target="../media/image418.wmf"/><Relationship Id="rId4" Type="http://schemas.openxmlformats.org/officeDocument/2006/relationships/image" Target="../media/image412.png"/><Relationship Id="rId9" Type="http://schemas.openxmlformats.org/officeDocument/2006/relationships/image" Target="../media/image271.wmf"/><Relationship Id="rId14" Type="http://schemas.openxmlformats.org/officeDocument/2006/relationships/oleObject" Target="../embeddings/oleObject552.bin"/><Relationship Id="rId22" Type="http://schemas.openxmlformats.org/officeDocument/2006/relationships/image" Target="../media/image281.wmf"/><Relationship Id="rId27" Type="http://schemas.openxmlformats.org/officeDocument/2006/relationships/oleObject" Target="../embeddings/oleObject558.bin"/><Relationship Id="rId30" Type="http://schemas.openxmlformats.org/officeDocument/2006/relationships/image" Target="../media/image433.wmf"/><Relationship Id="rId35" Type="http://schemas.openxmlformats.org/officeDocument/2006/relationships/oleObject" Target="../embeddings/oleObject561.bin"/><Relationship Id="rId43" Type="http://schemas.openxmlformats.org/officeDocument/2006/relationships/oleObject" Target="../embeddings/oleObject565.bin"/><Relationship Id="rId48" Type="http://schemas.openxmlformats.org/officeDocument/2006/relationships/image" Target="../media/image414.wmf"/><Relationship Id="rId8" Type="http://schemas.openxmlformats.org/officeDocument/2006/relationships/oleObject" Target="../embeddings/oleObject549.bin"/><Relationship Id="rId51" Type="http://schemas.openxmlformats.org/officeDocument/2006/relationships/oleObject" Target="../embeddings/oleObject569.bin"/><Relationship Id="rId3" Type="http://schemas.openxmlformats.org/officeDocument/2006/relationships/notesSlide" Target="../notesSlides/notesSlide54.xml"/><Relationship Id="rId12" Type="http://schemas.openxmlformats.org/officeDocument/2006/relationships/oleObject" Target="../embeddings/oleObject551.bin"/><Relationship Id="rId17" Type="http://schemas.openxmlformats.org/officeDocument/2006/relationships/image" Target="../media/image275.wmf"/><Relationship Id="rId25" Type="http://schemas.openxmlformats.org/officeDocument/2006/relationships/oleObject" Target="../embeddings/oleObject557.bin"/><Relationship Id="rId33" Type="http://schemas.openxmlformats.org/officeDocument/2006/relationships/oleObject" Target="../embeddings/oleObject560.bin"/><Relationship Id="rId38" Type="http://schemas.openxmlformats.org/officeDocument/2006/relationships/image" Target="../media/image417.wmf"/><Relationship Id="rId46" Type="http://schemas.openxmlformats.org/officeDocument/2006/relationships/image" Target="../media/image424.wmf"/><Relationship Id="rId20" Type="http://schemas.openxmlformats.org/officeDocument/2006/relationships/image" Target="../media/image430.wmf"/><Relationship Id="rId41" Type="http://schemas.openxmlformats.org/officeDocument/2006/relationships/oleObject" Target="../embeddings/oleObject564.bin"/><Relationship Id="rId1" Type="http://schemas.openxmlformats.org/officeDocument/2006/relationships/vmlDrawing" Target="../drawings/vmlDrawing49.vml"/><Relationship Id="rId6" Type="http://schemas.openxmlformats.org/officeDocument/2006/relationships/oleObject" Target="../embeddings/oleObject548.bin"/></Relationships>
</file>

<file path=ppt/slides/_rels/slide6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3.wmf"/><Relationship Id="rId18" Type="http://schemas.openxmlformats.org/officeDocument/2006/relationships/image" Target="../media/image288.png"/><Relationship Id="rId26" Type="http://schemas.openxmlformats.org/officeDocument/2006/relationships/image" Target="../media/image283.wmf"/><Relationship Id="rId39" Type="http://schemas.openxmlformats.org/officeDocument/2006/relationships/oleObject" Target="../embeddings/oleObject585.bin"/><Relationship Id="rId21" Type="http://schemas.openxmlformats.org/officeDocument/2006/relationships/oleObject" Target="../embeddings/oleObject577.bin"/><Relationship Id="rId34" Type="http://schemas.openxmlformats.org/officeDocument/2006/relationships/image" Target="../media/image422.wmf"/><Relationship Id="rId42" Type="http://schemas.openxmlformats.org/officeDocument/2006/relationships/image" Target="../media/image423.wmf"/><Relationship Id="rId47" Type="http://schemas.openxmlformats.org/officeDocument/2006/relationships/oleObject" Target="../embeddings/oleObject589.bin"/><Relationship Id="rId50" Type="http://schemas.openxmlformats.org/officeDocument/2006/relationships/image" Target="../media/image418.wmf"/><Relationship Id="rId7" Type="http://schemas.openxmlformats.org/officeDocument/2006/relationships/image" Target="../media/image270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575.bin"/><Relationship Id="rId29" Type="http://schemas.openxmlformats.org/officeDocument/2006/relationships/image" Target="../media/image413.png"/><Relationship Id="rId11" Type="http://schemas.openxmlformats.org/officeDocument/2006/relationships/image" Target="../media/image272.wmf"/><Relationship Id="rId24" Type="http://schemas.openxmlformats.org/officeDocument/2006/relationships/image" Target="../media/image282.wmf"/><Relationship Id="rId32" Type="http://schemas.openxmlformats.org/officeDocument/2006/relationships/image" Target="../media/image421.wmf"/><Relationship Id="rId37" Type="http://schemas.openxmlformats.org/officeDocument/2006/relationships/oleObject" Target="../embeddings/oleObject584.bin"/><Relationship Id="rId40" Type="http://schemas.openxmlformats.org/officeDocument/2006/relationships/image" Target="../media/image429.wmf"/><Relationship Id="rId45" Type="http://schemas.openxmlformats.org/officeDocument/2006/relationships/oleObject" Target="../embeddings/oleObject588.bin"/><Relationship Id="rId5" Type="http://schemas.openxmlformats.org/officeDocument/2006/relationships/image" Target="../media/image287.png"/><Relationship Id="rId15" Type="http://schemas.openxmlformats.org/officeDocument/2006/relationships/image" Target="../media/image274.wmf"/><Relationship Id="rId23" Type="http://schemas.openxmlformats.org/officeDocument/2006/relationships/oleObject" Target="../embeddings/oleObject578.bin"/><Relationship Id="rId28" Type="http://schemas.openxmlformats.org/officeDocument/2006/relationships/image" Target="../media/image435.wmf"/><Relationship Id="rId36" Type="http://schemas.openxmlformats.org/officeDocument/2006/relationships/image" Target="../media/image417.wmf"/><Relationship Id="rId49" Type="http://schemas.openxmlformats.org/officeDocument/2006/relationships/oleObject" Target="../embeddings/oleObject590.bin"/><Relationship Id="rId10" Type="http://schemas.openxmlformats.org/officeDocument/2006/relationships/oleObject" Target="../embeddings/oleObject572.bin"/><Relationship Id="rId19" Type="http://schemas.openxmlformats.org/officeDocument/2006/relationships/oleObject" Target="../embeddings/oleObject576.bin"/><Relationship Id="rId31" Type="http://schemas.openxmlformats.org/officeDocument/2006/relationships/oleObject" Target="../embeddings/oleObject581.bin"/><Relationship Id="rId44" Type="http://schemas.openxmlformats.org/officeDocument/2006/relationships/image" Target="../media/image424.wmf"/><Relationship Id="rId4" Type="http://schemas.openxmlformats.org/officeDocument/2006/relationships/image" Target="../media/image412.png"/><Relationship Id="rId9" Type="http://schemas.openxmlformats.org/officeDocument/2006/relationships/image" Target="../media/image271.wmf"/><Relationship Id="rId14" Type="http://schemas.openxmlformats.org/officeDocument/2006/relationships/oleObject" Target="../embeddings/oleObject574.bin"/><Relationship Id="rId22" Type="http://schemas.openxmlformats.org/officeDocument/2006/relationships/image" Target="../media/image281.wmf"/><Relationship Id="rId27" Type="http://schemas.openxmlformats.org/officeDocument/2006/relationships/oleObject" Target="../embeddings/oleObject580.bin"/><Relationship Id="rId30" Type="http://schemas.openxmlformats.org/officeDocument/2006/relationships/image" Target="../media/image419.png"/><Relationship Id="rId35" Type="http://schemas.openxmlformats.org/officeDocument/2006/relationships/oleObject" Target="../embeddings/oleObject583.bin"/><Relationship Id="rId43" Type="http://schemas.openxmlformats.org/officeDocument/2006/relationships/oleObject" Target="../embeddings/oleObject587.bin"/><Relationship Id="rId48" Type="http://schemas.openxmlformats.org/officeDocument/2006/relationships/image" Target="../media/image409.wmf"/><Relationship Id="rId8" Type="http://schemas.openxmlformats.org/officeDocument/2006/relationships/oleObject" Target="../embeddings/oleObject571.bin"/><Relationship Id="rId3" Type="http://schemas.openxmlformats.org/officeDocument/2006/relationships/notesSlide" Target="../notesSlides/notesSlide55.xml"/><Relationship Id="rId12" Type="http://schemas.openxmlformats.org/officeDocument/2006/relationships/oleObject" Target="../embeddings/oleObject573.bin"/><Relationship Id="rId17" Type="http://schemas.openxmlformats.org/officeDocument/2006/relationships/image" Target="../media/image275.wmf"/><Relationship Id="rId25" Type="http://schemas.openxmlformats.org/officeDocument/2006/relationships/oleObject" Target="../embeddings/oleObject579.bin"/><Relationship Id="rId33" Type="http://schemas.openxmlformats.org/officeDocument/2006/relationships/oleObject" Target="../embeddings/oleObject582.bin"/><Relationship Id="rId38" Type="http://schemas.openxmlformats.org/officeDocument/2006/relationships/image" Target="../media/image408.wmf"/><Relationship Id="rId46" Type="http://schemas.openxmlformats.org/officeDocument/2006/relationships/image" Target="../media/image414.wmf"/><Relationship Id="rId20" Type="http://schemas.openxmlformats.org/officeDocument/2006/relationships/image" Target="../media/image434.wmf"/><Relationship Id="rId41" Type="http://schemas.openxmlformats.org/officeDocument/2006/relationships/oleObject" Target="../embeddings/oleObject586.bin"/><Relationship Id="rId1" Type="http://schemas.openxmlformats.org/officeDocument/2006/relationships/vmlDrawing" Target="../drawings/vmlDrawing50.vml"/><Relationship Id="rId6" Type="http://schemas.openxmlformats.org/officeDocument/2006/relationships/oleObject" Target="../embeddings/oleObject570.bin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3.wmf"/><Relationship Id="rId18" Type="http://schemas.openxmlformats.org/officeDocument/2006/relationships/image" Target="../media/image288.png"/><Relationship Id="rId26" Type="http://schemas.openxmlformats.org/officeDocument/2006/relationships/image" Target="../media/image283.wmf"/><Relationship Id="rId39" Type="http://schemas.openxmlformats.org/officeDocument/2006/relationships/oleObject" Target="../embeddings/oleObject606.bin"/><Relationship Id="rId21" Type="http://schemas.openxmlformats.org/officeDocument/2006/relationships/oleObject" Target="../embeddings/oleObject598.bin"/><Relationship Id="rId34" Type="http://schemas.openxmlformats.org/officeDocument/2006/relationships/image" Target="../media/image422.wmf"/><Relationship Id="rId42" Type="http://schemas.openxmlformats.org/officeDocument/2006/relationships/image" Target="../media/image423.wmf"/><Relationship Id="rId47" Type="http://schemas.openxmlformats.org/officeDocument/2006/relationships/oleObject" Target="../embeddings/oleObject610.bin"/><Relationship Id="rId50" Type="http://schemas.openxmlformats.org/officeDocument/2006/relationships/image" Target="../media/image418.wmf"/><Relationship Id="rId7" Type="http://schemas.openxmlformats.org/officeDocument/2006/relationships/image" Target="../media/image270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596.bin"/><Relationship Id="rId29" Type="http://schemas.openxmlformats.org/officeDocument/2006/relationships/image" Target="../media/image413.png"/><Relationship Id="rId11" Type="http://schemas.openxmlformats.org/officeDocument/2006/relationships/image" Target="../media/image272.wmf"/><Relationship Id="rId24" Type="http://schemas.openxmlformats.org/officeDocument/2006/relationships/image" Target="../media/image282.wmf"/><Relationship Id="rId32" Type="http://schemas.openxmlformats.org/officeDocument/2006/relationships/image" Target="../media/image421.wmf"/><Relationship Id="rId37" Type="http://schemas.openxmlformats.org/officeDocument/2006/relationships/oleObject" Target="../embeddings/oleObject605.bin"/><Relationship Id="rId40" Type="http://schemas.openxmlformats.org/officeDocument/2006/relationships/image" Target="../media/image429.wmf"/><Relationship Id="rId45" Type="http://schemas.openxmlformats.org/officeDocument/2006/relationships/oleObject" Target="../embeddings/oleObject609.bin"/><Relationship Id="rId5" Type="http://schemas.openxmlformats.org/officeDocument/2006/relationships/image" Target="../media/image287.png"/><Relationship Id="rId15" Type="http://schemas.openxmlformats.org/officeDocument/2006/relationships/image" Target="../media/image274.wmf"/><Relationship Id="rId23" Type="http://schemas.openxmlformats.org/officeDocument/2006/relationships/oleObject" Target="../embeddings/oleObject599.bin"/><Relationship Id="rId28" Type="http://schemas.openxmlformats.org/officeDocument/2006/relationships/image" Target="../media/image437.wmf"/><Relationship Id="rId36" Type="http://schemas.openxmlformats.org/officeDocument/2006/relationships/image" Target="../media/image417.wmf"/><Relationship Id="rId49" Type="http://schemas.openxmlformats.org/officeDocument/2006/relationships/oleObject" Target="../embeddings/oleObject611.bin"/><Relationship Id="rId10" Type="http://schemas.openxmlformats.org/officeDocument/2006/relationships/oleObject" Target="../embeddings/oleObject593.bin"/><Relationship Id="rId19" Type="http://schemas.openxmlformats.org/officeDocument/2006/relationships/oleObject" Target="../embeddings/oleObject597.bin"/><Relationship Id="rId31" Type="http://schemas.openxmlformats.org/officeDocument/2006/relationships/oleObject" Target="../embeddings/oleObject602.bin"/><Relationship Id="rId44" Type="http://schemas.openxmlformats.org/officeDocument/2006/relationships/image" Target="../media/image424.wmf"/><Relationship Id="rId4" Type="http://schemas.openxmlformats.org/officeDocument/2006/relationships/image" Target="../media/image412.png"/><Relationship Id="rId9" Type="http://schemas.openxmlformats.org/officeDocument/2006/relationships/image" Target="../media/image271.wmf"/><Relationship Id="rId14" Type="http://schemas.openxmlformats.org/officeDocument/2006/relationships/oleObject" Target="../embeddings/oleObject595.bin"/><Relationship Id="rId22" Type="http://schemas.openxmlformats.org/officeDocument/2006/relationships/image" Target="../media/image281.wmf"/><Relationship Id="rId27" Type="http://schemas.openxmlformats.org/officeDocument/2006/relationships/oleObject" Target="../embeddings/oleObject601.bin"/><Relationship Id="rId30" Type="http://schemas.openxmlformats.org/officeDocument/2006/relationships/image" Target="../media/image419.png"/><Relationship Id="rId35" Type="http://schemas.openxmlformats.org/officeDocument/2006/relationships/oleObject" Target="../embeddings/oleObject604.bin"/><Relationship Id="rId43" Type="http://schemas.openxmlformats.org/officeDocument/2006/relationships/oleObject" Target="../embeddings/oleObject608.bin"/><Relationship Id="rId48" Type="http://schemas.openxmlformats.org/officeDocument/2006/relationships/image" Target="../media/image409.wmf"/><Relationship Id="rId8" Type="http://schemas.openxmlformats.org/officeDocument/2006/relationships/oleObject" Target="../embeddings/oleObject592.bin"/><Relationship Id="rId3" Type="http://schemas.openxmlformats.org/officeDocument/2006/relationships/notesSlide" Target="../notesSlides/notesSlide56.xml"/><Relationship Id="rId12" Type="http://schemas.openxmlformats.org/officeDocument/2006/relationships/oleObject" Target="../embeddings/oleObject594.bin"/><Relationship Id="rId17" Type="http://schemas.openxmlformats.org/officeDocument/2006/relationships/image" Target="../media/image275.wmf"/><Relationship Id="rId25" Type="http://schemas.openxmlformats.org/officeDocument/2006/relationships/oleObject" Target="../embeddings/oleObject600.bin"/><Relationship Id="rId33" Type="http://schemas.openxmlformats.org/officeDocument/2006/relationships/oleObject" Target="../embeddings/oleObject603.bin"/><Relationship Id="rId38" Type="http://schemas.openxmlformats.org/officeDocument/2006/relationships/image" Target="../media/image408.wmf"/><Relationship Id="rId46" Type="http://schemas.openxmlformats.org/officeDocument/2006/relationships/image" Target="../media/image414.wmf"/><Relationship Id="rId20" Type="http://schemas.openxmlformats.org/officeDocument/2006/relationships/image" Target="../media/image436.wmf"/><Relationship Id="rId41" Type="http://schemas.openxmlformats.org/officeDocument/2006/relationships/oleObject" Target="../embeddings/oleObject607.bin"/><Relationship Id="rId1" Type="http://schemas.openxmlformats.org/officeDocument/2006/relationships/vmlDrawing" Target="../drawings/vmlDrawing51.vml"/><Relationship Id="rId6" Type="http://schemas.openxmlformats.org/officeDocument/2006/relationships/oleObject" Target="../embeddings/oleObject591.bin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pnas.org/cgi/content/full/96/5/2036" TargetMode="External"/><Relationship Id="rId3" Type="http://schemas.openxmlformats.org/officeDocument/2006/relationships/notesSlide" Target="../notesSlides/notesSlide57.xml"/><Relationship Id="rId7" Type="http://schemas.openxmlformats.org/officeDocument/2006/relationships/image" Target="../media/image440.jpeg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52.vml"/><Relationship Id="rId6" Type="http://schemas.openxmlformats.org/officeDocument/2006/relationships/image" Target="../media/image438.wmf"/><Relationship Id="rId5" Type="http://schemas.openxmlformats.org/officeDocument/2006/relationships/oleObject" Target="../embeddings/oleObject612.bin"/><Relationship Id="rId10" Type="http://schemas.openxmlformats.org/officeDocument/2006/relationships/image" Target="../media/image441.jpeg"/><Relationship Id="rId4" Type="http://schemas.openxmlformats.org/officeDocument/2006/relationships/image" Target="../media/image439.png"/><Relationship Id="rId9" Type="http://schemas.openxmlformats.org/officeDocument/2006/relationships/hyperlink" Target="http://www.pnas.org/cgi/content/abstract/97/15/8219" TargetMode="Externa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2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4.jpeg"/><Relationship Id="rId5" Type="http://schemas.openxmlformats.org/officeDocument/2006/relationships/hyperlink" Target="http://www.pnas.org/cgi/content/abstract/98/20/11254?maxtoshow=&amp;HITS=10&amp;hits=10&amp;RESULTFORMAT=&amp;fulltext=Stock+Hamm&amp;searchid=1&amp;FIRSTINDEX=0&amp;resourcetype=HWCIT" TargetMode="External"/><Relationship Id="rId4" Type="http://schemas.openxmlformats.org/officeDocument/2006/relationships/image" Target="../media/image443.jpe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nature.com/nature/journal/v434/n7030/full/nature03383.html" TargetMode="External"/><Relationship Id="rId13" Type="http://schemas.openxmlformats.org/officeDocument/2006/relationships/hyperlink" Target="http://link.aip.org/link/?&amp;l_creator=getabs-normal&amp;l_dir=FWD&amp;l_rel=CITES&amp;from_key=JCPSA6000125000008084501000001&amp;from_keyType=CVIPS&amp;from_loc=AIP&amp;to_j=JACSAT&amp;to_v=126&amp;to_p=7981&amp;to_loc=DOI&amp;to_url=http://dx.doi.org/10.1021/ja049811j" TargetMode="External"/><Relationship Id="rId3" Type="http://schemas.openxmlformats.org/officeDocument/2006/relationships/notesSlide" Target="../notesSlides/notesSlide59.xml"/><Relationship Id="rId7" Type="http://schemas.openxmlformats.org/officeDocument/2006/relationships/hyperlink" Target="http://www.pnas.org/cgi/content/abstract/102/32/11185" TargetMode="External"/><Relationship Id="rId12" Type="http://schemas.openxmlformats.org/officeDocument/2006/relationships/image" Target="../media/image451.jpeg"/><Relationship Id="rId17" Type="http://schemas.openxmlformats.org/officeDocument/2006/relationships/image" Target="../media/image445.wmf"/><Relationship Id="rId2" Type="http://schemas.openxmlformats.org/officeDocument/2006/relationships/slideLayout" Target="../slideLayouts/slideLayout6.xml"/><Relationship Id="rId16" Type="http://schemas.openxmlformats.org/officeDocument/2006/relationships/oleObject" Target="../embeddings/oleObject613.bin"/><Relationship Id="rId1" Type="http://schemas.openxmlformats.org/officeDocument/2006/relationships/vmlDrawing" Target="../drawings/vmlDrawing53.vml"/><Relationship Id="rId6" Type="http://schemas.openxmlformats.org/officeDocument/2006/relationships/hyperlink" Target="http://www.pnas.org/cgi/content/full/103/10/3528" TargetMode="External"/><Relationship Id="rId11" Type="http://schemas.openxmlformats.org/officeDocument/2006/relationships/image" Target="../media/image450.jpeg"/><Relationship Id="rId5" Type="http://schemas.openxmlformats.org/officeDocument/2006/relationships/image" Target="../media/image447.jpeg"/><Relationship Id="rId15" Type="http://schemas.openxmlformats.org/officeDocument/2006/relationships/image" Target="../media/image453.png"/><Relationship Id="rId10" Type="http://schemas.openxmlformats.org/officeDocument/2006/relationships/image" Target="../media/image449.jpeg"/><Relationship Id="rId4" Type="http://schemas.openxmlformats.org/officeDocument/2006/relationships/image" Target="../media/image446.jpeg"/><Relationship Id="rId9" Type="http://schemas.openxmlformats.org/officeDocument/2006/relationships/image" Target="../media/image448.jpeg"/><Relationship Id="rId14" Type="http://schemas.openxmlformats.org/officeDocument/2006/relationships/image" Target="../media/image45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wmf"/><Relationship Id="rId13" Type="http://schemas.openxmlformats.org/officeDocument/2006/relationships/image" Target="../media/image21.png"/><Relationship Id="rId18" Type="http://schemas.openxmlformats.org/officeDocument/2006/relationships/image" Target="../media/image26.gif"/><Relationship Id="rId3" Type="http://schemas.openxmlformats.org/officeDocument/2006/relationships/notesSlide" Target="../notesSlides/notesSlide7.xml"/><Relationship Id="rId7" Type="http://schemas.openxmlformats.org/officeDocument/2006/relationships/oleObject" Target="../embeddings/oleObject5.bin"/><Relationship Id="rId12" Type="http://schemas.openxmlformats.org/officeDocument/2006/relationships/image" Target="../media/image17.wmf"/><Relationship Id="rId17" Type="http://schemas.openxmlformats.org/officeDocument/2006/relationships/image" Target="../media/image25.gif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4.png"/><Relationship Id="rId1" Type="http://schemas.openxmlformats.org/officeDocument/2006/relationships/vmlDrawing" Target="../drawings/vmlDrawing3.vml"/><Relationship Id="rId6" Type="http://schemas.openxmlformats.org/officeDocument/2006/relationships/image" Target="../media/image15.wmf"/><Relationship Id="rId11" Type="http://schemas.openxmlformats.org/officeDocument/2006/relationships/oleObject" Target="../embeddings/oleObject6.bin"/><Relationship Id="rId5" Type="http://schemas.openxmlformats.org/officeDocument/2006/relationships/oleObject" Target="../embeddings/oleObject4.bin"/><Relationship Id="rId15" Type="http://schemas.openxmlformats.org/officeDocument/2006/relationships/image" Target="../media/image23.gif"/><Relationship Id="rId10" Type="http://schemas.openxmlformats.org/officeDocument/2006/relationships/image" Target="../media/image20.png"/><Relationship Id="rId4" Type="http://schemas.openxmlformats.org/officeDocument/2006/relationships/image" Target="../media/image18.png"/><Relationship Id="rId9" Type="http://schemas.openxmlformats.org/officeDocument/2006/relationships/image" Target="../media/image19.png"/><Relationship Id="rId14" Type="http://schemas.openxmlformats.org/officeDocument/2006/relationships/image" Target="../media/image2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4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Relationship Id="rId5" Type="http://schemas.openxmlformats.org/officeDocument/2006/relationships/hyperlink" Target="http://dx.doi.org/10.1016/S0301-0104(01)00227-0" TargetMode="External"/><Relationship Id="rId4" Type="http://schemas.openxmlformats.org/officeDocument/2006/relationships/image" Target="../media/image455.jpe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hyperlink" Target="http://link.aip.org/link/?JCPSA6/127/114513/1" TargetMode="Externa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6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15.bin"/><Relationship Id="rId13" Type="http://schemas.openxmlformats.org/officeDocument/2006/relationships/image" Target="../media/image378.png"/><Relationship Id="rId3" Type="http://schemas.openxmlformats.org/officeDocument/2006/relationships/notesSlide" Target="../notesSlides/notesSlide62.xml"/><Relationship Id="rId7" Type="http://schemas.openxmlformats.org/officeDocument/2006/relationships/image" Target="../media/image457.wmf"/><Relationship Id="rId12" Type="http://schemas.openxmlformats.org/officeDocument/2006/relationships/hyperlink" Target="http://dx.doi.org/10.1016/S0009-2614(97)00942-1" TargetMode="Externa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4.vml"/><Relationship Id="rId6" Type="http://schemas.openxmlformats.org/officeDocument/2006/relationships/oleObject" Target="../embeddings/oleObject614.bin"/><Relationship Id="rId11" Type="http://schemas.openxmlformats.org/officeDocument/2006/relationships/image" Target="../media/image459.wmf"/><Relationship Id="rId5" Type="http://schemas.openxmlformats.org/officeDocument/2006/relationships/hyperlink" Target="http://scitation.aip.org/getabs/servlet/GetabsServlet?prog=normal&amp;id=JCPSA6000126000005054505000001&amp;idtype=cvips&amp;gifs=yes" TargetMode="External"/><Relationship Id="rId10" Type="http://schemas.openxmlformats.org/officeDocument/2006/relationships/oleObject" Target="../embeddings/oleObject616.bin"/><Relationship Id="rId4" Type="http://schemas.openxmlformats.org/officeDocument/2006/relationships/hyperlink" Target="http://scitation.aip.org/getabs/servlet/GetabsServlet?prog=normal&amp;id=JCPSA6000109000024010559000001&amp;idtype=cvips&amp;gifs=yes" TargetMode="External"/><Relationship Id="rId9" Type="http://schemas.openxmlformats.org/officeDocument/2006/relationships/image" Target="../media/image458.wmf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1.wmf"/><Relationship Id="rId13" Type="http://schemas.openxmlformats.org/officeDocument/2006/relationships/oleObject" Target="../embeddings/oleObject621.bin"/><Relationship Id="rId18" Type="http://schemas.openxmlformats.org/officeDocument/2006/relationships/image" Target="../media/image466.wmf"/><Relationship Id="rId26" Type="http://schemas.openxmlformats.org/officeDocument/2006/relationships/image" Target="../media/image470.wmf"/><Relationship Id="rId3" Type="http://schemas.openxmlformats.org/officeDocument/2006/relationships/notesSlide" Target="../notesSlides/notesSlide63.xml"/><Relationship Id="rId21" Type="http://schemas.openxmlformats.org/officeDocument/2006/relationships/oleObject" Target="../embeddings/oleObject625.bin"/><Relationship Id="rId7" Type="http://schemas.openxmlformats.org/officeDocument/2006/relationships/oleObject" Target="../embeddings/oleObject618.bin"/><Relationship Id="rId12" Type="http://schemas.openxmlformats.org/officeDocument/2006/relationships/image" Target="../media/image463.wmf"/><Relationship Id="rId17" Type="http://schemas.openxmlformats.org/officeDocument/2006/relationships/oleObject" Target="../embeddings/oleObject623.bin"/><Relationship Id="rId25" Type="http://schemas.openxmlformats.org/officeDocument/2006/relationships/oleObject" Target="../embeddings/oleObject627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65.wmf"/><Relationship Id="rId20" Type="http://schemas.openxmlformats.org/officeDocument/2006/relationships/image" Target="../media/image467.wmf"/><Relationship Id="rId29" Type="http://schemas.openxmlformats.org/officeDocument/2006/relationships/image" Target="../media/image471.wmf"/><Relationship Id="rId1" Type="http://schemas.openxmlformats.org/officeDocument/2006/relationships/vmlDrawing" Target="../drawings/vmlDrawing55.vml"/><Relationship Id="rId6" Type="http://schemas.openxmlformats.org/officeDocument/2006/relationships/image" Target="../media/image460.wmf"/><Relationship Id="rId11" Type="http://schemas.openxmlformats.org/officeDocument/2006/relationships/oleObject" Target="../embeddings/oleObject620.bin"/><Relationship Id="rId24" Type="http://schemas.openxmlformats.org/officeDocument/2006/relationships/image" Target="../media/image469.wmf"/><Relationship Id="rId5" Type="http://schemas.openxmlformats.org/officeDocument/2006/relationships/oleObject" Target="../embeddings/oleObject617.bin"/><Relationship Id="rId15" Type="http://schemas.openxmlformats.org/officeDocument/2006/relationships/oleObject" Target="../embeddings/oleObject622.bin"/><Relationship Id="rId23" Type="http://schemas.openxmlformats.org/officeDocument/2006/relationships/oleObject" Target="../embeddings/oleObject626.bin"/><Relationship Id="rId28" Type="http://schemas.openxmlformats.org/officeDocument/2006/relationships/oleObject" Target="../embeddings/oleObject628.bin"/><Relationship Id="rId10" Type="http://schemas.openxmlformats.org/officeDocument/2006/relationships/image" Target="../media/image462.wmf"/><Relationship Id="rId19" Type="http://schemas.openxmlformats.org/officeDocument/2006/relationships/oleObject" Target="../embeddings/oleObject624.bin"/><Relationship Id="rId31" Type="http://schemas.openxmlformats.org/officeDocument/2006/relationships/image" Target="../media/image472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619.bin"/><Relationship Id="rId14" Type="http://schemas.openxmlformats.org/officeDocument/2006/relationships/image" Target="../media/image464.wmf"/><Relationship Id="rId22" Type="http://schemas.openxmlformats.org/officeDocument/2006/relationships/image" Target="../media/image468.wmf"/><Relationship Id="rId27" Type="http://schemas.openxmlformats.org/officeDocument/2006/relationships/image" Target="../media/image288.png"/><Relationship Id="rId30" Type="http://schemas.openxmlformats.org/officeDocument/2006/relationships/oleObject" Target="../embeddings/oleObject629.bin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34.bin"/><Relationship Id="rId18" Type="http://schemas.openxmlformats.org/officeDocument/2006/relationships/image" Target="../media/image474.wmf"/><Relationship Id="rId26" Type="http://schemas.openxmlformats.org/officeDocument/2006/relationships/oleObject" Target="../embeddings/oleObject640.bin"/><Relationship Id="rId3" Type="http://schemas.openxmlformats.org/officeDocument/2006/relationships/notesSlide" Target="../notesSlides/notesSlide64.xml"/><Relationship Id="rId21" Type="http://schemas.openxmlformats.org/officeDocument/2006/relationships/image" Target="../media/image475.wmf"/><Relationship Id="rId34" Type="http://schemas.openxmlformats.org/officeDocument/2006/relationships/image" Target="../media/image477.png"/><Relationship Id="rId7" Type="http://schemas.openxmlformats.org/officeDocument/2006/relationships/oleObject" Target="../embeddings/oleObject631.bin"/><Relationship Id="rId12" Type="http://schemas.openxmlformats.org/officeDocument/2006/relationships/image" Target="../media/image466.wmf"/><Relationship Id="rId17" Type="http://schemas.openxmlformats.org/officeDocument/2006/relationships/oleObject" Target="../embeddings/oleObject636.bin"/><Relationship Id="rId25" Type="http://schemas.openxmlformats.org/officeDocument/2006/relationships/image" Target="../media/image476.wmf"/><Relationship Id="rId33" Type="http://schemas.openxmlformats.org/officeDocument/2006/relationships/oleObject" Target="../embeddings/oleObject644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73.wmf"/><Relationship Id="rId20" Type="http://schemas.openxmlformats.org/officeDocument/2006/relationships/oleObject" Target="../embeddings/oleObject637.bin"/><Relationship Id="rId29" Type="http://schemas.openxmlformats.org/officeDocument/2006/relationships/image" Target="../media/image461.wmf"/><Relationship Id="rId1" Type="http://schemas.openxmlformats.org/officeDocument/2006/relationships/vmlDrawing" Target="../drawings/vmlDrawing56.vml"/><Relationship Id="rId6" Type="http://schemas.openxmlformats.org/officeDocument/2006/relationships/image" Target="../media/image463.wmf"/><Relationship Id="rId11" Type="http://schemas.openxmlformats.org/officeDocument/2006/relationships/oleObject" Target="../embeddings/oleObject633.bin"/><Relationship Id="rId24" Type="http://schemas.openxmlformats.org/officeDocument/2006/relationships/oleObject" Target="../embeddings/oleObject639.bin"/><Relationship Id="rId32" Type="http://schemas.openxmlformats.org/officeDocument/2006/relationships/oleObject" Target="../embeddings/oleObject643.bin"/><Relationship Id="rId5" Type="http://schemas.openxmlformats.org/officeDocument/2006/relationships/oleObject" Target="../embeddings/oleObject630.bin"/><Relationship Id="rId15" Type="http://schemas.openxmlformats.org/officeDocument/2006/relationships/oleObject" Target="../embeddings/oleObject635.bin"/><Relationship Id="rId23" Type="http://schemas.openxmlformats.org/officeDocument/2006/relationships/image" Target="../media/image472.wmf"/><Relationship Id="rId28" Type="http://schemas.openxmlformats.org/officeDocument/2006/relationships/oleObject" Target="../embeddings/oleObject641.bin"/><Relationship Id="rId10" Type="http://schemas.openxmlformats.org/officeDocument/2006/relationships/image" Target="../media/image465.wmf"/><Relationship Id="rId19" Type="http://schemas.openxmlformats.org/officeDocument/2006/relationships/image" Target="../media/image288.png"/><Relationship Id="rId31" Type="http://schemas.openxmlformats.org/officeDocument/2006/relationships/image" Target="../media/image462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632.bin"/><Relationship Id="rId14" Type="http://schemas.openxmlformats.org/officeDocument/2006/relationships/image" Target="../media/image467.wmf"/><Relationship Id="rId22" Type="http://schemas.openxmlformats.org/officeDocument/2006/relationships/oleObject" Target="../embeddings/oleObject638.bin"/><Relationship Id="rId27" Type="http://schemas.openxmlformats.org/officeDocument/2006/relationships/image" Target="../media/image460.wmf"/><Relationship Id="rId30" Type="http://schemas.openxmlformats.org/officeDocument/2006/relationships/oleObject" Target="../embeddings/oleObject642.bin"/><Relationship Id="rId35" Type="http://schemas.openxmlformats.org/officeDocument/2006/relationships/image" Target="../media/image478.png"/><Relationship Id="rId8" Type="http://schemas.openxmlformats.org/officeDocument/2006/relationships/image" Target="../media/image464.wmf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49.bin"/><Relationship Id="rId18" Type="http://schemas.openxmlformats.org/officeDocument/2006/relationships/image" Target="../media/image479.wmf"/><Relationship Id="rId26" Type="http://schemas.openxmlformats.org/officeDocument/2006/relationships/oleObject" Target="../embeddings/oleObject655.bin"/><Relationship Id="rId3" Type="http://schemas.openxmlformats.org/officeDocument/2006/relationships/notesSlide" Target="../notesSlides/notesSlide65.xml"/><Relationship Id="rId21" Type="http://schemas.openxmlformats.org/officeDocument/2006/relationships/oleObject" Target="../embeddings/oleObject653.bin"/><Relationship Id="rId34" Type="http://schemas.openxmlformats.org/officeDocument/2006/relationships/oleObject" Target="../embeddings/oleObject660.bin"/><Relationship Id="rId7" Type="http://schemas.openxmlformats.org/officeDocument/2006/relationships/oleObject" Target="../embeddings/oleObject646.bin"/><Relationship Id="rId12" Type="http://schemas.openxmlformats.org/officeDocument/2006/relationships/image" Target="../media/image465.wmf"/><Relationship Id="rId17" Type="http://schemas.openxmlformats.org/officeDocument/2006/relationships/oleObject" Target="../embeddings/oleObject651.bin"/><Relationship Id="rId25" Type="http://schemas.openxmlformats.org/officeDocument/2006/relationships/image" Target="../media/image482.wmf"/><Relationship Id="rId33" Type="http://schemas.openxmlformats.org/officeDocument/2006/relationships/oleObject" Target="../embeddings/oleObject659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67.wmf"/><Relationship Id="rId20" Type="http://schemas.openxmlformats.org/officeDocument/2006/relationships/image" Target="../media/image480.wmf"/><Relationship Id="rId29" Type="http://schemas.openxmlformats.org/officeDocument/2006/relationships/image" Target="../media/image463.wmf"/><Relationship Id="rId1" Type="http://schemas.openxmlformats.org/officeDocument/2006/relationships/vmlDrawing" Target="../drawings/vmlDrawing57.vml"/><Relationship Id="rId6" Type="http://schemas.openxmlformats.org/officeDocument/2006/relationships/image" Target="../media/image460.wmf"/><Relationship Id="rId11" Type="http://schemas.openxmlformats.org/officeDocument/2006/relationships/oleObject" Target="../embeddings/oleObject648.bin"/><Relationship Id="rId24" Type="http://schemas.openxmlformats.org/officeDocument/2006/relationships/oleObject" Target="../embeddings/oleObject654.bin"/><Relationship Id="rId32" Type="http://schemas.openxmlformats.org/officeDocument/2006/relationships/oleObject" Target="../embeddings/oleObject658.bin"/><Relationship Id="rId5" Type="http://schemas.openxmlformats.org/officeDocument/2006/relationships/oleObject" Target="../embeddings/oleObject645.bin"/><Relationship Id="rId15" Type="http://schemas.openxmlformats.org/officeDocument/2006/relationships/oleObject" Target="../embeddings/oleObject650.bin"/><Relationship Id="rId23" Type="http://schemas.openxmlformats.org/officeDocument/2006/relationships/image" Target="../media/image288.png"/><Relationship Id="rId28" Type="http://schemas.openxmlformats.org/officeDocument/2006/relationships/oleObject" Target="../embeddings/oleObject656.bin"/><Relationship Id="rId36" Type="http://schemas.openxmlformats.org/officeDocument/2006/relationships/oleObject" Target="../embeddings/oleObject662.bin"/><Relationship Id="rId10" Type="http://schemas.openxmlformats.org/officeDocument/2006/relationships/image" Target="../media/image462.wmf"/><Relationship Id="rId19" Type="http://schemas.openxmlformats.org/officeDocument/2006/relationships/oleObject" Target="../embeddings/oleObject652.bin"/><Relationship Id="rId31" Type="http://schemas.openxmlformats.org/officeDocument/2006/relationships/image" Target="../media/image464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647.bin"/><Relationship Id="rId14" Type="http://schemas.openxmlformats.org/officeDocument/2006/relationships/image" Target="../media/image466.wmf"/><Relationship Id="rId22" Type="http://schemas.openxmlformats.org/officeDocument/2006/relationships/image" Target="../media/image481.wmf"/><Relationship Id="rId27" Type="http://schemas.openxmlformats.org/officeDocument/2006/relationships/image" Target="../media/image472.wmf"/><Relationship Id="rId30" Type="http://schemas.openxmlformats.org/officeDocument/2006/relationships/oleObject" Target="../embeddings/oleObject657.bin"/><Relationship Id="rId35" Type="http://schemas.openxmlformats.org/officeDocument/2006/relationships/oleObject" Target="../embeddings/oleObject661.bin"/><Relationship Id="rId8" Type="http://schemas.openxmlformats.org/officeDocument/2006/relationships/image" Target="../media/image461.wmf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67.bin"/><Relationship Id="rId18" Type="http://schemas.openxmlformats.org/officeDocument/2006/relationships/oleObject" Target="../embeddings/oleObject669.bin"/><Relationship Id="rId26" Type="http://schemas.openxmlformats.org/officeDocument/2006/relationships/oleObject" Target="../embeddings/oleObject673.bin"/><Relationship Id="rId39" Type="http://schemas.openxmlformats.org/officeDocument/2006/relationships/image" Target="../media/image486.png"/><Relationship Id="rId21" Type="http://schemas.openxmlformats.org/officeDocument/2006/relationships/image" Target="../media/image485.wmf"/><Relationship Id="rId34" Type="http://schemas.openxmlformats.org/officeDocument/2006/relationships/oleObject" Target="../embeddings/oleObject678.bin"/><Relationship Id="rId7" Type="http://schemas.openxmlformats.org/officeDocument/2006/relationships/oleObject" Target="../embeddings/oleObject664.bin"/><Relationship Id="rId12" Type="http://schemas.openxmlformats.org/officeDocument/2006/relationships/image" Target="../media/image473.wmf"/><Relationship Id="rId17" Type="http://schemas.openxmlformats.org/officeDocument/2006/relationships/image" Target="../media/image484.wmf"/><Relationship Id="rId25" Type="http://schemas.openxmlformats.org/officeDocument/2006/relationships/image" Target="../media/image461.wmf"/><Relationship Id="rId33" Type="http://schemas.openxmlformats.org/officeDocument/2006/relationships/oleObject" Target="../embeddings/oleObject677.bin"/><Relationship Id="rId38" Type="http://schemas.openxmlformats.org/officeDocument/2006/relationships/image" Target="../media/image478.png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668.bin"/><Relationship Id="rId20" Type="http://schemas.openxmlformats.org/officeDocument/2006/relationships/oleObject" Target="../embeddings/oleObject670.bin"/><Relationship Id="rId29" Type="http://schemas.openxmlformats.org/officeDocument/2006/relationships/image" Target="../media/image463.wmf"/><Relationship Id="rId1" Type="http://schemas.openxmlformats.org/officeDocument/2006/relationships/vmlDrawing" Target="../drawings/vmlDrawing58.vml"/><Relationship Id="rId6" Type="http://schemas.openxmlformats.org/officeDocument/2006/relationships/image" Target="../media/image465.wmf"/><Relationship Id="rId11" Type="http://schemas.openxmlformats.org/officeDocument/2006/relationships/oleObject" Target="../embeddings/oleObject666.bin"/><Relationship Id="rId24" Type="http://schemas.openxmlformats.org/officeDocument/2006/relationships/oleObject" Target="../embeddings/oleObject672.bin"/><Relationship Id="rId32" Type="http://schemas.openxmlformats.org/officeDocument/2006/relationships/oleObject" Target="../embeddings/oleObject676.bin"/><Relationship Id="rId37" Type="http://schemas.openxmlformats.org/officeDocument/2006/relationships/image" Target="../media/image477.png"/><Relationship Id="rId5" Type="http://schemas.openxmlformats.org/officeDocument/2006/relationships/oleObject" Target="../embeddings/oleObject663.bin"/><Relationship Id="rId15" Type="http://schemas.openxmlformats.org/officeDocument/2006/relationships/image" Target="../media/image288.png"/><Relationship Id="rId23" Type="http://schemas.openxmlformats.org/officeDocument/2006/relationships/image" Target="../media/image460.wmf"/><Relationship Id="rId28" Type="http://schemas.openxmlformats.org/officeDocument/2006/relationships/oleObject" Target="../embeddings/oleObject674.bin"/><Relationship Id="rId36" Type="http://schemas.openxmlformats.org/officeDocument/2006/relationships/oleObject" Target="../embeddings/oleObject680.bin"/><Relationship Id="rId10" Type="http://schemas.openxmlformats.org/officeDocument/2006/relationships/image" Target="../media/image467.wmf"/><Relationship Id="rId19" Type="http://schemas.openxmlformats.org/officeDocument/2006/relationships/image" Target="../media/image472.wmf"/><Relationship Id="rId31" Type="http://schemas.openxmlformats.org/officeDocument/2006/relationships/image" Target="../media/image464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665.bin"/><Relationship Id="rId14" Type="http://schemas.openxmlformats.org/officeDocument/2006/relationships/image" Target="../media/image483.wmf"/><Relationship Id="rId22" Type="http://schemas.openxmlformats.org/officeDocument/2006/relationships/oleObject" Target="../embeddings/oleObject671.bin"/><Relationship Id="rId27" Type="http://schemas.openxmlformats.org/officeDocument/2006/relationships/image" Target="../media/image462.wmf"/><Relationship Id="rId30" Type="http://schemas.openxmlformats.org/officeDocument/2006/relationships/oleObject" Target="../embeddings/oleObject675.bin"/><Relationship Id="rId35" Type="http://schemas.openxmlformats.org/officeDocument/2006/relationships/oleObject" Target="../embeddings/oleObject679.bin"/><Relationship Id="rId8" Type="http://schemas.openxmlformats.org/officeDocument/2006/relationships/image" Target="../media/image466.wmf"/><Relationship Id="rId3" Type="http://schemas.openxmlformats.org/officeDocument/2006/relationships/notesSlide" Target="../notesSlides/notesSlide66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1.wmf"/><Relationship Id="rId13" Type="http://schemas.openxmlformats.org/officeDocument/2006/relationships/oleObject" Target="../embeddings/oleObject685.bin"/><Relationship Id="rId18" Type="http://schemas.openxmlformats.org/officeDocument/2006/relationships/image" Target="../media/image466.wmf"/><Relationship Id="rId26" Type="http://schemas.openxmlformats.org/officeDocument/2006/relationships/image" Target="../media/image489.wmf"/><Relationship Id="rId3" Type="http://schemas.openxmlformats.org/officeDocument/2006/relationships/notesSlide" Target="../notesSlides/notesSlide67.xml"/><Relationship Id="rId21" Type="http://schemas.openxmlformats.org/officeDocument/2006/relationships/oleObject" Target="../embeddings/oleObject689.bin"/><Relationship Id="rId7" Type="http://schemas.openxmlformats.org/officeDocument/2006/relationships/oleObject" Target="../embeddings/oleObject682.bin"/><Relationship Id="rId12" Type="http://schemas.openxmlformats.org/officeDocument/2006/relationships/image" Target="../media/image463.wmf"/><Relationship Id="rId17" Type="http://schemas.openxmlformats.org/officeDocument/2006/relationships/oleObject" Target="../embeddings/oleObject687.bin"/><Relationship Id="rId25" Type="http://schemas.openxmlformats.org/officeDocument/2006/relationships/oleObject" Target="../embeddings/oleObject691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65.wmf"/><Relationship Id="rId20" Type="http://schemas.openxmlformats.org/officeDocument/2006/relationships/image" Target="../media/image467.wmf"/><Relationship Id="rId29" Type="http://schemas.openxmlformats.org/officeDocument/2006/relationships/image" Target="../media/image490.wmf"/><Relationship Id="rId1" Type="http://schemas.openxmlformats.org/officeDocument/2006/relationships/vmlDrawing" Target="../drawings/vmlDrawing59.vml"/><Relationship Id="rId6" Type="http://schemas.openxmlformats.org/officeDocument/2006/relationships/image" Target="../media/image460.wmf"/><Relationship Id="rId11" Type="http://schemas.openxmlformats.org/officeDocument/2006/relationships/oleObject" Target="../embeddings/oleObject684.bin"/><Relationship Id="rId24" Type="http://schemas.openxmlformats.org/officeDocument/2006/relationships/image" Target="../media/image488.wmf"/><Relationship Id="rId5" Type="http://schemas.openxmlformats.org/officeDocument/2006/relationships/oleObject" Target="../embeddings/oleObject681.bin"/><Relationship Id="rId15" Type="http://schemas.openxmlformats.org/officeDocument/2006/relationships/oleObject" Target="../embeddings/oleObject686.bin"/><Relationship Id="rId23" Type="http://schemas.openxmlformats.org/officeDocument/2006/relationships/oleObject" Target="../embeddings/oleObject690.bin"/><Relationship Id="rId28" Type="http://schemas.openxmlformats.org/officeDocument/2006/relationships/oleObject" Target="../embeddings/oleObject692.bin"/><Relationship Id="rId10" Type="http://schemas.openxmlformats.org/officeDocument/2006/relationships/image" Target="../media/image462.wmf"/><Relationship Id="rId19" Type="http://schemas.openxmlformats.org/officeDocument/2006/relationships/oleObject" Target="../embeddings/oleObject688.bin"/><Relationship Id="rId31" Type="http://schemas.openxmlformats.org/officeDocument/2006/relationships/image" Target="../media/image472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683.bin"/><Relationship Id="rId14" Type="http://schemas.openxmlformats.org/officeDocument/2006/relationships/image" Target="../media/image464.wmf"/><Relationship Id="rId22" Type="http://schemas.openxmlformats.org/officeDocument/2006/relationships/image" Target="../media/image487.wmf"/><Relationship Id="rId27" Type="http://schemas.openxmlformats.org/officeDocument/2006/relationships/image" Target="../media/image288.png"/><Relationship Id="rId30" Type="http://schemas.openxmlformats.org/officeDocument/2006/relationships/oleObject" Target="../embeddings/oleObject693.bin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98.bin"/><Relationship Id="rId18" Type="http://schemas.openxmlformats.org/officeDocument/2006/relationships/image" Target="../media/image491.wmf"/><Relationship Id="rId26" Type="http://schemas.openxmlformats.org/officeDocument/2006/relationships/oleObject" Target="../embeddings/oleObject704.bin"/><Relationship Id="rId3" Type="http://schemas.openxmlformats.org/officeDocument/2006/relationships/notesSlide" Target="../notesSlides/notesSlide68.xml"/><Relationship Id="rId21" Type="http://schemas.openxmlformats.org/officeDocument/2006/relationships/image" Target="../media/image492.wmf"/><Relationship Id="rId34" Type="http://schemas.openxmlformats.org/officeDocument/2006/relationships/image" Target="../media/image477.png"/><Relationship Id="rId7" Type="http://schemas.openxmlformats.org/officeDocument/2006/relationships/oleObject" Target="../embeddings/oleObject695.bin"/><Relationship Id="rId12" Type="http://schemas.openxmlformats.org/officeDocument/2006/relationships/image" Target="../media/image466.wmf"/><Relationship Id="rId17" Type="http://schemas.openxmlformats.org/officeDocument/2006/relationships/oleObject" Target="../embeddings/oleObject700.bin"/><Relationship Id="rId25" Type="http://schemas.openxmlformats.org/officeDocument/2006/relationships/image" Target="../media/image493.wmf"/><Relationship Id="rId33" Type="http://schemas.openxmlformats.org/officeDocument/2006/relationships/oleObject" Target="../embeddings/oleObject708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73.wmf"/><Relationship Id="rId20" Type="http://schemas.openxmlformats.org/officeDocument/2006/relationships/oleObject" Target="../embeddings/oleObject701.bin"/><Relationship Id="rId29" Type="http://schemas.openxmlformats.org/officeDocument/2006/relationships/image" Target="../media/image461.wmf"/><Relationship Id="rId1" Type="http://schemas.openxmlformats.org/officeDocument/2006/relationships/vmlDrawing" Target="../drawings/vmlDrawing60.vml"/><Relationship Id="rId6" Type="http://schemas.openxmlformats.org/officeDocument/2006/relationships/image" Target="../media/image463.wmf"/><Relationship Id="rId11" Type="http://schemas.openxmlformats.org/officeDocument/2006/relationships/oleObject" Target="../embeddings/oleObject697.bin"/><Relationship Id="rId24" Type="http://schemas.openxmlformats.org/officeDocument/2006/relationships/oleObject" Target="../embeddings/oleObject703.bin"/><Relationship Id="rId32" Type="http://schemas.openxmlformats.org/officeDocument/2006/relationships/oleObject" Target="../embeddings/oleObject707.bin"/><Relationship Id="rId5" Type="http://schemas.openxmlformats.org/officeDocument/2006/relationships/oleObject" Target="../embeddings/oleObject694.bin"/><Relationship Id="rId15" Type="http://schemas.openxmlformats.org/officeDocument/2006/relationships/oleObject" Target="../embeddings/oleObject699.bin"/><Relationship Id="rId23" Type="http://schemas.openxmlformats.org/officeDocument/2006/relationships/image" Target="../media/image472.wmf"/><Relationship Id="rId28" Type="http://schemas.openxmlformats.org/officeDocument/2006/relationships/oleObject" Target="../embeddings/oleObject705.bin"/><Relationship Id="rId36" Type="http://schemas.openxmlformats.org/officeDocument/2006/relationships/image" Target="../media/image478.png"/><Relationship Id="rId10" Type="http://schemas.openxmlformats.org/officeDocument/2006/relationships/image" Target="../media/image465.wmf"/><Relationship Id="rId19" Type="http://schemas.openxmlformats.org/officeDocument/2006/relationships/image" Target="../media/image288.png"/><Relationship Id="rId31" Type="http://schemas.openxmlformats.org/officeDocument/2006/relationships/image" Target="../media/image462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696.bin"/><Relationship Id="rId14" Type="http://schemas.openxmlformats.org/officeDocument/2006/relationships/image" Target="../media/image467.wmf"/><Relationship Id="rId22" Type="http://schemas.openxmlformats.org/officeDocument/2006/relationships/oleObject" Target="../embeddings/oleObject702.bin"/><Relationship Id="rId27" Type="http://schemas.openxmlformats.org/officeDocument/2006/relationships/image" Target="../media/image460.wmf"/><Relationship Id="rId30" Type="http://schemas.openxmlformats.org/officeDocument/2006/relationships/oleObject" Target="../embeddings/oleObject706.bin"/><Relationship Id="rId35" Type="http://schemas.openxmlformats.org/officeDocument/2006/relationships/image" Target="../media/image486.png"/><Relationship Id="rId8" Type="http://schemas.openxmlformats.org/officeDocument/2006/relationships/image" Target="../media/image464.wmf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713.bin"/><Relationship Id="rId18" Type="http://schemas.openxmlformats.org/officeDocument/2006/relationships/image" Target="../media/image494.wmf"/><Relationship Id="rId26" Type="http://schemas.openxmlformats.org/officeDocument/2006/relationships/oleObject" Target="../embeddings/oleObject719.bin"/><Relationship Id="rId3" Type="http://schemas.openxmlformats.org/officeDocument/2006/relationships/notesSlide" Target="../notesSlides/notesSlide69.xml"/><Relationship Id="rId21" Type="http://schemas.openxmlformats.org/officeDocument/2006/relationships/oleObject" Target="../embeddings/oleObject717.bin"/><Relationship Id="rId34" Type="http://schemas.openxmlformats.org/officeDocument/2006/relationships/oleObject" Target="../embeddings/oleObject724.bin"/><Relationship Id="rId7" Type="http://schemas.openxmlformats.org/officeDocument/2006/relationships/oleObject" Target="../embeddings/oleObject710.bin"/><Relationship Id="rId12" Type="http://schemas.openxmlformats.org/officeDocument/2006/relationships/image" Target="../media/image465.wmf"/><Relationship Id="rId17" Type="http://schemas.openxmlformats.org/officeDocument/2006/relationships/oleObject" Target="../embeddings/oleObject715.bin"/><Relationship Id="rId25" Type="http://schemas.openxmlformats.org/officeDocument/2006/relationships/image" Target="../media/image496.wmf"/><Relationship Id="rId33" Type="http://schemas.openxmlformats.org/officeDocument/2006/relationships/oleObject" Target="../embeddings/oleObject723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67.wmf"/><Relationship Id="rId20" Type="http://schemas.openxmlformats.org/officeDocument/2006/relationships/image" Target="../media/image495.wmf"/><Relationship Id="rId29" Type="http://schemas.openxmlformats.org/officeDocument/2006/relationships/image" Target="../media/image463.wmf"/><Relationship Id="rId1" Type="http://schemas.openxmlformats.org/officeDocument/2006/relationships/vmlDrawing" Target="../drawings/vmlDrawing61.vml"/><Relationship Id="rId6" Type="http://schemas.openxmlformats.org/officeDocument/2006/relationships/image" Target="../media/image460.wmf"/><Relationship Id="rId11" Type="http://schemas.openxmlformats.org/officeDocument/2006/relationships/oleObject" Target="../embeddings/oleObject712.bin"/><Relationship Id="rId24" Type="http://schemas.openxmlformats.org/officeDocument/2006/relationships/oleObject" Target="../embeddings/oleObject718.bin"/><Relationship Id="rId32" Type="http://schemas.openxmlformats.org/officeDocument/2006/relationships/oleObject" Target="../embeddings/oleObject722.bin"/><Relationship Id="rId5" Type="http://schemas.openxmlformats.org/officeDocument/2006/relationships/oleObject" Target="../embeddings/oleObject709.bin"/><Relationship Id="rId15" Type="http://schemas.openxmlformats.org/officeDocument/2006/relationships/oleObject" Target="../embeddings/oleObject714.bin"/><Relationship Id="rId23" Type="http://schemas.openxmlformats.org/officeDocument/2006/relationships/image" Target="../media/image288.png"/><Relationship Id="rId28" Type="http://schemas.openxmlformats.org/officeDocument/2006/relationships/oleObject" Target="../embeddings/oleObject720.bin"/><Relationship Id="rId36" Type="http://schemas.openxmlformats.org/officeDocument/2006/relationships/oleObject" Target="../embeddings/oleObject726.bin"/><Relationship Id="rId10" Type="http://schemas.openxmlformats.org/officeDocument/2006/relationships/image" Target="../media/image462.wmf"/><Relationship Id="rId19" Type="http://schemas.openxmlformats.org/officeDocument/2006/relationships/oleObject" Target="../embeddings/oleObject716.bin"/><Relationship Id="rId31" Type="http://schemas.openxmlformats.org/officeDocument/2006/relationships/image" Target="../media/image464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711.bin"/><Relationship Id="rId14" Type="http://schemas.openxmlformats.org/officeDocument/2006/relationships/image" Target="../media/image466.wmf"/><Relationship Id="rId22" Type="http://schemas.openxmlformats.org/officeDocument/2006/relationships/image" Target="../media/image481.wmf"/><Relationship Id="rId27" Type="http://schemas.openxmlformats.org/officeDocument/2006/relationships/image" Target="../media/image472.wmf"/><Relationship Id="rId30" Type="http://schemas.openxmlformats.org/officeDocument/2006/relationships/oleObject" Target="../embeddings/oleObject721.bin"/><Relationship Id="rId35" Type="http://schemas.openxmlformats.org/officeDocument/2006/relationships/oleObject" Target="../embeddings/oleObject725.bin"/><Relationship Id="rId8" Type="http://schemas.openxmlformats.org/officeDocument/2006/relationships/image" Target="../media/image461.w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hyperlink" Target="http://jpsj.ipap.jp/link?JPSJ/69/4095/" TargetMode="External"/><Relationship Id="rId3" Type="http://schemas.openxmlformats.org/officeDocument/2006/relationships/hyperlink" Target="http://link.aip.org/link/?JCPSA6/99/9496/1" TargetMode="External"/><Relationship Id="rId7" Type="http://schemas.openxmlformats.org/officeDocument/2006/relationships/hyperlink" Target="http://jpsj.ipap.jp/link?JPSJ/69/3115/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dx.doi.org/10.1016/S0301-0104(98)00010-X" TargetMode="External"/><Relationship Id="rId5" Type="http://schemas.openxmlformats.org/officeDocument/2006/relationships/hyperlink" Target="http://newjournal.kcsnet.or.kr/main/j_search/j_view.htm?code=B061201&amp;cpage=1&amp;journal=B&amp;vol=27&amp;no=&amp;page=1940&amp;fields=&amp;keyword1=&amp;year1=1980&amp;year2=2008&amp;research=&amp;aorder1=&amp;aorder2=&amp;fields2=none&amp;keyword2=&amp;fields3=&amp;keyword3=&amp;fields4=&amp;keyword4=&amp;research=&amp;view=10&amp;b" TargetMode="External"/><Relationship Id="rId4" Type="http://schemas.openxmlformats.org/officeDocument/2006/relationships/hyperlink" Target="http://jpsj.ipap.jp/link?JPSJ/75/082001" TargetMode="External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731.bin"/><Relationship Id="rId18" Type="http://schemas.openxmlformats.org/officeDocument/2006/relationships/oleObject" Target="../embeddings/oleObject733.bin"/><Relationship Id="rId26" Type="http://schemas.openxmlformats.org/officeDocument/2006/relationships/oleObject" Target="../embeddings/oleObject737.bin"/><Relationship Id="rId39" Type="http://schemas.openxmlformats.org/officeDocument/2006/relationships/image" Target="../media/image478.png"/><Relationship Id="rId21" Type="http://schemas.openxmlformats.org/officeDocument/2006/relationships/image" Target="../media/image485.wmf"/><Relationship Id="rId34" Type="http://schemas.openxmlformats.org/officeDocument/2006/relationships/oleObject" Target="../embeddings/oleObject742.bin"/><Relationship Id="rId7" Type="http://schemas.openxmlformats.org/officeDocument/2006/relationships/oleObject" Target="../embeddings/oleObject728.bin"/><Relationship Id="rId12" Type="http://schemas.openxmlformats.org/officeDocument/2006/relationships/image" Target="../media/image473.wmf"/><Relationship Id="rId17" Type="http://schemas.openxmlformats.org/officeDocument/2006/relationships/image" Target="../media/image498.wmf"/><Relationship Id="rId25" Type="http://schemas.openxmlformats.org/officeDocument/2006/relationships/image" Target="../media/image461.wmf"/><Relationship Id="rId33" Type="http://schemas.openxmlformats.org/officeDocument/2006/relationships/oleObject" Target="../embeddings/oleObject741.bin"/><Relationship Id="rId38" Type="http://schemas.openxmlformats.org/officeDocument/2006/relationships/image" Target="../media/image486.png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732.bin"/><Relationship Id="rId20" Type="http://schemas.openxmlformats.org/officeDocument/2006/relationships/oleObject" Target="../embeddings/oleObject734.bin"/><Relationship Id="rId29" Type="http://schemas.openxmlformats.org/officeDocument/2006/relationships/image" Target="../media/image463.wmf"/><Relationship Id="rId1" Type="http://schemas.openxmlformats.org/officeDocument/2006/relationships/vmlDrawing" Target="../drawings/vmlDrawing62.vml"/><Relationship Id="rId6" Type="http://schemas.openxmlformats.org/officeDocument/2006/relationships/image" Target="../media/image465.wmf"/><Relationship Id="rId11" Type="http://schemas.openxmlformats.org/officeDocument/2006/relationships/oleObject" Target="../embeddings/oleObject730.bin"/><Relationship Id="rId24" Type="http://schemas.openxmlformats.org/officeDocument/2006/relationships/oleObject" Target="../embeddings/oleObject736.bin"/><Relationship Id="rId32" Type="http://schemas.openxmlformats.org/officeDocument/2006/relationships/oleObject" Target="../embeddings/oleObject740.bin"/><Relationship Id="rId37" Type="http://schemas.openxmlformats.org/officeDocument/2006/relationships/image" Target="../media/image477.png"/><Relationship Id="rId5" Type="http://schemas.openxmlformats.org/officeDocument/2006/relationships/oleObject" Target="../embeddings/oleObject727.bin"/><Relationship Id="rId15" Type="http://schemas.openxmlformats.org/officeDocument/2006/relationships/image" Target="../media/image288.png"/><Relationship Id="rId23" Type="http://schemas.openxmlformats.org/officeDocument/2006/relationships/image" Target="../media/image460.wmf"/><Relationship Id="rId28" Type="http://schemas.openxmlformats.org/officeDocument/2006/relationships/oleObject" Target="../embeddings/oleObject738.bin"/><Relationship Id="rId36" Type="http://schemas.openxmlformats.org/officeDocument/2006/relationships/oleObject" Target="../embeddings/oleObject744.bin"/><Relationship Id="rId10" Type="http://schemas.openxmlformats.org/officeDocument/2006/relationships/image" Target="../media/image467.wmf"/><Relationship Id="rId19" Type="http://schemas.openxmlformats.org/officeDocument/2006/relationships/image" Target="../media/image472.wmf"/><Relationship Id="rId31" Type="http://schemas.openxmlformats.org/officeDocument/2006/relationships/image" Target="../media/image464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729.bin"/><Relationship Id="rId14" Type="http://schemas.openxmlformats.org/officeDocument/2006/relationships/image" Target="../media/image497.wmf"/><Relationship Id="rId22" Type="http://schemas.openxmlformats.org/officeDocument/2006/relationships/oleObject" Target="../embeddings/oleObject735.bin"/><Relationship Id="rId27" Type="http://schemas.openxmlformats.org/officeDocument/2006/relationships/image" Target="../media/image462.wmf"/><Relationship Id="rId30" Type="http://schemas.openxmlformats.org/officeDocument/2006/relationships/oleObject" Target="../embeddings/oleObject739.bin"/><Relationship Id="rId35" Type="http://schemas.openxmlformats.org/officeDocument/2006/relationships/oleObject" Target="../embeddings/oleObject743.bin"/><Relationship Id="rId8" Type="http://schemas.openxmlformats.org/officeDocument/2006/relationships/image" Target="../media/image466.wmf"/><Relationship Id="rId3" Type="http://schemas.openxmlformats.org/officeDocument/2006/relationships/notesSlide" Target="../notesSlides/notesSlide70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9.wmf"/><Relationship Id="rId13" Type="http://schemas.openxmlformats.org/officeDocument/2006/relationships/oleObject" Target="../embeddings/oleObject749.bin"/><Relationship Id="rId18" Type="http://schemas.openxmlformats.org/officeDocument/2006/relationships/image" Target="../media/image504.wmf"/><Relationship Id="rId26" Type="http://schemas.openxmlformats.org/officeDocument/2006/relationships/oleObject" Target="../embeddings/oleObject755.bin"/><Relationship Id="rId3" Type="http://schemas.openxmlformats.org/officeDocument/2006/relationships/notesSlide" Target="../notesSlides/notesSlide71.xml"/><Relationship Id="rId21" Type="http://schemas.openxmlformats.org/officeDocument/2006/relationships/image" Target="../media/image505.wmf"/><Relationship Id="rId7" Type="http://schemas.openxmlformats.org/officeDocument/2006/relationships/oleObject" Target="../embeddings/oleObject746.bin"/><Relationship Id="rId12" Type="http://schemas.openxmlformats.org/officeDocument/2006/relationships/image" Target="../media/image501.wmf"/><Relationship Id="rId17" Type="http://schemas.openxmlformats.org/officeDocument/2006/relationships/oleObject" Target="../embeddings/oleObject751.bin"/><Relationship Id="rId25" Type="http://schemas.openxmlformats.org/officeDocument/2006/relationships/image" Target="../media/image466.wmf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503.wmf"/><Relationship Id="rId20" Type="http://schemas.openxmlformats.org/officeDocument/2006/relationships/oleObject" Target="../embeddings/oleObject752.bin"/><Relationship Id="rId29" Type="http://schemas.openxmlformats.org/officeDocument/2006/relationships/image" Target="../media/image461.wmf"/><Relationship Id="rId1" Type="http://schemas.openxmlformats.org/officeDocument/2006/relationships/vmlDrawing" Target="../drawings/vmlDrawing63.vml"/><Relationship Id="rId6" Type="http://schemas.openxmlformats.org/officeDocument/2006/relationships/image" Target="../media/image287.png"/><Relationship Id="rId11" Type="http://schemas.openxmlformats.org/officeDocument/2006/relationships/oleObject" Target="../embeddings/oleObject748.bin"/><Relationship Id="rId24" Type="http://schemas.openxmlformats.org/officeDocument/2006/relationships/oleObject" Target="../embeddings/oleObject754.bin"/><Relationship Id="rId5" Type="http://schemas.openxmlformats.org/officeDocument/2006/relationships/image" Target="../media/image472.wmf"/><Relationship Id="rId15" Type="http://schemas.openxmlformats.org/officeDocument/2006/relationships/oleObject" Target="../embeddings/oleObject750.bin"/><Relationship Id="rId23" Type="http://schemas.openxmlformats.org/officeDocument/2006/relationships/image" Target="../media/image465.wmf"/><Relationship Id="rId28" Type="http://schemas.openxmlformats.org/officeDocument/2006/relationships/oleObject" Target="../embeddings/oleObject756.bin"/><Relationship Id="rId10" Type="http://schemas.openxmlformats.org/officeDocument/2006/relationships/image" Target="../media/image500.wmf"/><Relationship Id="rId19" Type="http://schemas.openxmlformats.org/officeDocument/2006/relationships/image" Target="../media/image288.png"/><Relationship Id="rId31" Type="http://schemas.openxmlformats.org/officeDocument/2006/relationships/image" Target="../media/image462.wmf"/><Relationship Id="rId4" Type="http://schemas.openxmlformats.org/officeDocument/2006/relationships/oleObject" Target="../embeddings/oleObject745.bin"/><Relationship Id="rId9" Type="http://schemas.openxmlformats.org/officeDocument/2006/relationships/oleObject" Target="../embeddings/oleObject747.bin"/><Relationship Id="rId14" Type="http://schemas.openxmlformats.org/officeDocument/2006/relationships/image" Target="../media/image502.wmf"/><Relationship Id="rId22" Type="http://schemas.openxmlformats.org/officeDocument/2006/relationships/oleObject" Target="../embeddings/oleObject753.bin"/><Relationship Id="rId27" Type="http://schemas.openxmlformats.org/officeDocument/2006/relationships/image" Target="../media/image460.wmf"/><Relationship Id="rId30" Type="http://schemas.openxmlformats.org/officeDocument/2006/relationships/oleObject" Target="../embeddings/oleObject757.bin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762.bin"/><Relationship Id="rId18" Type="http://schemas.openxmlformats.org/officeDocument/2006/relationships/image" Target="../media/image462.wmf"/><Relationship Id="rId26" Type="http://schemas.openxmlformats.org/officeDocument/2006/relationships/image" Target="../media/image507.wmf"/><Relationship Id="rId3" Type="http://schemas.openxmlformats.org/officeDocument/2006/relationships/notesSlide" Target="../notesSlides/notesSlide72.xml"/><Relationship Id="rId21" Type="http://schemas.openxmlformats.org/officeDocument/2006/relationships/oleObject" Target="../embeddings/oleObject766.bin"/><Relationship Id="rId34" Type="http://schemas.openxmlformats.org/officeDocument/2006/relationships/oleObject" Target="../embeddings/oleObject772.bin"/><Relationship Id="rId7" Type="http://schemas.openxmlformats.org/officeDocument/2006/relationships/oleObject" Target="../embeddings/oleObject759.bin"/><Relationship Id="rId12" Type="http://schemas.openxmlformats.org/officeDocument/2006/relationships/image" Target="../media/image466.wmf"/><Relationship Id="rId17" Type="http://schemas.openxmlformats.org/officeDocument/2006/relationships/oleObject" Target="../embeddings/oleObject764.bin"/><Relationship Id="rId25" Type="http://schemas.openxmlformats.org/officeDocument/2006/relationships/oleObject" Target="../embeddings/oleObject768.bin"/><Relationship Id="rId33" Type="http://schemas.openxmlformats.org/officeDocument/2006/relationships/image" Target="../media/image472.wmf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61.wmf"/><Relationship Id="rId20" Type="http://schemas.openxmlformats.org/officeDocument/2006/relationships/image" Target="../media/image463.wmf"/><Relationship Id="rId29" Type="http://schemas.openxmlformats.org/officeDocument/2006/relationships/image" Target="../media/image288.png"/><Relationship Id="rId1" Type="http://schemas.openxmlformats.org/officeDocument/2006/relationships/vmlDrawing" Target="../drawings/vmlDrawing64.vml"/><Relationship Id="rId6" Type="http://schemas.openxmlformats.org/officeDocument/2006/relationships/image" Target="../media/image499.wmf"/><Relationship Id="rId11" Type="http://schemas.openxmlformats.org/officeDocument/2006/relationships/oleObject" Target="../embeddings/oleObject761.bin"/><Relationship Id="rId24" Type="http://schemas.openxmlformats.org/officeDocument/2006/relationships/image" Target="../media/image506.wmf"/><Relationship Id="rId32" Type="http://schemas.openxmlformats.org/officeDocument/2006/relationships/oleObject" Target="../embeddings/oleObject771.bin"/><Relationship Id="rId5" Type="http://schemas.openxmlformats.org/officeDocument/2006/relationships/oleObject" Target="../embeddings/oleObject758.bin"/><Relationship Id="rId15" Type="http://schemas.openxmlformats.org/officeDocument/2006/relationships/oleObject" Target="../embeddings/oleObject763.bin"/><Relationship Id="rId23" Type="http://schemas.openxmlformats.org/officeDocument/2006/relationships/oleObject" Target="../embeddings/oleObject767.bin"/><Relationship Id="rId28" Type="http://schemas.openxmlformats.org/officeDocument/2006/relationships/image" Target="../media/image474.wmf"/><Relationship Id="rId10" Type="http://schemas.openxmlformats.org/officeDocument/2006/relationships/image" Target="../media/image465.wmf"/><Relationship Id="rId19" Type="http://schemas.openxmlformats.org/officeDocument/2006/relationships/oleObject" Target="../embeddings/oleObject765.bin"/><Relationship Id="rId31" Type="http://schemas.openxmlformats.org/officeDocument/2006/relationships/image" Target="../media/image508.wmf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760.bin"/><Relationship Id="rId14" Type="http://schemas.openxmlformats.org/officeDocument/2006/relationships/image" Target="../media/image460.wmf"/><Relationship Id="rId22" Type="http://schemas.openxmlformats.org/officeDocument/2006/relationships/image" Target="../media/image464.wmf"/><Relationship Id="rId27" Type="http://schemas.openxmlformats.org/officeDocument/2006/relationships/oleObject" Target="../embeddings/oleObject769.bin"/><Relationship Id="rId30" Type="http://schemas.openxmlformats.org/officeDocument/2006/relationships/oleObject" Target="../embeddings/oleObject770.bin"/><Relationship Id="rId35" Type="http://schemas.openxmlformats.org/officeDocument/2006/relationships/image" Target="../media/image476.wmf"/><Relationship Id="rId8" Type="http://schemas.openxmlformats.org/officeDocument/2006/relationships/image" Target="../media/image500.wmf"/></Relationships>
</file>

<file path=ppt/slides/_rels/slide8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6.wmf"/><Relationship Id="rId18" Type="http://schemas.openxmlformats.org/officeDocument/2006/relationships/oleObject" Target="../embeddings/oleObject779.bin"/><Relationship Id="rId26" Type="http://schemas.openxmlformats.org/officeDocument/2006/relationships/oleObject" Target="../embeddings/oleObject783.bin"/><Relationship Id="rId39" Type="http://schemas.openxmlformats.org/officeDocument/2006/relationships/oleObject" Target="../embeddings/oleObject791.bin"/><Relationship Id="rId21" Type="http://schemas.openxmlformats.org/officeDocument/2006/relationships/image" Target="../media/image463.wmf"/><Relationship Id="rId34" Type="http://schemas.openxmlformats.org/officeDocument/2006/relationships/image" Target="../media/image510.wmf"/><Relationship Id="rId42" Type="http://schemas.openxmlformats.org/officeDocument/2006/relationships/image" Target="../media/image478.png"/><Relationship Id="rId7" Type="http://schemas.openxmlformats.org/officeDocument/2006/relationships/image" Target="../media/image499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778.bin"/><Relationship Id="rId20" Type="http://schemas.openxmlformats.org/officeDocument/2006/relationships/oleObject" Target="../embeddings/oleObject780.bin"/><Relationship Id="rId29" Type="http://schemas.openxmlformats.org/officeDocument/2006/relationships/oleObject" Target="../embeddings/oleObject785.bin"/><Relationship Id="rId41" Type="http://schemas.openxmlformats.org/officeDocument/2006/relationships/image" Target="../media/image477.png"/><Relationship Id="rId1" Type="http://schemas.openxmlformats.org/officeDocument/2006/relationships/vmlDrawing" Target="../drawings/vmlDrawing65.vml"/><Relationship Id="rId6" Type="http://schemas.openxmlformats.org/officeDocument/2006/relationships/oleObject" Target="../embeddings/oleObject773.bin"/><Relationship Id="rId11" Type="http://schemas.openxmlformats.org/officeDocument/2006/relationships/image" Target="../media/image465.wmf"/><Relationship Id="rId24" Type="http://schemas.openxmlformats.org/officeDocument/2006/relationships/oleObject" Target="../embeddings/oleObject782.bin"/><Relationship Id="rId32" Type="http://schemas.openxmlformats.org/officeDocument/2006/relationships/image" Target="../media/image506.wmf"/><Relationship Id="rId37" Type="http://schemas.openxmlformats.org/officeDocument/2006/relationships/oleObject" Target="../embeddings/oleObject790.bin"/><Relationship Id="rId40" Type="http://schemas.openxmlformats.org/officeDocument/2006/relationships/image" Target="../media/image476.wmf"/><Relationship Id="rId5" Type="http://schemas.openxmlformats.org/officeDocument/2006/relationships/image" Target="../media/image287.png"/><Relationship Id="rId15" Type="http://schemas.openxmlformats.org/officeDocument/2006/relationships/image" Target="../media/image460.wmf"/><Relationship Id="rId23" Type="http://schemas.openxmlformats.org/officeDocument/2006/relationships/image" Target="../media/image464.wmf"/><Relationship Id="rId28" Type="http://schemas.openxmlformats.org/officeDocument/2006/relationships/oleObject" Target="../embeddings/oleObject784.bin"/><Relationship Id="rId36" Type="http://schemas.openxmlformats.org/officeDocument/2006/relationships/image" Target="../media/image288.png"/><Relationship Id="rId10" Type="http://schemas.openxmlformats.org/officeDocument/2006/relationships/oleObject" Target="../embeddings/oleObject775.bin"/><Relationship Id="rId19" Type="http://schemas.openxmlformats.org/officeDocument/2006/relationships/image" Target="../media/image462.wmf"/><Relationship Id="rId31" Type="http://schemas.openxmlformats.org/officeDocument/2006/relationships/oleObject" Target="../embeddings/oleObject787.bin"/><Relationship Id="rId4" Type="http://schemas.openxmlformats.org/officeDocument/2006/relationships/image" Target="../media/image486.png"/><Relationship Id="rId9" Type="http://schemas.openxmlformats.org/officeDocument/2006/relationships/image" Target="../media/image500.wmf"/><Relationship Id="rId14" Type="http://schemas.openxmlformats.org/officeDocument/2006/relationships/oleObject" Target="../embeddings/oleObject777.bin"/><Relationship Id="rId22" Type="http://schemas.openxmlformats.org/officeDocument/2006/relationships/oleObject" Target="../embeddings/oleObject781.bin"/><Relationship Id="rId27" Type="http://schemas.openxmlformats.org/officeDocument/2006/relationships/image" Target="../media/image509.wmf"/><Relationship Id="rId30" Type="http://schemas.openxmlformats.org/officeDocument/2006/relationships/oleObject" Target="../embeddings/oleObject786.bin"/><Relationship Id="rId35" Type="http://schemas.openxmlformats.org/officeDocument/2006/relationships/oleObject" Target="../embeddings/oleObject789.bin"/><Relationship Id="rId8" Type="http://schemas.openxmlformats.org/officeDocument/2006/relationships/oleObject" Target="../embeddings/oleObject774.bin"/><Relationship Id="rId3" Type="http://schemas.openxmlformats.org/officeDocument/2006/relationships/notesSlide" Target="../notesSlides/notesSlide73.xml"/><Relationship Id="rId12" Type="http://schemas.openxmlformats.org/officeDocument/2006/relationships/oleObject" Target="../embeddings/oleObject776.bin"/><Relationship Id="rId17" Type="http://schemas.openxmlformats.org/officeDocument/2006/relationships/image" Target="../media/image461.wmf"/><Relationship Id="rId25" Type="http://schemas.openxmlformats.org/officeDocument/2006/relationships/image" Target="../media/image474.wmf"/><Relationship Id="rId33" Type="http://schemas.openxmlformats.org/officeDocument/2006/relationships/oleObject" Target="../embeddings/oleObject788.bin"/><Relationship Id="rId38" Type="http://schemas.openxmlformats.org/officeDocument/2006/relationships/image" Target="../media/image472.wmf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92.bin"/><Relationship Id="rId13" Type="http://schemas.openxmlformats.org/officeDocument/2006/relationships/image" Target="../media/image417.wmf"/><Relationship Id="rId3" Type="http://schemas.openxmlformats.org/officeDocument/2006/relationships/notesSlide" Target="../notesSlides/notesSlide74.xml"/><Relationship Id="rId7" Type="http://schemas.openxmlformats.org/officeDocument/2006/relationships/image" Target="../media/image287.png"/><Relationship Id="rId12" Type="http://schemas.openxmlformats.org/officeDocument/2006/relationships/oleObject" Target="../embeddings/oleObject794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78.png"/><Relationship Id="rId1" Type="http://schemas.openxmlformats.org/officeDocument/2006/relationships/vmlDrawing" Target="../drawings/vmlDrawing66.vml"/><Relationship Id="rId6" Type="http://schemas.openxmlformats.org/officeDocument/2006/relationships/image" Target="../media/image511.png"/><Relationship Id="rId11" Type="http://schemas.openxmlformats.org/officeDocument/2006/relationships/image" Target="../media/image422.wmf"/><Relationship Id="rId5" Type="http://schemas.openxmlformats.org/officeDocument/2006/relationships/image" Target="../media/image486.png"/><Relationship Id="rId15" Type="http://schemas.openxmlformats.org/officeDocument/2006/relationships/image" Target="../media/image408.wmf"/><Relationship Id="rId10" Type="http://schemas.openxmlformats.org/officeDocument/2006/relationships/oleObject" Target="../embeddings/oleObject793.bin"/><Relationship Id="rId4" Type="http://schemas.openxmlformats.org/officeDocument/2006/relationships/image" Target="../media/image477.png"/><Relationship Id="rId9" Type="http://schemas.openxmlformats.org/officeDocument/2006/relationships/image" Target="../media/image421.wmf"/><Relationship Id="rId14" Type="http://schemas.openxmlformats.org/officeDocument/2006/relationships/oleObject" Target="../embeddings/oleObject795.bin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3.wmf"/><Relationship Id="rId13" Type="http://schemas.openxmlformats.org/officeDocument/2006/relationships/oleObject" Target="../embeddings/oleObject800.bin"/><Relationship Id="rId18" Type="http://schemas.openxmlformats.org/officeDocument/2006/relationships/image" Target="../media/image462.wmf"/><Relationship Id="rId26" Type="http://schemas.openxmlformats.org/officeDocument/2006/relationships/oleObject" Target="../embeddings/oleObject808.bin"/><Relationship Id="rId3" Type="http://schemas.openxmlformats.org/officeDocument/2006/relationships/notesSlide" Target="../notesSlides/notesSlide75.xml"/><Relationship Id="rId21" Type="http://schemas.openxmlformats.org/officeDocument/2006/relationships/oleObject" Target="../embeddings/oleObject804.bin"/><Relationship Id="rId7" Type="http://schemas.openxmlformats.org/officeDocument/2006/relationships/oleObject" Target="../embeddings/oleObject797.bin"/><Relationship Id="rId12" Type="http://schemas.openxmlformats.org/officeDocument/2006/relationships/image" Target="../media/image466.wmf"/><Relationship Id="rId17" Type="http://schemas.openxmlformats.org/officeDocument/2006/relationships/oleObject" Target="../embeddings/oleObject802.bin"/><Relationship Id="rId25" Type="http://schemas.openxmlformats.org/officeDocument/2006/relationships/oleObject" Target="../embeddings/oleObject807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61.wmf"/><Relationship Id="rId20" Type="http://schemas.openxmlformats.org/officeDocument/2006/relationships/image" Target="../media/image514.wmf"/><Relationship Id="rId29" Type="http://schemas.openxmlformats.org/officeDocument/2006/relationships/image" Target="../media/image486.png"/><Relationship Id="rId1" Type="http://schemas.openxmlformats.org/officeDocument/2006/relationships/vmlDrawing" Target="../drawings/vmlDrawing67.vml"/><Relationship Id="rId6" Type="http://schemas.openxmlformats.org/officeDocument/2006/relationships/image" Target="../media/image512.wmf"/><Relationship Id="rId11" Type="http://schemas.openxmlformats.org/officeDocument/2006/relationships/oleObject" Target="../embeddings/oleObject799.bin"/><Relationship Id="rId24" Type="http://schemas.openxmlformats.org/officeDocument/2006/relationships/oleObject" Target="../embeddings/oleObject806.bin"/><Relationship Id="rId32" Type="http://schemas.openxmlformats.org/officeDocument/2006/relationships/image" Target="../media/image378.png"/><Relationship Id="rId5" Type="http://schemas.openxmlformats.org/officeDocument/2006/relationships/oleObject" Target="../embeddings/oleObject796.bin"/><Relationship Id="rId15" Type="http://schemas.openxmlformats.org/officeDocument/2006/relationships/oleObject" Target="../embeddings/oleObject801.bin"/><Relationship Id="rId23" Type="http://schemas.openxmlformats.org/officeDocument/2006/relationships/oleObject" Target="../embeddings/oleObject805.bin"/><Relationship Id="rId28" Type="http://schemas.openxmlformats.org/officeDocument/2006/relationships/image" Target="../media/image477.png"/><Relationship Id="rId10" Type="http://schemas.openxmlformats.org/officeDocument/2006/relationships/image" Target="../media/image465.wmf"/><Relationship Id="rId19" Type="http://schemas.openxmlformats.org/officeDocument/2006/relationships/oleObject" Target="../embeddings/oleObject803.bin"/><Relationship Id="rId31" Type="http://schemas.openxmlformats.org/officeDocument/2006/relationships/image" Target="../media/image478.png"/><Relationship Id="rId4" Type="http://schemas.openxmlformats.org/officeDocument/2006/relationships/image" Target="../media/image287.png"/><Relationship Id="rId9" Type="http://schemas.openxmlformats.org/officeDocument/2006/relationships/oleObject" Target="../embeddings/oleObject798.bin"/><Relationship Id="rId14" Type="http://schemas.openxmlformats.org/officeDocument/2006/relationships/image" Target="../media/image460.wmf"/><Relationship Id="rId22" Type="http://schemas.openxmlformats.org/officeDocument/2006/relationships/image" Target="../media/image515.wmf"/><Relationship Id="rId27" Type="http://schemas.openxmlformats.org/officeDocument/2006/relationships/oleObject" Target="../embeddings/oleObject809.bin"/><Relationship Id="rId30" Type="http://schemas.openxmlformats.org/officeDocument/2006/relationships/image" Target="../media/image511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1.wmf"/><Relationship Id="rId13" Type="http://schemas.openxmlformats.org/officeDocument/2006/relationships/oleObject" Target="../embeddings/oleObject814.bin"/><Relationship Id="rId18" Type="http://schemas.openxmlformats.org/officeDocument/2006/relationships/oleObject" Target="../embeddings/oleObject818.bin"/><Relationship Id="rId3" Type="http://schemas.openxmlformats.org/officeDocument/2006/relationships/notesSlide" Target="../notesSlides/notesSlide76.xml"/><Relationship Id="rId21" Type="http://schemas.openxmlformats.org/officeDocument/2006/relationships/image" Target="../media/image511.png"/><Relationship Id="rId7" Type="http://schemas.openxmlformats.org/officeDocument/2006/relationships/oleObject" Target="../embeddings/oleObject811.bin"/><Relationship Id="rId12" Type="http://schemas.openxmlformats.org/officeDocument/2006/relationships/image" Target="../media/image514.wmf"/><Relationship Id="rId17" Type="http://schemas.openxmlformats.org/officeDocument/2006/relationships/oleObject" Target="../embeddings/oleObject817.bin"/><Relationship Id="rId25" Type="http://schemas.openxmlformats.org/officeDocument/2006/relationships/hyperlink" Target="http://dx.doi.org/10.1016/S0009-2614(97)00942-1" TargetMode="External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816.bin"/><Relationship Id="rId20" Type="http://schemas.openxmlformats.org/officeDocument/2006/relationships/image" Target="../media/image378.png"/><Relationship Id="rId1" Type="http://schemas.openxmlformats.org/officeDocument/2006/relationships/vmlDrawing" Target="../drawings/vmlDrawing68.vml"/><Relationship Id="rId6" Type="http://schemas.openxmlformats.org/officeDocument/2006/relationships/image" Target="../media/image460.wmf"/><Relationship Id="rId11" Type="http://schemas.openxmlformats.org/officeDocument/2006/relationships/oleObject" Target="../embeddings/oleObject813.bin"/><Relationship Id="rId24" Type="http://schemas.openxmlformats.org/officeDocument/2006/relationships/image" Target="../media/image516.png"/><Relationship Id="rId5" Type="http://schemas.openxmlformats.org/officeDocument/2006/relationships/oleObject" Target="../embeddings/oleObject810.bin"/><Relationship Id="rId15" Type="http://schemas.openxmlformats.org/officeDocument/2006/relationships/oleObject" Target="../embeddings/oleObject815.bin"/><Relationship Id="rId23" Type="http://schemas.openxmlformats.org/officeDocument/2006/relationships/image" Target="../media/image478.png"/><Relationship Id="rId10" Type="http://schemas.openxmlformats.org/officeDocument/2006/relationships/image" Target="../media/image462.wmf"/><Relationship Id="rId19" Type="http://schemas.openxmlformats.org/officeDocument/2006/relationships/oleObject" Target="../embeddings/oleObject819.bin"/><Relationship Id="rId4" Type="http://schemas.openxmlformats.org/officeDocument/2006/relationships/image" Target="../media/image477.png"/><Relationship Id="rId9" Type="http://schemas.openxmlformats.org/officeDocument/2006/relationships/oleObject" Target="../embeddings/oleObject812.bin"/><Relationship Id="rId14" Type="http://schemas.openxmlformats.org/officeDocument/2006/relationships/image" Target="../media/image515.wmf"/><Relationship Id="rId22" Type="http://schemas.openxmlformats.org/officeDocument/2006/relationships/image" Target="../media/image486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hyperlink" Target="http://link.aip.org/link/?&amp;l_creator=getabs-normal&amp;l_dir=REV&amp;l_rel=CITES&amp;from_key=JCPSA6000106000012004889000001&amp;from_keyType=CVIPS&amp;from_loc=AIP&amp;to_j=JCPSA6&amp;to_v=125&amp;to_p=084506&amp;to_loc=AIP&amp;to_url=http://link.aip.org/link/?JCP/125/084506/1" TargetMode="External"/><Relationship Id="rId3" Type="http://schemas.openxmlformats.org/officeDocument/2006/relationships/hyperlink" Target="http://link.aip.org/link/?&amp;l_creator=getabs-normal&amp;l_dir=FWD&amp;l_rel=CITES&amp;from_key=JCPSA6000128000006064511000001&amp;from_keyType=CVIPS&amp;from_loc=AIP&amp;to_j=JCPSA6&amp;to_v=113&amp;to_p=307&amp;to_loc=AIP&amp;to_url=http://link.aip.org/link/?JCP/113/307/1" TargetMode="External"/><Relationship Id="rId7" Type="http://schemas.openxmlformats.org/officeDocument/2006/relationships/hyperlink" Target="http://scitation.aip.org/getabs/servlet/GetabsServlet?prog=normal&amp;id=JCPSA6000119000017009073000001&amp;idtype=cvips&amp;gifs=yes" TargetMode="External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prola.aps.org/abstract/PRL/v88/i20/e207401" TargetMode="External"/><Relationship Id="rId11" Type="http://schemas.openxmlformats.org/officeDocument/2006/relationships/hyperlink" Target="http://link.aip.org/link/?JCPSA6/128/154521/1" TargetMode="External"/><Relationship Id="rId5" Type="http://schemas.openxmlformats.org/officeDocument/2006/relationships/hyperlink" Target="http://scitation.aip.org/getabs/servlet/GetabsServlet?prog=normal&amp;id=JCPSA6000116000012004962000001&amp;idtype=cvips&amp;gifs=yes" TargetMode="External"/><Relationship Id="rId10" Type="http://schemas.openxmlformats.org/officeDocument/2006/relationships/hyperlink" Target="http://scitation.aip.org/getabs/servlet/GetabsServlet?prog=normal&amp;id=JCPSA6000128000006064511000001&amp;idtype=cvips&amp;gifs=yes" TargetMode="External"/><Relationship Id="rId4" Type="http://schemas.openxmlformats.org/officeDocument/2006/relationships/hyperlink" Target="http://link.aip.org/link/?&amp;l_creator=getabs-normal&amp;l_dir=FWD&amp;l_rel=CITES&amp;from_key=JCPSA6000128000006064511000001&amp;from_keyType=CVIPS&amp;from_loc=AIP&amp;to_j=PRLTAO&amp;to_v=85&amp;to_p=1004&amp;to_loc=APS&amp;to_url=http://link.aps.org/abstract/PRL/v85/p1004" TargetMode="External"/><Relationship Id="rId9" Type="http://schemas.openxmlformats.org/officeDocument/2006/relationships/hyperlink" Target="http://scitation.aip.org/getabs/servlet/GetabsServlet?prog=normal&amp;id=JCPSA6000125000007074512000001&amp;idtype=cvips&amp;gifs=Yes" TargetMode="Externa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video" Target="H2O.mpg" TargetMode="External"/><Relationship Id="rId7" Type="http://schemas.openxmlformats.org/officeDocument/2006/relationships/image" Target="../media/image7.png"/><Relationship Id="rId2" Type="http://schemas.microsoft.com/office/2007/relationships/media" Target="H2O.mpg" TargetMode="External"/><Relationship Id="rId1" Type="http://schemas.openxmlformats.org/officeDocument/2006/relationships/vmlDrawing" Target="../drawings/vmlDrawing69.vml"/><Relationship Id="rId6" Type="http://schemas.openxmlformats.org/officeDocument/2006/relationships/image" Target="../media/image517.wmf"/><Relationship Id="rId5" Type="http://schemas.openxmlformats.org/officeDocument/2006/relationships/oleObject" Target="../embeddings/oleObject820.bin"/><Relationship Id="rId4" Type="http://schemas.openxmlformats.org/officeDocument/2006/relationships/slideLayout" Target="../slideLayouts/slideLayout6.xml"/><Relationship Id="rId9" Type="http://schemas.openxmlformats.org/officeDocument/2006/relationships/image" Target="../media/image518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23.bin"/><Relationship Id="rId13" Type="http://schemas.openxmlformats.org/officeDocument/2006/relationships/image" Target="../media/image523.wmf"/><Relationship Id="rId18" Type="http://schemas.openxmlformats.org/officeDocument/2006/relationships/oleObject" Target="../embeddings/oleObject828.bin"/><Relationship Id="rId3" Type="http://schemas.openxmlformats.org/officeDocument/2006/relationships/notesSlide" Target="../notesSlides/notesSlide78.xml"/><Relationship Id="rId7" Type="http://schemas.openxmlformats.org/officeDocument/2006/relationships/image" Target="../media/image520.wmf"/><Relationship Id="rId12" Type="http://schemas.openxmlformats.org/officeDocument/2006/relationships/oleObject" Target="../embeddings/oleObject825.bin"/><Relationship Id="rId17" Type="http://schemas.openxmlformats.org/officeDocument/2006/relationships/image" Target="../media/image525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827.bin"/><Relationship Id="rId1" Type="http://schemas.openxmlformats.org/officeDocument/2006/relationships/vmlDrawing" Target="../drawings/vmlDrawing70.vml"/><Relationship Id="rId6" Type="http://schemas.openxmlformats.org/officeDocument/2006/relationships/oleObject" Target="../embeddings/oleObject822.bin"/><Relationship Id="rId11" Type="http://schemas.openxmlformats.org/officeDocument/2006/relationships/image" Target="../media/image522.wmf"/><Relationship Id="rId5" Type="http://schemas.openxmlformats.org/officeDocument/2006/relationships/image" Target="../media/image519.wmf"/><Relationship Id="rId15" Type="http://schemas.openxmlformats.org/officeDocument/2006/relationships/image" Target="../media/image524.wmf"/><Relationship Id="rId10" Type="http://schemas.openxmlformats.org/officeDocument/2006/relationships/oleObject" Target="../embeddings/oleObject824.bin"/><Relationship Id="rId19" Type="http://schemas.openxmlformats.org/officeDocument/2006/relationships/image" Target="../media/image526.wmf"/><Relationship Id="rId4" Type="http://schemas.openxmlformats.org/officeDocument/2006/relationships/oleObject" Target="../embeddings/oleObject821.bin"/><Relationship Id="rId9" Type="http://schemas.openxmlformats.org/officeDocument/2006/relationships/image" Target="../media/image521.wmf"/><Relationship Id="rId14" Type="http://schemas.openxmlformats.org/officeDocument/2006/relationships/oleObject" Target="../embeddings/oleObject826.bin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wmf"/><Relationship Id="rId3" Type="http://schemas.openxmlformats.org/officeDocument/2006/relationships/notesSlide" Target="../notesSlides/notesSlide9.xml"/><Relationship Id="rId7" Type="http://schemas.openxmlformats.org/officeDocument/2006/relationships/oleObject" Target="../embeddings/oleObject8.bin"/><Relationship Id="rId12" Type="http://schemas.openxmlformats.org/officeDocument/2006/relationships/image" Target="../media/image30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27.wmf"/><Relationship Id="rId11" Type="http://schemas.openxmlformats.org/officeDocument/2006/relationships/image" Target="../media/image25.gif"/><Relationship Id="rId5" Type="http://schemas.openxmlformats.org/officeDocument/2006/relationships/oleObject" Target="../embeddings/oleObject7.bin"/><Relationship Id="rId10" Type="http://schemas.openxmlformats.org/officeDocument/2006/relationships/image" Target="../media/image29.png"/><Relationship Id="rId4" Type="http://schemas.openxmlformats.org/officeDocument/2006/relationships/hyperlink" Target="http://jpsj.ipap.jp/link?JPSJ/75/082001" TargetMode="External"/><Relationship Id="rId9" Type="http://schemas.openxmlformats.org/officeDocument/2006/relationships/image" Target="../media/image18.png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.wmf"/><Relationship Id="rId18" Type="http://schemas.openxmlformats.org/officeDocument/2006/relationships/oleObject" Target="../embeddings/oleObject836.bin"/><Relationship Id="rId26" Type="http://schemas.openxmlformats.org/officeDocument/2006/relationships/oleObject" Target="../embeddings/oleObject840.bin"/><Relationship Id="rId3" Type="http://schemas.openxmlformats.org/officeDocument/2006/relationships/notesSlide" Target="../notesSlides/notesSlide79.xml"/><Relationship Id="rId21" Type="http://schemas.openxmlformats.org/officeDocument/2006/relationships/image" Target="../media/image83.wmf"/><Relationship Id="rId7" Type="http://schemas.openxmlformats.org/officeDocument/2006/relationships/image" Target="../media/image76.wmf"/><Relationship Id="rId12" Type="http://schemas.openxmlformats.org/officeDocument/2006/relationships/oleObject" Target="../embeddings/oleObject833.bin"/><Relationship Id="rId17" Type="http://schemas.openxmlformats.org/officeDocument/2006/relationships/image" Target="../media/image81.wmf"/><Relationship Id="rId25" Type="http://schemas.openxmlformats.org/officeDocument/2006/relationships/image" Target="../media/image85.wmf"/><Relationship Id="rId33" Type="http://schemas.openxmlformats.org/officeDocument/2006/relationships/image" Target="../media/image526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835.bin"/><Relationship Id="rId20" Type="http://schemas.openxmlformats.org/officeDocument/2006/relationships/oleObject" Target="../embeddings/oleObject837.bin"/><Relationship Id="rId29" Type="http://schemas.openxmlformats.org/officeDocument/2006/relationships/image" Target="../media/image87.wmf"/><Relationship Id="rId1" Type="http://schemas.openxmlformats.org/officeDocument/2006/relationships/vmlDrawing" Target="../drawings/vmlDrawing71.vml"/><Relationship Id="rId6" Type="http://schemas.openxmlformats.org/officeDocument/2006/relationships/oleObject" Target="../embeddings/oleObject830.bin"/><Relationship Id="rId11" Type="http://schemas.openxmlformats.org/officeDocument/2006/relationships/image" Target="../media/image78.wmf"/><Relationship Id="rId24" Type="http://schemas.openxmlformats.org/officeDocument/2006/relationships/oleObject" Target="../embeddings/oleObject839.bin"/><Relationship Id="rId32" Type="http://schemas.openxmlformats.org/officeDocument/2006/relationships/oleObject" Target="../embeddings/oleObject843.bin"/><Relationship Id="rId5" Type="http://schemas.openxmlformats.org/officeDocument/2006/relationships/image" Target="../media/image75.wmf"/><Relationship Id="rId15" Type="http://schemas.openxmlformats.org/officeDocument/2006/relationships/image" Target="../media/image80.wmf"/><Relationship Id="rId23" Type="http://schemas.openxmlformats.org/officeDocument/2006/relationships/image" Target="../media/image84.wmf"/><Relationship Id="rId28" Type="http://schemas.openxmlformats.org/officeDocument/2006/relationships/oleObject" Target="../embeddings/oleObject841.bin"/><Relationship Id="rId10" Type="http://schemas.openxmlformats.org/officeDocument/2006/relationships/oleObject" Target="../embeddings/oleObject832.bin"/><Relationship Id="rId19" Type="http://schemas.openxmlformats.org/officeDocument/2006/relationships/image" Target="../media/image82.wmf"/><Relationship Id="rId31" Type="http://schemas.openxmlformats.org/officeDocument/2006/relationships/image" Target="../media/image88.wmf"/><Relationship Id="rId4" Type="http://schemas.openxmlformats.org/officeDocument/2006/relationships/oleObject" Target="../embeddings/oleObject829.bin"/><Relationship Id="rId9" Type="http://schemas.openxmlformats.org/officeDocument/2006/relationships/image" Target="../media/image77.wmf"/><Relationship Id="rId14" Type="http://schemas.openxmlformats.org/officeDocument/2006/relationships/oleObject" Target="../embeddings/oleObject834.bin"/><Relationship Id="rId22" Type="http://schemas.openxmlformats.org/officeDocument/2006/relationships/oleObject" Target="../embeddings/oleObject838.bin"/><Relationship Id="rId27" Type="http://schemas.openxmlformats.org/officeDocument/2006/relationships/image" Target="../media/image86.wmf"/><Relationship Id="rId30" Type="http://schemas.openxmlformats.org/officeDocument/2006/relationships/oleObject" Target="../embeddings/oleObject842.bin"/><Relationship Id="rId8" Type="http://schemas.openxmlformats.org/officeDocument/2006/relationships/oleObject" Target="../embeddings/oleObject831.bin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9.wmf"/><Relationship Id="rId3" Type="http://schemas.openxmlformats.org/officeDocument/2006/relationships/oleObject" Target="../embeddings/oleObject844.bin"/><Relationship Id="rId7" Type="http://schemas.openxmlformats.org/officeDocument/2006/relationships/oleObject" Target="../embeddings/oleObject846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72.vml"/><Relationship Id="rId6" Type="http://schemas.openxmlformats.org/officeDocument/2006/relationships/image" Target="../media/image528.wmf"/><Relationship Id="rId5" Type="http://schemas.openxmlformats.org/officeDocument/2006/relationships/oleObject" Target="../embeddings/oleObject845.bin"/><Relationship Id="rId10" Type="http://schemas.openxmlformats.org/officeDocument/2006/relationships/image" Target="../media/image530.wmf"/><Relationship Id="rId4" Type="http://schemas.openxmlformats.org/officeDocument/2006/relationships/image" Target="../media/image527.wmf"/><Relationship Id="rId9" Type="http://schemas.openxmlformats.org/officeDocument/2006/relationships/oleObject" Target="../embeddings/oleObject847.bin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8.png"/><Relationship Id="rId3" Type="http://schemas.openxmlformats.org/officeDocument/2006/relationships/video" Target="H2O.mpg" TargetMode="External"/><Relationship Id="rId7" Type="http://schemas.openxmlformats.org/officeDocument/2006/relationships/image" Target="../media/image201.wmf"/><Relationship Id="rId2" Type="http://schemas.microsoft.com/office/2007/relationships/media" Target="H2O.mpg" TargetMode="External"/><Relationship Id="rId1" Type="http://schemas.openxmlformats.org/officeDocument/2006/relationships/vmlDrawing" Target="../drawings/vmlDrawing73.vml"/><Relationship Id="rId6" Type="http://schemas.openxmlformats.org/officeDocument/2006/relationships/oleObject" Target="../embeddings/oleObject848.bin"/><Relationship Id="rId5" Type="http://schemas.openxmlformats.org/officeDocument/2006/relationships/notesSlide" Target="../notesSlides/notesSlide80.xml"/><Relationship Id="rId4" Type="http://schemas.openxmlformats.org/officeDocument/2006/relationships/slideLayout" Target="../slideLayouts/slideLayout1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1.xml"/><Relationship Id="rId7" Type="http://schemas.openxmlformats.org/officeDocument/2006/relationships/image" Target="../media/image532.png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74.vml"/><Relationship Id="rId6" Type="http://schemas.openxmlformats.org/officeDocument/2006/relationships/hyperlink" Target="http://link.aip.org/link/?&amp;l_creator=getabs-normal&amp;l_dir=FWD&amp;l_rel=CITES&amp;from_key=JCPSA6000128000006064511000001&amp;from_keyType=CVIPS&amp;from_loc=AIP&amp;to_j=JCPSA6&amp;to_v=100&amp;to_p=6672&amp;to_loc=AIP&amp;to_url=http://link.aip.org/link/?JCP/100/6672/1" TargetMode="External"/><Relationship Id="rId5" Type="http://schemas.openxmlformats.org/officeDocument/2006/relationships/image" Target="../media/image531.wmf"/><Relationship Id="rId4" Type="http://schemas.openxmlformats.org/officeDocument/2006/relationships/oleObject" Target="../embeddings/oleObject849.bin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4.wmf"/><Relationship Id="rId3" Type="http://schemas.openxmlformats.org/officeDocument/2006/relationships/notesSlide" Target="../notesSlides/notesSlide82.xml"/><Relationship Id="rId7" Type="http://schemas.openxmlformats.org/officeDocument/2006/relationships/hyperlink" Target="http://prola.aps.org/abstract/PRL/v85/i18/p3970_1" TargetMode="External"/><Relationship Id="rId12" Type="http://schemas.openxmlformats.org/officeDocument/2006/relationships/image" Target="../media/image533.wmf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75.vml"/><Relationship Id="rId6" Type="http://schemas.openxmlformats.org/officeDocument/2006/relationships/image" Target="../media/image4.png"/><Relationship Id="rId11" Type="http://schemas.openxmlformats.org/officeDocument/2006/relationships/oleObject" Target="../embeddings/oleObject851.bin"/><Relationship Id="rId5" Type="http://schemas.openxmlformats.org/officeDocument/2006/relationships/oleObject" Target="../embeddings/oleObject850.bin"/><Relationship Id="rId10" Type="http://schemas.openxmlformats.org/officeDocument/2006/relationships/hyperlink" Target="http://pubs3.acs.org/acs/journals/doilookup?in_doi=10.1021/ar970161g" TargetMode="External"/><Relationship Id="rId4" Type="http://schemas.openxmlformats.org/officeDocument/2006/relationships/image" Target="../media/image5.jpeg"/><Relationship Id="rId9" Type="http://schemas.openxmlformats.org/officeDocument/2006/relationships/image" Target="../media/image535.jpe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54.bin"/><Relationship Id="rId13" Type="http://schemas.openxmlformats.org/officeDocument/2006/relationships/image" Target="../media/image540.wmf"/><Relationship Id="rId18" Type="http://schemas.openxmlformats.org/officeDocument/2006/relationships/oleObject" Target="../embeddings/oleObject859.bin"/><Relationship Id="rId3" Type="http://schemas.openxmlformats.org/officeDocument/2006/relationships/notesSlide" Target="../notesSlides/notesSlide83.xml"/><Relationship Id="rId21" Type="http://schemas.openxmlformats.org/officeDocument/2006/relationships/image" Target="../media/image546.png"/><Relationship Id="rId7" Type="http://schemas.openxmlformats.org/officeDocument/2006/relationships/image" Target="../media/image537.wmf"/><Relationship Id="rId12" Type="http://schemas.openxmlformats.org/officeDocument/2006/relationships/oleObject" Target="../embeddings/oleObject856.bin"/><Relationship Id="rId17" Type="http://schemas.openxmlformats.org/officeDocument/2006/relationships/image" Target="../media/image542.wmf"/><Relationship Id="rId25" Type="http://schemas.openxmlformats.org/officeDocument/2006/relationships/image" Target="../media/image545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858.bin"/><Relationship Id="rId20" Type="http://schemas.openxmlformats.org/officeDocument/2006/relationships/hyperlink" Target="http://scitation.aip.org/getabs/servlet/GetabsServlet?prog=normal&amp;id=JCPSA6000106000012004889000001&amp;idtype=cvips&amp;gifs=yes" TargetMode="External"/><Relationship Id="rId1" Type="http://schemas.openxmlformats.org/officeDocument/2006/relationships/vmlDrawing" Target="../drawings/vmlDrawing76.vml"/><Relationship Id="rId6" Type="http://schemas.openxmlformats.org/officeDocument/2006/relationships/oleObject" Target="../embeddings/oleObject853.bin"/><Relationship Id="rId11" Type="http://schemas.openxmlformats.org/officeDocument/2006/relationships/image" Target="../media/image539.wmf"/><Relationship Id="rId24" Type="http://schemas.openxmlformats.org/officeDocument/2006/relationships/oleObject" Target="../embeddings/oleObject861.bin"/><Relationship Id="rId5" Type="http://schemas.openxmlformats.org/officeDocument/2006/relationships/image" Target="../media/image536.wmf"/><Relationship Id="rId15" Type="http://schemas.openxmlformats.org/officeDocument/2006/relationships/image" Target="../media/image541.wmf"/><Relationship Id="rId23" Type="http://schemas.openxmlformats.org/officeDocument/2006/relationships/image" Target="../media/image544.wmf"/><Relationship Id="rId10" Type="http://schemas.openxmlformats.org/officeDocument/2006/relationships/oleObject" Target="../embeddings/oleObject855.bin"/><Relationship Id="rId19" Type="http://schemas.openxmlformats.org/officeDocument/2006/relationships/image" Target="../media/image543.wmf"/><Relationship Id="rId4" Type="http://schemas.openxmlformats.org/officeDocument/2006/relationships/oleObject" Target="../embeddings/oleObject852.bin"/><Relationship Id="rId9" Type="http://schemas.openxmlformats.org/officeDocument/2006/relationships/image" Target="../media/image538.wmf"/><Relationship Id="rId14" Type="http://schemas.openxmlformats.org/officeDocument/2006/relationships/oleObject" Target="../embeddings/oleObject857.bin"/><Relationship Id="rId22" Type="http://schemas.openxmlformats.org/officeDocument/2006/relationships/oleObject" Target="../embeddings/oleObject860.bin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64.bin"/><Relationship Id="rId13" Type="http://schemas.openxmlformats.org/officeDocument/2006/relationships/image" Target="../media/image550.wmf"/><Relationship Id="rId3" Type="http://schemas.openxmlformats.org/officeDocument/2006/relationships/notesSlide" Target="../notesSlides/notesSlide84.xml"/><Relationship Id="rId7" Type="http://schemas.openxmlformats.org/officeDocument/2006/relationships/image" Target="../media/image548.wmf"/><Relationship Id="rId12" Type="http://schemas.openxmlformats.org/officeDocument/2006/relationships/oleObject" Target="../embeddings/oleObject866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7.vml"/><Relationship Id="rId6" Type="http://schemas.openxmlformats.org/officeDocument/2006/relationships/oleObject" Target="../embeddings/oleObject863.bin"/><Relationship Id="rId11" Type="http://schemas.openxmlformats.org/officeDocument/2006/relationships/image" Target="../media/image549.wmf"/><Relationship Id="rId5" Type="http://schemas.openxmlformats.org/officeDocument/2006/relationships/image" Target="../media/image547.wmf"/><Relationship Id="rId10" Type="http://schemas.openxmlformats.org/officeDocument/2006/relationships/oleObject" Target="../embeddings/oleObject865.bin"/><Relationship Id="rId4" Type="http://schemas.openxmlformats.org/officeDocument/2006/relationships/oleObject" Target="../embeddings/oleObject862.bin"/><Relationship Id="rId9" Type="http://schemas.openxmlformats.org/officeDocument/2006/relationships/image" Target="../media/image542.wmf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69.bin"/><Relationship Id="rId13" Type="http://schemas.openxmlformats.org/officeDocument/2006/relationships/image" Target="../media/image555.wmf"/><Relationship Id="rId18" Type="http://schemas.openxmlformats.org/officeDocument/2006/relationships/oleObject" Target="../embeddings/oleObject874.bin"/><Relationship Id="rId26" Type="http://schemas.openxmlformats.org/officeDocument/2006/relationships/oleObject" Target="../embeddings/oleObject878.bin"/><Relationship Id="rId3" Type="http://schemas.openxmlformats.org/officeDocument/2006/relationships/notesSlide" Target="../notesSlides/notesSlide85.xml"/><Relationship Id="rId21" Type="http://schemas.openxmlformats.org/officeDocument/2006/relationships/image" Target="../media/image559.wmf"/><Relationship Id="rId7" Type="http://schemas.openxmlformats.org/officeDocument/2006/relationships/image" Target="../media/image552.wmf"/><Relationship Id="rId12" Type="http://schemas.openxmlformats.org/officeDocument/2006/relationships/oleObject" Target="../embeddings/oleObject871.bin"/><Relationship Id="rId17" Type="http://schemas.openxmlformats.org/officeDocument/2006/relationships/image" Target="../media/image557.wmf"/><Relationship Id="rId25" Type="http://schemas.openxmlformats.org/officeDocument/2006/relationships/image" Target="../media/image561.wmf"/><Relationship Id="rId2" Type="http://schemas.openxmlformats.org/officeDocument/2006/relationships/slideLayout" Target="../slideLayouts/slideLayout12.xml"/><Relationship Id="rId16" Type="http://schemas.openxmlformats.org/officeDocument/2006/relationships/oleObject" Target="../embeddings/oleObject873.bin"/><Relationship Id="rId20" Type="http://schemas.openxmlformats.org/officeDocument/2006/relationships/oleObject" Target="../embeddings/oleObject875.bin"/><Relationship Id="rId29" Type="http://schemas.openxmlformats.org/officeDocument/2006/relationships/image" Target="../media/image563.wmf"/><Relationship Id="rId1" Type="http://schemas.openxmlformats.org/officeDocument/2006/relationships/vmlDrawing" Target="../drawings/vmlDrawing78.vml"/><Relationship Id="rId6" Type="http://schemas.openxmlformats.org/officeDocument/2006/relationships/oleObject" Target="../embeddings/oleObject868.bin"/><Relationship Id="rId11" Type="http://schemas.openxmlformats.org/officeDocument/2006/relationships/image" Target="../media/image554.wmf"/><Relationship Id="rId24" Type="http://schemas.openxmlformats.org/officeDocument/2006/relationships/oleObject" Target="../embeddings/oleObject877.bin"/><Relationship Id="rId5" Type="http://schemas.openxmlformats.org/officeDocument/2006/relationships/image" Target="../media/image551.wmf"/><Relationship Id="rId15" Type="http://schemas.openxmlformats.org/officeDocument/2006/relationships/image" Target="../media/image556.wmf"/><Relationship Id="rId23" Type="http://schemas.openxmlformats.org/officeDocument/2006/relationships/image" Target="../media/image560.wmf"/><Relationship Id="rId28" Type="http://schemas.openxmlformats.org/officeDocument/2006/relationships/oleObject" Target="../embeddings/oleObject879.bin"/><Relationship Id="rId10" Type="http://schemas.openxmlformats.org/officeDocument/2006/relationships/oleObject" Target="../embeddings/oleObject870.bin"/><Relationship Id="rId19" Type="http://schemas.openxmlformats.org/officeDocument/2006/relationships/image" Target="../media/image558.wmf"/><Relationship Id="rId4" Type="http://schemas.openxmlformats.org/officeDocument/2006/relationships/oleObject" Target="../embeddings/oleObject867.bin"/><Relationship Id="rId9" Type="http://schemas.openxmlformats.org/officeDocument/2006/relationships/image" Target="../media/image553.wmf"/><Relationship Id="rId14" Type="http://schemas.openxmlformats.org/officeDocument/2006/relationships/oleObject" Target="../embeddings/oleObject872.bin"/><Relationship Id="rId22" Type="http://schemas.openxmlformats.org/officeDocument/2006/relationships/oleObject" Target="../embeddings/oleObject876.bin"/><Relationship Id="rId27" Type="http://schemas.openxmlformats.org/officeDocument/2006/relationships/image" Target="../media/image562.wmf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6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79.vml"/><Relationship Id="rId5" Type="http://schemas.openxmlformats.org/officeDocument/2006/relationships/image" Target="../media/image119.wmf"/><Relationship Id="rId4" Type="http://schemas.openxmlformats.org/officeDocument/2006/relationships/oleObject" Target="../embeddings/oleObject880.bin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7" Type="http://schemas.openxmlformats.org/officeDocument/2006/relationships/image" Target="../media/image567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://scitation.aip.org/getabs/servlet/GetabsServlet?prog=normal&amp;id=JCPSA6000108000001000240000001&amp;idtype=cvips&amp;gifs=yes" TargetMode="External"/><Relationship Id="rId5" Type="http://schemas.openxmlformats.org/officeDocument/2006/relationships/image" Target="../media/image566.png"/><Relationship Id="rId4" Type="http://schemas.openxmlformats.org/officeDocument/2006/relationships/image" Target="../media/image56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714375" y="642938"/>
            <a:ext cx="7772400" cy="2028825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Theory of Multidimensional Vibrational Spectroscopies</a:t>
            </a:r>
            <a:endParaRPr lang="ja-JP" altLang="en-US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13584" y="4838123"/>
            <a:ext cx="6400800" cy="1385888"/>
          </a:xfrm>
        </p:spPr>
        <p:txBody>
          <a:bodyPr rtlCol="0">
            <a:normAutofit fontScale="92500" lnSpcReduction="20000"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dirty="0" smtClean="0">
                <a:solidFill>
                  <a:schemeClr val="accent1">
                    <a:lumMod val="5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Yoshitaka Tanimura</a:t>
            </a:r>
            <a:endParaRPr lang="en-US" altLang="ja-JP" dirty="0" smtClean="0">
              <a:solidFill>
                <a:schemeClr val="accent1">
                  <a:lumMod val="5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dirty="0" smtClean="0">
                <a:solidFill>
                  <a:schemeClr val="accent1">
                    <a:lumMod val="5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Department of Chemistry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dirty="0" smtClean="0">
                <a:solidFill>
                  <a:schemeClr val="accent1">
                    <a:lumMod val="5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Kyoto University</a:t>
            </a:r>
            <a:endParaRPr lang="ja-JP" altLang="en-US" dirty="0">
              <a:solidFill>
                <a:schemeClr val="accent1">
                  <a:lumMod val="5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21507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884037" y="2690235"/>
            <a:ext cx="1092200" cy="1109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1" descr="C:\Users\tanimura.THEOCHEM\Desktop\谷村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545234" y="4779860"/>
            <a:ext cx="1014390" cy="1196525"/>
          </a:xfrm>
          <a:prstGeom prst="rect">
            <a:avLst/>
          </a:prstGeom>
          <a:noFill/>
        </p:spPr>
      </p:pic>
      <p:sp>
        <p:nvSpPr>
          <p:cNvPr id="7" name="日付プレースホルダ 6"/>
          <p:cNvSpPr>
            <a:spLocks noGrp="1"/>
          </p:cNvSpPr>
          <p:nvPr>
            <p:ph type="dt" sz="half" idx="10"/>
          </p:nvPr>
        </p:nvSpPr>
        <p:spPr>
          <a:xfrm>
            <a:off x="3449782" y="4010313"/>
            <a:ext cx="2133600" cy="365125"/>
          </a:xfrm>
        </p:spPr>
        <p:txBody>
          <a:bodyPr/>
          <a:lstStyle/>
          <a:p>
            <a:pPr>
              <a:defRPr/>
            </a:pPr>
            <a:fld id="{20D6544E-0C8D-4EE7-A814-8896394F4F0A}" type="datetime1">
              <a:rPr lang="en-US" altLang="ja-JP" sz="2800" smtClean="0">
                <a:latin typeface="Times New Roman" pitchFamily="18" charset="0"/>
                <a:cs typeface="Times New Roman" pitchFamily="18" charset="0"/>
              </a:rPr>
              <a:pPr>
                <a:defRPr/>
              </a:pPr>
              <a:t>5/16/2019</a:t>
            </a:fld>
            <a:endParaRPr lang="ja-JP" altLang="en-US" sz="28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オブジェクト 3"/>
          <p:cNvGraphicFramePr>
            <a:graphicFrameLocks noChangeAspect="1"/>
          </p:cNvGraphicFramePr>
          <p:nvPr>
            <p:extLst/>
          </p:nvPr>
        </p:nvGraphicFramePr>
        <p:xfrm>
          <a:off x="3383891" y="4714690"/>
          <a:ext cx="2397125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2" name="Equation" r:id="rId3" imgW="2400120" imgH="380880" progId="Equation.DSMT4">
                  <p:embed/>
                </p:oleObj>
              </mc:Choice>
              <mc:Fallback>
                <p:oleObj name="Equation" r:id="rId3" imgW="240012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83891" y="4714690"/>
                        <a:ext cx="2397125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正方形/長方形 4"/>
          <p:cNvSpPr/>
          <p:nvPr/>
        </p:nvSpPr>
        <p:spPr>
          <a:xfrm>
            <a:off x="625992" y="4643580"/>
            <a:ext cx="5448286" cy="52322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800" dirty="0" smtClean="0"/>
              <a:t>In Dirac notation  (                              )</a:t>
            </a:r>
            <a:endParaRPr lang="ja-JP" altLang="en-US" sz="2800" dirty="0"/>
          </a:p>
        </p:txBody>
      </p:sp>
      <p:graphicFrame>
        <p:nvGraphicFramePr>
          <p:cNvPr id="6" name="オブジェクト 5"/>
          <p:cNvGraphicFramePr>
            <a:graphicFrameLocks noChangeAspect="1"/>
          </p:cNvGraphicFramePr>
          <p:nvPr>
            <p:extLst/>
          </p:nvPr>
        </p:nvGraphicFramePr>
        <p:xfrm>
          <a:off x="1212097" y="5439786"/>
          <a:ext cx="2487613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3" name="Equation" r:id="rId5" imgW="2489040" imgH="380880" progId="Equation.DSMT4">
                  <p:embed/>
                </p:oleObj>
              </mc:Choice>
              <mc:Fallback>
                <p:oleObj name="Equation" r:id="rId5" imgW="24890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2097" y="5439786"/>
                        <a:ext cx="2487613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オブジェクト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12766088"/>
              </p:ext>
            </p:extLst>
          </p:nvPr>
        </p:nvGraphicFramePr>
        <p:xfrm>
          <a:off x="1243189" y="3242516"/>
          <a:ext cx="341312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4" name="Equation" r:id="rId7" imgW="3416040" imgH="393480" progId="Equation.DSMT4">
                  <p:embed/>
                </p:oleObj>
              </mc:Choice>
              <mc:Fallback>
                <p:oleObj name="Equation" r:id="rId7" imgW="34160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43189" y="3242516"/>
                        <a:ext cx="3413125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正方形/長方形 6"/>
          <p:cNvSpPr/>
          <p:nvPr/>
        </p:nvSpPr>
        <p:spPr>
          <a:xfrm>
            <a:off x="625991" y="2671307"/>
            <a:ext cx="1106457" cy="52322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800" dirty="0" smtClean="0"/>
              <a:t>where</a:t>
            </a:r>
            <a:endParaRPr lang="ja-JP" altLang="en-US" sz="2800" dirty="0"/>
          </a:p>
        </p:txBody>
      </p:sp>
      <p:graphicFrame>
        <p:nvGraphicFramePr>
          <p:cNvPr id="8" name="オブジェクト 7"/>
          <p:cNvGraphicFramePr>
            <a:graphicFrameLocks noChangeAspect="1"/>
          </p:cNvGraphicFramePr>
          <p:nvPr>
            <p:extLst/>
          </p:nvPr>
        </p:nvGraphicFramePr>
        <p:xfrm>
          <a:off x="1043502" y="1194070"/>
          <a:ext cx="4033837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5" name="Equation" r:id="rId9" imgW="4038480" imgH="533160" progId="Equation.DSMT4">
                  <p:embed/>
                </p:oleObj>
              </mc:Choice>
              <mc:Fallback>
                <p:oleObj name="Equation" r:id="rId9" imgW="4038480" imgH="533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3502" y="1194070"/>
                        <a:ext cx="4033837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オブジェクト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79584123"/>
              </p:ext>
            </p:extLst>
          </p:nvPr>
        </p:nvGraphicFramePr>
        <p:xfrm>
          <a:off x="5137150" y="5229225"/>
          <a:ext cx="2905125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6" name="Equation" r:id="rId11" imgW="2908080" imgH="698400" progId="Equation.DSMT4">
                  <p:embed/>
                </p:oleObj>
              </mc:Choice>
              <mc:Fallback>
                <p:oleObj name="Equation" r:id="rId11" imgW="2908080" imgH="698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7150" y="5229225"/>
                        <a:ext cx="2905125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Line 10"/>
          <p:cNvSpPr>
            <a:spLocks noChangeShapeType="1"/>
          </p:cNvSpPr>
          <p:nvPr/>
        </p:nvSpPr>
        <p:spPr bwMode="auto">
          <a:xfrm>
            <a:off x="5153123" y="4448275"/>
            <a:ext cx="766762" cy="0"/>
          </a:xfrm>
          <a:custGeom>
            <a:avLst/>
            <a:gdLst>
              <a:gd name="T0" fmla="*/ 0 w 581020"/>
              <a:gd name="T1" fmla="*/ 0 h 15"/>
              <a:gd name="T2" fmla="*/ 1762258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>
            <a:off x="2766366" y="4448275"/>
            <a:ext cx="936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" name="Line 10"/>
          <p:cNvSpPr>
            <a:spLocks noChangeShapeType="1"/>
          </p:cNvSpPr>
          <p:nvPr/>
        </p:nvSpPr>
        <p:spPr bwMode="auto">
          <a:xfrm>
            <a:off x="4130062" y="5561994"/>
            <a:ext cx="766762" cy="0"/>
          </a:xfrm>
          <a:custGeom>
            <a:avLst/>
            <a:gdLst>
              <a:gd name="T0" fmla="*/ 0 w 581020"/>
              <a:gd name="T1" fmla="*/ 0 h 15"/>
              <a:gd name="T2" fmla="*/ 1762258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635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>
            <a:off x="5455615" y="3705589"/>
            <a:ext cx="972000" cy="0"/>
          </a:xfrm>
          <a:custGeom>
            <a:avLst/>
            <a:gdLst>
              <a:gd name="T0" fmla="*/ 0 w 581020"/>
              <a:gd name="T1" fmla="*/ 0 h 15"/>
              <a:gd name="T2" fmla="*/ 1762258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>
            <a:off x="2774478" y="3705589"/>
            <a:ext cx="1151313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18" name="オブジェクト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42070942"/>
              </p:ext>
            </p:extLst>
          </p:nvPr>
        </p:nvGraphicFramePr>
        <p:xfrm>
          <a:off x="2831440" y="2794504"/>
          <a:ext cx="3502025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7" name="Equation" r:id="rId13" imgW="3504960" imgH="571320" progId="Equation.DSMT4">
                  <p:embed/>
                </p:oleObj>
              </mc:Choice>
              <mc:Fallback>
                <p:oleObj name="Equation" r:id="rId13" imgW="350496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31440" y="2794504"/>
                        <a:ext cx="3502025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オブジェクト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39329935"/>
              </p:ext>
            </p:extLst>
          </p:nvPr>
        </p:nvGraphicFramePr>
        <p:xfrm>
          <a:off x="1043502" y="3957432"/>
          <a:ext cx="5049837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8" name="Equation" r:id="rId15" imgW="5054400" imgH="571320" progId="Equation.DSMT4">
                  <p:embed/>
                </p:oleObj>
              </mc:Choice>
              <mc:Fallback>
                <p:oleObj name="Equation" r:id="rId15" imgW="505440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3502" y="3957432"/>
                        <a:ext cx="5049837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オブジェクト 1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46221244"/>
              </p:ext>
            </p:extLst>
          </p:nvPr>
        </p:nvGraphicFramePr>
        <p:xfrm>
          <a:off x="1920666" y="1777910"/>
          <a:ext cx="4895850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9" name="Equation" r:id="rId17" imgW="4902120" imgH="533160" progId="Equation.DSMT4">
                  <p:embed/>
                </p:oleObj>
              </mc:Choice>
              <mc:Fallback>
                <p:oleObj name="Equation" r:id="rId17" imgW="4902120" imgH="533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0666" y="1777910"/>
                        <a:ext cx="4895850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オブジェクト 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63094606"/>
              </p:ext>
            </p:extLst>
          </p:nvPr>
        </p:nvGraphicFramePr>
        <p:xfrm>
          <a:off x="1969243" y="2373699"/>
          <a:ext cx="2562225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0" name="Equation" r:id="rId19" imgW="2565360" imgH="380880" progId="Equation.DSMT4">
                  <p:embed/>
                </p:oleObj>
              </mc:Choice>
              <mc:Fallback>
                <p:oleObj name="Equation" r:id="rId19" imgW="256536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9243" y="2373699"/>
                        <a:ext cx="2562225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オブジェクト 9"/>
          <p:cNvGraphicFramePr>
            <a:graphicFrameLocks noChangeAspect="1"/>
          </p:cNvGraphicFramePr>
          <p:nvPr>
            <p:extLst/>
          </p:nvPr>
        </p:nvGraphicFramePr>
        <p:xfrm>
          <a:off x="2850364" y="6142002"/>
          <a:ext cx="13462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1" name="Equation" r:id="rId21" imgW="1346040" imgH="419040" progId="Equation.DSMT4">
                  <p:embed/>
                </p:oleObj>
              </mc:Choice>
              <mc:Fallback>
                <p:oleObj name="Equation" r:id="rId21" imgW="13460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50364" y="6142002"/>
                        <a:ext cx="13462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オブジェクト 10"/>
          <p:cNvGraphicFramePr>
            <a:graphicFrameLocks noChangeAspect="1"/>
          </p:cNvGraphicFramePr>
          <p:nvPr>
            <p:extLst/>
          </p:nvPr>
        </p:nvGraphicFramePr>
        <p:xfrm>
          <a:off x="5548022" y="6028962"/>
          <a:ext cx="1052512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2" name="Equation" r:id="rId23" imgW="1054080" imgH="583920" progId="Equation.DSMT4">
                  <p:embed/>
                </p:oleObj>
              </mc:Choice>
              <mc:Fallback>
                <p:oleObj name="Equation" r:id="rId23" imgW="105408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48022" y="6028962"/>
                        <a:ext cx="1052512" cy="584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正方形/長方形 21"/>
          <p:cNvSpPr/>
          <p:nvPr/>
        </p:nvSpPr>
        <p:spPr>
          <a:xfrm>
            <a:off x="625992" y="6089942"/>
            <a:ext cx="2151551" cy="52322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800" dirty="0" err="1" smtClean="0"/>
              <a:t>Equilib</a:t>
            </a:r>
            <a:r>
              <a:rPr lang="en-US" altLang="ja-JP" sz="2800" dirty="0" smtClean="0"/>
              <a:t>. state:</a:t>
            </a:r>
            <a:endParaRPr lang="ja-JP" altLang="en-US" sz="2800" dirty="0"/>
          </a:p>
        </p:txBody>
      </p:sp>
      <p:sp>
        <p:nvSpPr>
          <p:cNvPr id="23" name="タイトル 1"/>
          <p:cNvSpPr txBox="1">
            <a:spLocks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rtlCol="0">
            <a:norm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1"/>
                </a:solidFill>
                <a:latin typeface="Calibri" pitchFamily="34" charset="0"/>
                <a:ea typeface="ＭＳ Ｐゴシック" charset="-128"/>
              </a:defRPr>
            </a:lvl9pPr>
          </a:lstStyle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Observable &amp; Density Matrix 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13576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13" grpId="0" animBg="1"/>
      <p:bldP spid="14" grpId="0" animBg="1"/>
      <p:bldP spid="15" grpId="0" animBg="1"/>
      <p:bldP spid="16" grpId="0" animBg="1"/>
      <p:bldP spid="17" grpId="0" animBg="1"/>
      <p:bldP spid="22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050"/>
          <p:cNvSpPr>
            <a:spLocks noChangeArrowheads="1"/>
          </p:cNvSpPr>
          <p:nvPr/>
        </p:nvSpPr>
        <p:spPr bwMode="auto">
          <a:xfrm>
            <a:off x="831850" y="1520825"/>
            <a:ext cx="3467100" cy="4435475"/>
          </a:xfrm>
          <a:prstGeom prst="rect">
            <a:avLst/>
          </a:prstGeom>
          <a:solidFill>
            <a:schemeClr val="bg1"/>
          </a:solidFill>
          <a:ln w="12700" algn="ctr">
            <a:solidFill>
              <a:srgbClr val="0033CC"/>
            </a:solidFill>
            <a:miter lim="800000"/>
            <a:headEnd/>
            <a:tailEnd/>
          </a:ln>
          <a:effectLst>
            <a:outerShdw dist="107763" dir="2700000" algn="ctr" rotWithShape="0">
              <a:srgbClr val="0000FF">
                <a:alpha val="50000"/>
              </a:srgb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824322" name="Picture 2063" descr="zzzzzz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46225" y="1722438"/>
            <a:ext cx="2609850" cy="1820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0899" name="Rectangle 2051"/>
          <p:cNvSpPr>
            <a:spLocks noChangeArrowheads="1"/>
          </p:cNvSpPr>
          <p:nvPr/>
        </p:nvSpPr>
        <p:spPr bwMode="auto">
          <a:xfrm>
            <a:off x="4510088" y="1535113"/>
            <a:ext cx="3530600" cy="4435475"/>
          </a:xfrm>
          <a:prstGeom prst="rect">
            <a:avLst/>
          </a:prstGeom>
          <a:solidFill>
            <a:schemeClr val="bg1"/>
          </a:solidFill>
          <a:ln w="12700" algn="ctr">
            <a:solidFill>
              <a:srgbClr val="0033CC"/>
            </a:solidFill>
            <a:miter lim="800000"/>
            <a:headEnd/>
            <a:tailEnd/>
          </a:ln>
          <a:effectLst>
            <a:outerShdw dist="107763" dir="2700000" algn="ctr" rotWithShape="0">
              <a:srgbClr val="0000FF">
                <a:alpha val="50000"/>
              </a:srgb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80900" name="Rectangle 2052"/>
          <p:cNvSpPr>
            <a:spLocks noChangeArrowheads="1"/>
          </p:cNvSpPr>
          <p:nvPr/>
        </p:nvSpPr>
        <p:spPr bwMode="auto">
          <a:xfrm>
            <a:off x="500063" y="493713"/>
            <a:ext cx="6791325" cy="512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8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Raman Response Functions of CS</a:t>
            </a:r>
            <a:r>
              <a:rPr lang="en-US" altLang="ja-JP" sz="2800" b="1" baseline="-100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</a:t>
            </a:r>
            <a:endParaRPr lang="en-US" altLang="ja-JP" sz="2400" i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4325" name="Text Box 2055"/>
          <p:cNvSpPr txBox="1">
            <a:spLocks noChangeArrowheads="1"/>
          </p:cNvSpPr>
          <p:nvPr/>
        </p:nvSpPr>
        <p:spPr bwMode="auto">
          <a:xfrm>
            <a:off x="2884488" y="1573213"/>
            <a:ext cx="1036637" cy="396875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000" b="1" i="1">
                <a:latin typeface="Century Gothic" pitchFamily="34" charset="0"/>
              </a:rPr>
              <a:t>Rzzzzzz</a:t>
            </a:r>
          </a:p>
        </p:txBody>
      </p:sp>
      <p:pic>
        <p:nvPicPr>
          <p:cNvPr id="824326" name="Picture 2057" descr="NMzzzzzz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276850" y="1722438"/>
            <a:ext cx="2565400" cy="1804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4327" name="Picture 2058" descr="NMyzzzyz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276850" y="3930650"/>
            <a:ext cx="2565400" cy="1804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4328" name="Text Box 2059"/>
          <p:cNvSpPr txBox="1">
            <a:spLocks noChangeArrowheads="1"/>
          </p:cNvSpPr>
          <p:nvPr/>
        </p:nvSpPr>
        <p:spPr bwMode="auto">
          <a:xfrm>
            <a:off x="785813" y="1462088"/>
            <a:ext cx="671512" cy="457200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400" b="1" i="1">
                <a:solidFill>
                  <a:srgbClr val="0000FF"/>
                </a:solidFill>
                <a:latin typeface="Arial Unicode MS"/>
                <a:ea typeface="Arial Unicode MS"/>
                <a:cs typeface="Arial Unicode MS"/>
              </a:rPr>
              <a:t>MD</a:t>
            </a:r>
          </a:p>
        </p:txBody>
      </p:sp>
      <p:sp>
        <p:nvSpPr>
          <p:cNvPr id="824329" name="Text Box 2060"/>
          <p:cNvSpPr txBox="1">
            <a:spLocks noChangeArrowheads="1"/>
          </p:cNvSpPr>
          <p:nvPr/>
        </p:nvSpPr>
        <p:spPr bwMode="auto">
          <a:xfrm>
            <a:off x="4438650" y="1477963"/>
            <a:ext cx="903288" cy="461962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400" b="1" i="1">
                <a:solidFill>
                  <a:srgbClr val="0000FF"/>
                </a:solidFill>
                <a:latin typeface="Arial Unicode MS"/>
                <a:ea typeface="Arial Unicode MS"/>
                <a:cs typeface="Arial Unicode MS"/>
              </a:rPr>
              <a:t>QNM</a:t>
            </a:r>
          </a:p>
        </p:txBody>
      </p:sp>
      <p:sp>
        <p:nvSpPr>
          <p:cNvPr id="824330" name="Text Box 2062"/>
          <p:cNvSpPr txBox="1">
            <a:spLocks noChangeArrowheads="1"/>
          </p:cNvSpPr>
          <p:nvPr/>
        </p:nvSpPr>
        <p:spPr bwMode="auto">
          <a:xfrm>
            <a:off x="2292350" y="6188075"/>
            <a:ext cx="6145213" cy="369888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Saito &amp; Ohmine,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6"/>
              </a:rPr>
              <a:t>JCP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6"/>
              </a:rPr>
              <a:t> 108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6"/>
              </a:rPr>
              <a:t>, 240 (1998)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;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7"/>
              </a:rPr>
              <a:t>PRL 88, 207401 (2002)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.</a:t>
            </a:r>
            <a:r>
              <a:rPr lang="fr-FR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en-US" altLang="ja-JP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24331" name="Picture 2064" descr="yzzzyz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546225" y="3930650"/>
            <a:ext cx="2609850" cy="1820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4332" name="Text Box 2056"/>
          <p:cNvSpPr txBox="1">
            <a:spLocks noChangeArrowheads="1"/>
          </p:cNvSpPr>
          <p:nvPr/>
        </p:nvSpPr>
        <p:spPr bwMode="auto">
          <a:xfrm>
            <a:off x="2887663" y="3798888"/>
            <a:ext cx="1096962" cy="396875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000" b="1" i="1">
                <a:latin typeface="Century Gothic" pitchFamily="34" charset="0"/>
              </a:rPr>
              <a:t>Ryzzzyz</a:t>
            </a:r>
          </a:p>
        </p:txBody>
      </p:sp>
      <p:sp>
        <p:nvSpPr>
          <p:cNvPr id="824333" name="正方形/長方形 13"/>
          <p:cNvSpPr>
            <a:spLocks noChangeArrowheads="1"/>
          </p:cNvSpPr>
          <p:nvPr/>
        </p:nvSpPr>
        <p:spPr bwMode="auto">
          <a:xfrm>
            <a:off x="5738813" y="1084263"/>
            <a:ext cx="24288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i="1">
                <a:solidFill>
                  <a:srgbClr val="0000FF"/>
                </a:solidFill>
                <a:latin typeface="Arial Unicode MS"/>
                <a:ea typeface="Arial Unicode MS"/>
                <a:cs typeface="Arial Unicode MS"/>
              </a:rPr>
              <a:t>MD and QNM Results</a:t>
            </a: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218" name="Object 2"/>
          <p:cNvGraphicFramePr>
            <a:graphicFrameLocks noChangeAspect="1"/>
          </p:cNvGraphicFramePr>
          <p:nvPr/>
        </p:nvGraphicFramePr>
        <p:xfrm>
          <a:off x="1692275" y="3681413"/>
          <a:ext cx="2997200" cy="2100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22" name="ビットマップ イメージ" r:id="rId4" imgW="3552381" imgH="3000000" progId="Paint.Picture">
                  <p:embed/>
                </p:oleObj>
              </mc:Choice>
              <mc:Fallback>
                <p:oleObj name="ビットマップ イメージ" r:id="rId4" imgW="3552381" imgH="300000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3681413"/>
                        <a:ext cx="2997200" cy="2100262"/>
                      </a:xfrm>
                      <a:prstGeom prst="rect">
                        <a:avLst/>
                      </a:prstGeom>
                      <a:solidFill>
                        <a:schemeClr val="bg1">
                          <a:alpha val="0"/>
                        </a:schemeClr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491" name="Rectangle 3"/>
          <p:cNvSpPr>
            <a:spLocks noGrp="1" noChangeArrowheads="1"/>
          </p:cNvSpPr>
          <p:nvPr>
            <p:ph type="title"/>
          </p:nvPr>
        </p:nvSpPr>
        <p:spPr>
          <a:xfrm>
            <a:off x="395288" y="0"/>
            <a:ext cx="8462962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B2 Equilibrium MD for 2D Raman</a:t>
            </a:r>
          </a:p>
        </p:txBody>
      </p:sp>
      <p:graphicFrame>
        <p:nvGraphicFramePr>
          <p:cNvPr id="9219" name="Object 16"/>
          <p:cNvGraphicFramePr>
            <a:graphicFrameLocks noGrp="1" noChangeAspect="1"/>
          </p:cNvGraphicFramePr>
          <p:nvPr>
            <p:ph sz="half" idx="1"/>
          </p:nvPr>
        </p:nvGraphicFramePr>
        <p:xfrm>
          <a:off x="928688" y="1746250"/>
          <a:ext cx="7172325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23" name="Equation" r:id="rId6" imgW="7175160" imgH="825480" progId="Equation.DSMT4">
                  <p:embed/>
                </p:oleObj>
              </mc:Choice>
              <mc:Fallback>
                <p:oleObj name="Equation" r:id="rId6" imgW="7175160" imgH="825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8688" y="1746250"/>
                        <a:ext cx="7172325" cy="825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0" name="Object 5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936625" y="1735138"/>
          <a:ext cx="7504113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24" name="Equation" r:id="rId8" imgW="7505640" imgH="838080" progId="Equation.DSMT4">
                  <p:embed/>
                </p:oleObj>
              </mc:Choice>
              <mc:Fallback>
                <p:oleObj name="Equation" r:id="rId8" imgW="750564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6625" y="1735138"/>
                        <a:ext cx="7504113" cy="838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1" name="Object 6"/>
          <p:cNvGraphicFramePr>
            <a:graphicFrameLocks noChangeAspect="1"/>
          </p:cNvGraphicFramePr>
          <p:nvPr/>
        </p:nvGraphicFramePr>
        <p:xfrm>
          <a:off x="2806700" y="2857500"/>
          <a:ext cx="6013450" cy="806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25" name="Equation" r:id="rId10" imgW="4622760" imgH="571320" progId="Equation.DSMT4">
                  <p:embed/>
                </p:oleObj>
              </mc:Choice>
              <mc:Fallback>
                <p:oleObj name="Equation" r:id="rId10" imgW="462276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06700" y="2857500"/>
                        <a:ext cx="6013450" cy="8064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6" name="Line 7"/>
          <p:cNvSpPr>
            <a:spLocks noChangeShapeType="1"/>
          </p:cNvSpPr>
          <p:nvPr/>
        </p:nvSpPr>
        <p:spPr bwMode="auto">
          <a:xfrm>
            <a:off x="2386013" y="4733925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9222" name="Object 8"/>
          <p:cNvGraphicFramePr>
            <a:graphicFrameLocks noChangeAspect="1"/>
          </p:cNvGraphicFramePr>
          <p:nvPr/>
        </p:nvGraphicFramePr>
        <p:xfrm>
          <a:off x="1581150" y="4849813"/>
          <a:ext cx="703263" cy="290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26" name="Equation" r:id="rId12" imgW="457200" imgH="228600" progId="Equation.DSMT4">
                  <p:embed/>
                </p:oleObj>
              </mc:Choice>
              <mc:Fallback>
                <p:oleObj name="Equation" r:id="rId12" imgW="45720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1150" y="4849813"/>
                        <a:ext cx="703263" cy="290512"/>
                      </a:xfrm>
                      <a:prstGeom prst="rect">
                        <a:avLst/>
                      </a:prstGeom>
                      <a:solidFill>
                        <a:schemeClr val="bg1">
                          <a:alpha val="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3" name="Object 9"/>
          <p:cNvGraphicFramePr>
            <a:graphicFrameLocks noChangeAspect="1"/>
          </p:cNvGraphicFramePr>
          <p:nvPr/>
        </p:nvGraphicFramePr>
        <p:xfrm>
          <a:off x="4284663" y="4008438"/>
          <a:ext cx="706437" cy="293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27" name="Equation" r:id="rId14" imgW="457200" imgH="228600" progId="Equation.DSMT4">
                  <p:embed/>
                </p:oleObj>
              </mc:Choice>
              <mc:Fallback>
                <p:oleObj name="Equation" r:id="rId14" imgW="45720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4663" y="4008438"/>
                        <a:ext cx="706437" cy="293687"/>
                      </a:xfrm>
                      <a:prstGeom prst="rect">
                        <a:avLst/>
                      </a:prstGeom>
                      <a:solidFill>
                        <a:schemeClr val="bg1">
                          <a:alpha val="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7" name="Text Box 10"/>
          <p:cNvSpPr txBox="1">
            <a:spLocks noChangeArrowheads="1"/>
          </p:cNvSpPr>
          <p:nvPr/>
        </p:nvSpPr>
        <p:spPr bwMode="auto">
          <a:xfrm>
            <a:off x="4787900" y="4008438"/>
            <a:ext cx="4356100" cy="139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85" tIns="45693" rIns="91385" bIns="45693">
            <a:spAutoFit/>
          </a:bodyPr>
          <a:lstStyle/>
          <a:p>
            <a:pPr algn="ctr">
              <a:spcBef>
                <a:spcPct val="20000"/>
              </a:spcBef>
            </a:pPr>
            <a:r>
              <a:rPr lang="en-US" altLang="ja-JP">
                <a:latin typeface="Times New Roman" pitchFamily="18" charset="0"/>
              </a:rPr>
              <a:t>The stability matrix:</a:t>
            </a:r>
          </a:p>
          <a:p>
            <a:pPr algn="ctr">
              <a:spcBef>
                <a:spcPct val="20000"/>
              </a:spcBef>
            </a:pPr>
            <a:r>
              <a:rPr lang="en-US" altLang="ja-JP">
                <a:latin typeface="Times New Roman" pitchFamily="18" charset="0"/>
              </a:rPr>
              <a:t>the change of </a:t>
            </a:r>
            <a:r>
              <a:rPr lang="en-US" altLang="ja-JP">
                <a:solidFill>
                  <a:srgbClr val="FF0000"/>
                </a:solidFill>
                <a:latin typeface="Times New Roman" pitchFamily="18" charset="0"/>
              </a:rPr>
              <a:t> </a:t>
            </a:r>
            <a:r>
              <a:rPr lang="en-US" altLang="ja-JP" i="1">
                <a:solidFill>
                  <a:srgbClr val="FF0000"/>
                </a:solidFill>
                <a:latin typeface="Times New Roman" pitchFamily="18" charset="0"/>
              </a:rPr>
              <a:t>p</a:t>
            </a:r>
            <a:r>
              <a:rPr lang="en-US" altLang="ja-JP">
                <a:solidFill>
                  <a:srgbClr val="FF0000"/>
                </a:solidFill>
                <a:latin typeface="Times New Roman" pitchFamily="18" charset="0"/>
              </a:rPr>
              <a:t> at particle </a:t>
            </a:r>
            <a:r>
              <a:rPr lang="en-US" altLang="ja-JP" i="1">
                <a:solidFill>
                  <a:srgbClr val="FF0000"/>
                </a:solidFill>
                <a:latin typeface="Times New Roman" pitchFamily="18" charset="0"/>
              </a:rPr>
              <a:t>k</a:t>
            </a:r>
            <a:r>
              <a:rPr lang="en-US" altLang="ja-JP">
                <a:solidFill>
                  <a:srgbClr val="FF0000"/>
                </a:solidFill>
                <a:latin typeface="Times New Roman" pitchFamily="18" charset="0"/>
              </a:rPr>
              <a:t> at  </a:t>
            </a:r>
            <a:r>
              <a:rPr lang="en-US" altLang="ja-JP" i="1">
                <a:solidFill>
                  <a:srgbClr val="FF0000"/>
                </a:solidFill>
                <a:latin typeface="Times New Roman" pitchFamily="18" charset="0"/>
              </a:rPr>
              <a:t>t</a:t>
            </a:r>
            <a:r>
              <a:rPr lang="en-US" altLang="ja-JP" i="1" baseline="-25000">
                <a:solidFill>
                  <a:srgbClr val="FF0000"/>
                </a:solidFill>
                <a:latin typeface="Times New Roman" pitchFamily="18" charset="0"/>
              </a:rPr>
              <a:t>1</a:t>
            </a:r>
            <a:r>
              <a:rPr lang="en-US" altLang="ja-JP">
                <a:latin typeface="Times New Roman" pitchFamily="18" charset="0"/>
              </a:rPr>
              <a:t>  </a:t>
            </a:r>
          </a:p>
          <a:p>
            <a:pPr algn="ctr">
              <a:spcBef>
                <a:spcPct val="20000"/>
              </a:spcBef>
            </a:pPr>
            <a:r>
              <a:rPr lang="en-US" altLang="ja-JP" sz="2000" b="1">
                <a:latin typeface="Times New Roman" pitchFamily="18" charset="0"/>
              </a:rPr>
              <a:t>↓</a:t>
            </a:r>
          </a:p>
          <a:p>
            <a:pPr algn="ctr">
              <a:spcBef>
                <a:spcPct val="20000"/>
              </a:spcBef>
            </a:pPr>
            <a:r>
              <a:rPr lang="en-US" altLang="ja-JP">
                <a:latin typeface="Times New Roman" pitchFamily="18" charset="0"/>
              </a:rPr>
              <a:t> the change of  </a:t>
            </a:r>
            <a:r>
              <a:rPr lang="en-US" altLang="ja-JP" i="1">
                <a:solidFill>
                  <a:srgbClr val="0000FF"/>
                </a:solidFill>
                <a:latin typeface="Times New Roman" pitchFamily="18" charset="0"/>
              </a:rPr>
              <a:t>q </a:t>
            </a:r>
            <a:r>
              <a:rPr lang="en-US" altLang="ja-JP">
                <a:solidFill>
                  <a:srgbClr val="0000FF"/>
                </a:solidFill>
                <a:latin typeface="Times New Roman" pitchFamily="18" charset="0"/>
              </a:rPr>
              <a:t>at particle </a:t>
            </a:r>
            <a:r>
              <a:rPr lang="en-US" altLang="ja-JP" i="1">
                <a:solidFill>
                  <a:srgbClr val="0000FF"/>
                </a:solidFill>
                <a:latin typeface="Times New Roman" pitchFamily="18" charset="0"/>
              </a:rPr>
              <a:t>l</a:t>
            </a:r>
            <a:r>
              <a:rPr lang="en-US" altLang="ja-JP">
                <a:solidFill>
                  <a:srgbClr val="0000FF"/>
                </a:solidFill>
                <a:latin typeface="Times New Roman" pitchFamily="18" charset="0"/>
              </a:rPr>
              <a:t> at  </a:t>
            </a:r>
            <a:r>
              <a:rPr lang="en-US" altLang="ja-JP" i="1">
                <a:solidFill>
                  <a:srgbClr val="0000FF"/>
                </a:solidFill>
                <a:latin typeface="Times New Roman" pitchFamily="18" charset="0"/>
              </a:rPr>
              <a:t>t</a:t>
            </a:r>
            <a:r>
              <a:rPr lang="en-US" altLang="ja-JP" baseline="-25000">
                <a:solidFill>
                  <a:srgbClr val="0000FF"/>
                </a:solidFill>
                <a:latin typeface="Times New Roman" pitchFamily="18" charset="0"/>
              </a:rPr>
              <a:t>2</a:t>
            </a:r>
            <a:r>
              <a:rPr lang="en-US" altLang="ja-JP">
                <a:latin typeface="Times New Roman" pitchFamily="18" charset="0"/>
              </a:rPr>
              <a:t>.</a:t>
            </a:r>
          </a:p>
        </p:txBody>
      </p:sp>
      <p:sp>
        <p:nvSpPr>
          <p:cNvPr id="9228" name="Text Box 12"/>
          <p:cNvSpPr txBox="1">
            <a:spLocks noChangeArrowheads="1"/>
          </p:cNvSpPr>
          <p:nvPr/>
        </p:nvSpPr>
        <p:spPr bwMode="auto">
          <a:xfrm>
            <a:off x="323850" y="4008438"/>
            <a:ext cx="2122488" cy="442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None/>
            </a:pPr>
            <a:r>
              <a:rPr lang="en-US" altLang="ja-JP" sz="2300">
                <a:latin typeface="Times New Roman" pitchFamily="18" charset="0"/>
                <a:ea typeface="HGP行書体" pitchFamily="66" charset="-128"/>
              </a:rPr>
              <a:t>Stability Matrix:</a:t>
            </a:r>
          </a:p>
        </p:txBody>
      </p:sp>
      <p:sp>
        <p:nvSpPr>
          <p:cNvPr id="9229" name="Text Box 13"/>
          <p:cNvSpPr txBox="1">
            <a:spLocks noChangeArrowheads="1"/>
          </p:cNvSpPr>
          <p:nvPr/>
        </p:nvSpPr>
        <p:spPr bwMode="auto">
          <a:xfrm>
            <a:off x="285750" y="3000375"/>
            <a:ext cx="2325688" cy="442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Char char="n"/>
            </a:pPr>
            <a:r>
              <a:rPr lang="en-US" altLang="ja-JP" sz="2300">
                <a:latin typeface="Times New Roman" pitchFamily="18" charset="0"/>
                <a:ea typeface="HGP行書体" pitchFamily="66" charset="-128"/>
              </a:rPr>
              <a:t>Poisson bracket:</a:t>
            </a:r>
          </a:p>
        </p:txBody>
      </p:sp>
      <p:sp>
        <p:nvSpPr>
          <p:cNvPr id="50190" name="Text Box 14"/>
          <p:cNvSpPr txBox="1">
            <a:spLocks noChangeArrowheads="1"/>
          </p:cNvSpPr>
          <p:nvPr/>
        </p:nvSpPr>
        <p:spPr bwMode="auto">
          <a:xfrm>
            <a:off x="285750" y="928688"/>
            <a:ext cx="58578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Char char="n"/>
            </a:pPr>
            <a:r>
              <a:rPr lang="en-US" altLang="ja-JP" sz="2800">
                <a:latin typeface="Arial Unicode MS"/>
                <a:ea typeface="Arial Unicode MS"/>
                <a:cs typeface="Arial Unicode MS"/>
              </a:rPr>
              <a:t>Response Func:</a:t>
            </a:r>
          </a:p>
        </p:txBody>
      </p:sp>
      <p:sp>
        <p:nvSpPr>
          <p:cNvPr id="50191" name="Text Box 521"/>
          <p:cNvSpPr txBox="1">
            <a:spLocks noChangeArrowheads="1"/>
          </p:cNvSpPr>
          <p:nvPr/>
        </p:nvSpPr>
        <p:spPr bwMode="auto">
          <a:xfrm>
            <a:off x="5929313" y="928688"/>
            <a:ext cx="3214687" cy="6461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chemeClr val="accent1"/>
              </a:buClr>
              <a:buFont typeface="Wingdings" pitchFamily="2" charset="2"/>
              <a:buNone/>
            </a:pPr>
            <a:r>
              <a:rPr lang="en-US" altLang="ja-JP">
                <a:latin typeface="Times New Roman" pitchFamily="18" charset="0"/>
                <a:cs typeface="Times New Roman" pitchFamily="18" charset="0"/>
              </a:rPr>
              <a:t>Ma &amp; Stratt,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6"/>
              </a:rPr>
              <a:t>JCP(2002)</a:t>
            </a:r>
            <a:endParaRPr lang="en-US" altLang="ja-JP">
              <a:latin typeface="Times New Roman" pitchFamily="18" charset="0"/>
              <a:cs typeface="Times New Roman" pitchFamily="18" charset="0"/>
            </a:endParaRPr>
          </a:p>
          <a:p>
            <a:pPr>
              <a:buClr>
                <a:schemeClr val="accent1"/>
              </a:buClr>
              <a:buFont typeface="Wingdings" pitchFamily="2" charset="2"/>
              <a:buNone/>
            </a:pPr>
            <a:r>
              <a:rPr lang="en-US" altLang="ja-JP">
                <a:latin typeface="Times New Roman" pitchFamily="18" charset="0"/>
                <a:cs typeface="Times New Roman" pitchFamily="18" charset="0"/>
              </a:rPr>
              <a:t>Saito &amp; Ohmine,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7"/>
              </a:rPr>
              <a:t>PRL (2002)</a:t>
            </a:r>
            <a:r>
              <a:rPr lang="fr-FR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en-US" altLang="ja-JP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Line 38"/>
          <p:cNvSpPr>
            <a:spLocks noChangeShapeType="1"/>
          </p:cNvSpPr>
          <p:nvPr/>
        </p:nvSpPr>
        <p:spPr bwMode="auto">
          <a:xfrm flipV="1">
            <a:off x="3262313" y="904875"/>
            <a:ext cx="2428875" cy="5000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23" name="Line 37"/>
          <p:cNvSpPr>
            <a:spLocks noChangeShapeType="1"/>
          </p:cNvSpPr>
          <p:nvPr/>
        </p:nvSpPr>
        <p:spPr bwMode="auto">
          <a:xfrm>
            <a:off x="3144838" y="1023938"/>
            <a:ext cx="2571750" cy="35718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24" name="Object 89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7191375" y="5857875"/>
          <a:ext cx="708025" cy="792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28" name="Equation" r:id="rId18" imgW="431640" imgH="482400" progId="Equation.DSMT4">
                  <p:embed/>
                </p:oleObj>
              </mc:Choice>
              <mc:Fallback>
                <p:oleObj name="Equation" r:id="rId18" imgW="43164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91375" y="5857875"/>
                        <a:ext cx="708025" cy="7921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93"/>
          <p:cNvGrpSpPr>
            <a:grpSpLocks noChangeAspect="1"/>
          </p:cNvGrpSpPr>
          <p:nvPr/>
        </p:nvGrpSpPr>
        <p:grpSpPr bwMode="auto">
          <a:xfrm>
            <a:off x="1143000" y="5786438"/>
            <a:ext cx="5834063" cy="873125"/>
            <a:chOff x="1927" y="3113"/>
            <a:chExt cx="2544" cy="381"/>
          </a:xfrm>
        </p:grpSpPr>
        <p:sp>
          <p:nvSpPr>
            <p:cNvPr id="50212" name="AutoShape 94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0213" name="Rectangle 95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4" name="Freeform 96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5" name="Freeform 97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6" name="Freeform 98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7" name="Freeform 99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8" name="Freeform 100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9" name="Line 101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0220" name="Freeform 102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21" name="Freeform 103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22" name="Line 104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37" name="Text Box 105"/>
          <p:cNvSpPr txBox="1">
            <a:spLocks noChangeArrowheads="1"/>
          </p:cNvSpPr>
          <p:nvPr/>
        </p:nvSpPr>
        <p:spPr bwMode="auto">
          <a:xfrm>
            <a:off x="1214438" y="6461125"/>
            <a:ext cx="3111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38" name="Text Box 106"/>
          <p:cNvSpPr txBox="1">
            <a:spLocks noChangeArrowheads="1"/>
          </p:cNvSpPr>
          <p:nvPr/>
        </p:nvSpPr>
        <p:spPr bwMode="auto">
          <a:xfrm>
            <a:off x="6399213" y="6461125"/>
            <a:ext cx="6826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000" b="1" i="1">
                <a:latin typeface="Calibri" pitchFamily="34" charset="0"/>
              </a:rPr>
              <a:t>t</a:t>
            </a:r>
          </a:p>
        </p:txBody>
      </p:sp>
      <p:grpSp>
        <p:nvGrpSpPr>
          <p:cNvPr id="3" name="Group 110"/>
          <p:cNvGrpSpPr>
            <a:grpSpLocks noChangeAspect="1"/>
          </p:cNvGrpSpPr>
          <p:nvPr/>
        </p:nvGrpSpPr>
        <p:grpSpPr bwMode="auto">
          <a:xfrm>
            <a:off x="1143000" y="5786438"/>
            <a:ext cx="5834063" cy="873125"/>
            <a:chOff x="1927" y="3113"/>
            <a:chExt cx="2544" cy="381"/>
          </a:xfrm>
        </p:grpSpPr>
        <p:sp>
          <p:nvSpPr>
            <p:cNvPr id="50201" name="AutoShape 111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0202" name="Rectangle 112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3" name="Freeform 113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4" name="Freeform 114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5" name="Freeform 115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6" name="Freeform 116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7" name="Freeform 117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08" name="Line 118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0209" name="Freeform 119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0" name="Freeform 120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0211" name="Line 121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52" name="Text Box 521"/>
          <p:cNvSpPr txBox="1">
            <a:spLocks noChangeArrowheads="1"/>
          </p:cNvSpPr>
          <p:nvPr/>
        </p:nvSpPr>
        <p:spPr bwMode="auto">
          <a:xfrm>
            <a:off x="3308350" y="1000125"/>
            <a:ext cx="2643188" cy="369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chemeClr val="accent1"/>
              </a:buClr>
              <a:buFont typeface="Wingdings" pitchFamily="2" charset="2"/>
              <a:buNone/>
            </a:pPr>
            <a:r>
              <a:rPr lang="en-US" altLang="ja-JP">
                <a:latin typeface="Times New Roman" pitchFamily="18" charset="0"/>
                <a:cs typeface="Times New Roman" pitchFamily="18" charset="0"/>
              </a:rPr>
              <a:t>(normal mode analysis)</a:t>
            </a:r>
          </a:p>
        </p:txBody>
      </p:sp>
      <p:sp>
        <p:nvSpPr>
          <p:cNvPr id="46" name="テキスト ボックス 45"/>
          <p:cNvSpPr txBox="1">
            <a:spLocks noChangeArrowheads="1"/>
          </p:cNvSpPr>
          <p:nvPr/>
        </p:nvSpPr>
        <p:spPr bwMode="auto">
          <a:xfrm>
            <a:off x="2643188" y="5572125"/>
            <a:ext cx="24923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equilibrium trajectories</a:t>
            </a: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47" name="Picture 10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7347273" y="1794981"/>
            <a:ext cx="190500" cy="142875"/>
          </a:xfrm>
          <a:prstGeom prst="flowChartConnector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" dur="500"/>
                                        <p:tgtEl>
                                          <p:spTgt spid="9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9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9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9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9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9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9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9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9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1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61" dur="1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2" dur="1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1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26" grpId="0" animBg="1"/>
      <p:bldP spid="9227" grpId="0"/>
      <p:bldP spid="9228" grpId="0"/>
      <p:bldP spid="9229" grpId="0"/>
      <p:bldP spid="37" grpId="0"/>
      <p:bldP spid="38" grpId="0"/>
      <p:bldP spid="52" grpId="0"/>
      <p:bldP spid="46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28" name="Rectangle 1056"/>
          <p:cNvSpPr>
            <a:spLocks noChangeArrowheads="1"/>
          </p:cNvSpPr>
          <p:nvPr/>
        </p:nvSpPr>
        <p:spPr bwMode="auto">
          <a:xfrm>
            <a:off x="544513" y="1328738"/>
            <a:ext cx="7854950" cy="1768475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hlink"/>
            </a:solidFill>
            <a:miter lim="800000"/>
            <a:headEnd/>
            <a:tailEnd/>
          </a:ln>
          <a:effectLst>
            <a:outerShdw dist="107763" dir="2700000" algn="ctr" rotWithShape="0">
              <a:schemeClr val="accent1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55298" name="Rectangle 1026"/>
          <p:cNvSpPr>
            <a:spLocks noChangeArrowheads="1"/>
          </p:cNvSpPr>
          <p:nvPr/>
        </p:nvSpPr>
        <p:spPr bwMode="auto">
          <a:xfrm>
            <a:off x="546100" y="3397250"/>
            <a:ext cx="7862888" cy="2674938"/>
          </a:xfrm>
          <a:prstGeom prst="rect">
            <a:avLst/>
          </a:prstGeom>
          <a:solidFill>
            <a:schemeClr val="bg1"/>
          </a:solidFill>
          <a:ln w="12700" algn="ctr">
            <a:solidFill>
              <a:srgbClr val="0033CC"/>
            </a:solidFill>
            <a:miter lim="800000"/>
            <a:headEnd/>
            <a:tailEnd/>
          </a:ln>
          <a:effectLst>
            <a:outerShdw dist="107763" dir="2700000" algn="ctr" rotWithShape="0">
              <a:srgbClr val="0033CC">
                <a:alpha val="50000"/>
              </a:srgb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822275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588963" y="3424238"/>
            <a:ext cx="5121275" cy="1598612"/>
          </a:xfrm>
        </p:spPr>
        <p:txBody>
          <a:bodyPr/>
          <a:lstStyle/>
          <a:p>
            <a:pPr eaLnBrk="1" hangingPunct="1">
              <a:buClr>
                <a:srgbClr val="FF0000"/>
              </a:buClr>
              <a:buSzPct val="50000"/>
              <a:buFont typeface="Wingdings" pitchFamily="2" charset="2"/>
              <a:buNone/>
            </a:pPr>
            <a:r>
              <a:rPr lang="en-US" altLang="ja-JP" sz="2400" b="1" i="1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2D Spectroscopy</a:t>
            </a:r>
          </a:p>
          <a:p>
            <a:pPr eaLnBrk="1" hangingPunct="1">
              <a:lnSpc>
                <a:spcPct val="70000"/>
              </a:lnSpc>
              <a:buFont typeface="Wingdings" pitchFamily="2" charset="2"/>
              <a:buNone/>
            </a:pPr>
            <a:r>
              <a:rPr lang="en-US" altLang="ja-JP" sz="2000" i="1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	</a:t>
            </a:r>
            <a:r>
              <a:rPr lang="en-US" altLang="ja-JP" sz="2000" b="1" i="1" smtClean="0">
                <a:latin typeface="Arial Unicode MS"/>
                <a:ea typeface="Arial Unicode MS"/>
                <a:cs typeface="Arial Unicode MS"/>
              </a:rPr>
              <a:t>Coordinates &amp; Velocities</a:t>
            </a:r>
          </a:p>
          <a:p>
            <a:pPr eaLnBrk="1" hangingPunct="1">
              <a:lnSpc>
                <a:spcPct val="70000"/>
              </a:lnSpc>
              <a:buFont typeface="Wingdings" pitchFamily="2" charset="2"/>
              <a:buNone/>
            </a:pPr>
            <a:r>
              <a:rPr lang="en-US" altLang="ja-JP" sz="2000" i="1" smtClean="0">
                <a:latin typeface="Arial Unicode MS"/>
                <a:ea typeface="Arial Unicode MS"/>
                <a:cs typeface="Arial Unicode MS"/>
              </a:rPr>
              <a:t>		     +</a:t>
            </a:r>
          </a:p>
          <a:p>
            <a:pPr eaLnBrk="1" hangingPunct="1">
              <a:lnSpc>
                <a:spcPct val="70000"/>
              </a:lnSpc>
              <a:buFont typeface="Wingdings" pitchFamily="2" charset="2"/>
              <a:buNone/>
            </a:pPr>
            <a:r>
              <a:rPr lang="en-US" altLang="ja-JP" sz="2000" i="1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	</a:t>
            </a:r>
            <a:r>
              <a:rPr lang="en-US" altLang="ja-JP" sz="2000" b="1" i="1" smtClean="0">
                <a:solidFill>
                  <a:srgbClr val="0033CC"/>
                </a:solidFill>
                <a:latin typeface="Arial Unicode MS"/>
                <a:ea typeface="Arial Unicode MS"/>
                <a:cs typeface="Arial Unicode MS"/>
              </a:rPr>
              <a:t>Stability Matrix</a:t>
            </a:r>
          </a:p>
          <a:p>
            <a:pPr eaLnBrk="1" hangingPunct="1">
              <a:lnSpc>
                <a:spcPct val="70000"/>
              </a:lnSpc>
              <a:buFont typeface="Wingdings" pitchFamily="2" charset="2"/>
              <a:buNone/>
            </a:pPr>
            <a:r>
              <a:rPr lang="en-US" altLang="ja-JP" sz="2000" b="1" i="1" smtClean="0">
                <a:solidFill>
                  <a:srgbClr val="0033CC"/>
                </a:solidFill>
                <a:latin typeface="Arial Unicode MS"/>
                <a:ea typeface="Arial Unicode MS"/>
                <a:cs typeface="Arial Unicode MS"/>
              </a:rPr>
              <a:t>	   (Information of Phase Space)</a:t>
            </a:r>
            <a:endParaRPr lang="en-US" altLang="ja-JP" sz="2000" b="1" i="1" smtClean="0">
              <a:solidFill>
                <a:schemeClr val="tx2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5300" name="Rectangle 1028"/>
          <p:cNvSpPr>
            <a:spLocks noGrp="1" noChangeArrowheads="1"/>
          </p:cNvSpPr>
          <p:nvPr>
            <p:ph type="title"/>
          </p:nvPr>
        </p:nvSpPr>
        <p:spPr>
          <a:xfrm>
            <a:off x="493713" y="490538"/>
            <a:ext cx="8229600" cy="644525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2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Sensitivity of 2D Raman</a:t>
            </a:r>
            <a:endParaRPr lang="en-US" altLang="ja-JP" sz="3200" b="1" i="1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2277" name="Line 1029"/>
          <p:cNvSpPr>
            <a:spLocks noChangeShapeType="1"/>
          </p:cNvSpPr>
          <p:nvPr/>
        </p:nvSpPr>
        <p:spPr bwMode="auto">
          <a:xfrm>
            <a:off x="6345238" y="2360613"/>
            <a:ext cx="15255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2278" name="Text Box 1030"/>
          <p:cNvSpPr txBox="1">
            <a:spLocks noChangeArrowheads="1"/>
          </p:cNvSpPr>
          <p:nvPr/>
        </p:nvSpPr>
        <p:spPr bwMode="auto">
          <a:xfrm>
            <a:off x="7862888" y="2044700"/>
            <a:ext cx="3111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i="1">
                <a:latin typeface="Times New Roman" pitchFamily="18" charset="0"/>
              </a:rPr>
              <a:t>q</a:t>
            </a:r>
          </a:p>
        </p:txBody>
      </p:sp>
      <p:sp>
        <p:nvSpPr>
          <p:cNvPr id="822279" name="Line 1031"/>
          <p:cNvSpPr>
            <a:spLocks noChangeShapeType="1"/>
          </p:cNvSpPr>
          <p:nvPr/>
        </p:nvSpPr>
        <p:spPr bwMode="auto">
          <a:xfrm flipV="1">
            <a:off x="7135813" y="1619250"/>
            <a:ext cx="0" cy="13700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2280" name="Text Box 1032"/>
          <p:cNvSpPr txBox="1">
            <a:spLocks noChangeArrowheads="1"/>
          </p:cNvSpPr>
          <p:nvPr/>
        </p:nvSpPr>
        <p:spPr bwMode="auto">
          <a:xfrm>
            <a:off x="7005638" y="1231900"/>
            <a:ext cx="3111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i="1">
                <a:latin typeface="Times New Roman" pitchFamily="18" charset="0"/>
              </a:rPr>
              <a:t>p</a:t>
            </a:r>
          </a:p>
        </p:txBody>
      </p:sp>
      <p:grpSp>
        <p:nvGrpSpPr>
          <p:cNvPr id="2" name="Group 1033"/>
          <p:cNvGrpSpPr>
            <a:grpSpLocks/>
          </p:cNvGrpSpPr>
          <p:nvPr/>
        </p:nvGrpSpPr>
        <p:grpSpPr bwMode="auto">
          <a:xfrm>
            <a:off x="6453188" y="1857375"/>
            <a:ext cx="1419225" cy="944563"/>
            <a:chOff x="4065" y="1215"/>
            <a:chExt cx="894" cy="595"/>
          </a:xfrm>
        </p:grpSpPr>
        <p:sp>
          <p:nvSpPr>
            <p:cNvPr id="822301" name="Freeform 1034"/>
            <p:cNvSpPr>
              <a:spLocks/>
            </p:cNvSpPr>
            <p:nvPr/>
          </p:nvSpPr>
          <p:spPr bwMode="auto">
            <a:xfrm>
              <a:off x="4065" y="1215"/>
              <a:ext cx="831" cy="595"/>
            </a:xfrm>
            <a:custGeom>
              <a:avLst/>
              <a:gdLst>
                <a:gd name="T0" fmla="*/ 759 w 831"/>
                <a:gd name="T1" fmla="*/ 497 h 595"/>
                <a:gd name="T2" fmla="*/ 570 w 831"/>
                <a:gd name="T3" fmla="*/ 577 h 595"/>
                <a:gd name="T4" fmla="*/ 305 w 831"/>
                <a:gd name="T5" fmla="*/ 586 h 595"/>
                <a:gd name="T6" fmla="*/ 122 w 831"/>
                <a:gd name="T7" fmla="*/ 522 h 595"/>
                <a:gd name="T8" fmla="*/ 13 w 831"/>
                <a:gd name="T9" fmla="*/ 367 h 595"/>
                <a:gd name="T10" fmla="*/ 45 w 831"/>
                <a:gd name="T11" fmla="*/ 189 h 595"/>
                <a:gd name="T12" fmla="*/ 141 w 831"/>
                <a:gd name="T13" fmla="*/ 63 h 595"/>
                <a:gd name="T14" fmla="*/ 351 w 831"/>
                <a:gd name="T15" fmla="*/ 9 h 595"/>
                <a:gd name="T16" fmla="*/ 537 w 831"/>
                <a:gd name="T17" fmla="*/ 9 h 595"/>
                <a:gd name="T18" fmla="*/ 705 w 831"/>
                <a:gd name="T19" fmla="*/ 33 h 595"/>
                <a:gd name="T20" fmla="*/ 831 w 831"/>
                <a:gd name="T21" fmla="*/ 63 h 5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31"/>
                <a:gd name="T34" fmla="*/ 0 h 595"/>
                <a:gd name="T35" fmla="*/ 831 w 831"/>
                <a:gd name="T36" fmla="*/ 595 h 59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31" h="595">
                  <a:moveTo>
                    <a:pt x="759" y="497"/>
                  </a:moveTo>
                  <a:cubicBezTo>
                    <a:pt x="728" y="510"/>
                    <a:pt x="646" y="562"/>
                    <a:pt x="570" y="577"/>
                  </a:cubicBezTo>
                  <a:cubicBezTo>
                    <a:pt x="494" y="592"/>
                    <a:pt x="380" y="595"/>
                    <a:pt x="305" y="586"/>
                  </a:cubicBezTo>
                  <a:cubicBezTo>
                    <a:pt x="230" y="577"/>
                    <a:pt x="171" y="559"/>
                    <a:pt x="122" y="522"/>
                  </a:cubicBezTo>
                  <a:cubicBezTo>
                    <a:pt x="73" y="485"/>
                    <a:pt x="26" y="422"/>
                    <a:pt x="13" y="367"/>
                  </a:cubicBezTo>
                  <a:cubicBezTo>
                    <a:pt x="0" y="312"/>
                    <a:pt x="24" y="239"/>
                    <a:pt x="45" y="189"/>
                  </a:cubicBezTo>
                  <a:cubicBezTo>
                    <a:pt x="66" y="139"/>
                    <a:pt x="90" y="93"/>
                    <a:pt x="141" y="63"/>
                  </a:cubicBezTo>
                  <a:cubicBezTo>
                    <a:pt x="192" y="33"/>
                    <a:pt x="285" y="18"/>
                    <a:pt x="351" y="9"/>
                  </a:cubicBezTo>
                  <a:cubicBezTo>
                    <a:pt x="417" y="0"/>
                    <a:pt x="478" y="5"/>
                    <a:pt x="537" y="9"/>
                  </a:cubicBezTo>
                  <a:cubicBezTo>
                    <a:pt x="596" y="13"/>
                    <a:pt x="656" y="24"/>
                    <a:pt x="705" y="33"/>
                  </a:cubicBezTo>
                  <a:cubicBezTo>
                    <a:pt x="754" y="42"/>
                    <a:pt x="805" y="57"/>
                    <a:pt x="831" y="63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302" name="Line 1035"/>
            <p:cNvSpPr>
              <a:spLocks noChangeShapeType="1"/>
            </p:cNvSpPr>
            <p:nvPr/>
          </p:nvSpPr>
          <p:spPr bwMode="auto">
            <a:xfrm>
              <a:off x="4851" y="1259"/>
              <a:ext cx="108" cy="7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3" name="Group 1055"/>
          <p:cNvGrpSpPr>
            <a:grpSpLocks/>
          </p:cNvGrpSpPr>
          <p:nvPr/>
        </p:nvGrpSpPr>
        <p:grpSpPr bwMode="auto">
          <a:xfrm>
            <a:off x="6415088" y="4462463"/>
            <a:ext cx="639762" cy="596900"/>
            <a:chOff x="3513" y="827"/>
            <a:chExt cx="403" cy="376"/>
          </a:xfrm>
        </p:grpSpPr>
        <p:sp>
          <p:nvSpPr>
            <p:cNvPr id="822295" name="Oval 1038" descr="5%"/>
            <p:cNvSpPr>
              <a:spLocks noChangeArrowheads="1"/>
            </p:cNvSpPr>
            <p:nvPr/>
          </p:nvSpPr>
          <p:spPr bwMode="auto">
            <a:xfrm rot="1157402" flipH="1" flipV="1">
              <a:off x="3715" y="992"/>
              <a:ext cx="199" cy="211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0000FF"/>
                </a:gs>
              </a:gsLst>
              <a:path path="shape">
                <a:fillToRect l="50000" t="50000" r="50000" b="50000"/>
              </a:path>
            </a:gradFill>
            <a:ln w="12700" algn="ctr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296" name="Oval 1039"/>
            <p:cNvSpPr>
              <a:spLocks noChangeArrowheads="1"/>
            </p:cNvSpPr>
            <p:nvPr/>
          </p:nvSpPr>
          <p:spPr bwMode="auto">
            <a:xfrm rot="1157402" flipH="1" flipV="1">
              <a:off x="3513" y="827"/>
              <a:ext cx="113" cy="306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100000">
                  <a:srgbClr val="FF3399"/>
                </a:gs>
              </a:gsLst>
              <a:path path="shape">
                <a:fillToRect l="50000" t="50000" r="50000" b="50000"/>
              </a:path>
            </a:gradFill>
            <a:ln w="9525" algn="ctr">
              <a:solidFill>
                <a:srgbClr val="FF33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297" name="Freeform 1040"/>
            <p:cNvSpPr>
              <a:spLocks/>
            </p:cNvSpPr>
            <p:nvPr/>
          </p:nvSpPr>
          <p:spPr bwMode="auto">
            <a:xfrm flipH="1" flipV="1">
              <a:off x="3646" y="853"/>
              <a:ext cx="196" cy="141"/>
            </a:xfrm>
            <a:custGeom>
              <a:avLst/>
              <a:gdLst>
                <a:gd name="T0" fmla="*/ 0 w 196"/>
                <a:gd name="T1" fmla="*/ 0 h 141"/>
                <a:gd name="T2" fmla="*/ 86 w 196"/>
                <a:gd name="T3" fmla="*/ 41 h 141"/>
                <a:gd name="T4" fmla="*/ 196 w 196"/>
                <a:gd name="T5" fmla="*/ 141 h 141"/>
                <a:gd name="T6" fmla="*/ 0 60000 65536"/>
                <a:gd name="T7" fmla="*/ 0 60000 65536"/>
                <a:gd name="T8" fmla="*/ 0 60000 65536"/>
                <a:gd name="T9" fmla="*/ 0 w 196"/>
                <a:gd name="T10" fmla="*/ 0 h 141"/>
                <a:gd name="T11" fmla="*/ 196 w 196"/>
                <a:gd name="T12" fmla="*/ 141 h 1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6" h="141">
                  <a:moveTo>
                    <a:pt x="0" y="0"/>
                  </a:moveTo>
                  <a:cubicBezTo>
                    <a:pt x="14" y="5"/>
                    <a:pt x="53" y="18"/>
                    <a:pt x="86" y="41"/>
                  </a:cubicBezTo>
                  <a:cubicBezTo>
                    <a:pt x="119" y="64"/>
                    <a:pt x="157" y="101"/>
                    <a:pt x="196" y="141"/>
                  </a:cubicBezTo>
                </a:path>
              </a:pathLst>
            </a:cu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298" name="Freeform 1041"/>
            <p:cNvSpPr>
              <a:spLocks/>
            </p:cNvSpPr>
            <p:nvPr/>
          </p:nvSpPr>
          <p:spPr bwMode="auto">
            <a:xfrm flipH="1" flipV="1">
              <a:off x="3645" y="949"/>
              <a:ext cx="271" cy="161"/>
            </a:xfrm>
            <a:custGeom>
              <a:avLst/>
              <a:gdLst>
                <a:gd name="T0" fmla="*/ 0 w 271"/>
                <a:gd name="T1" fmla="*/ 0 h 161"/>
                <a:gd name="T2" fmla="*/ 144 w 271"/>
                <a:gd name="T3" fmla="*/ 66 h 161"/>
                <a:gd name="T4" fmla="*/ 271 w 271"/>
                <a:gd name="T5" fmla="*/ 161 h 161"/>
                <a:gd name="T6" fmla="*/ 0 60000 65536"/>
                <a:gd name="T7" fmla="*/ 0 60000 65536"/>
                <a:gd name="T8" fmla="*/ 0 60000 65536"/>
                <a:gd name="T9" fmla="*/ 0 w 271"/>
                <a:gd name="T10" fmla="*/ 0 h 161"/>
                <a:gd name="T11" fmla="*/ 271 w 271"/>
                <a:gd name="T12" fmla="*/ 161 h 16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1" h="161">
                  <a:moveTo>
                    <a:pt x="0" y="0"/>
                  </a:moveTo>
                  <a:cubicBezTo>
                    <a:pt x="24" y="11"/>
                    <a:pt x="99" y="39"/>
                    <a:pt x="144" y="66"/>
                  </a:cubicBezTo>
                  <a:cubicBezTo>
                    <a:pt x="189" y="93"/>
                    <a:pt x="245" y="141"/>
                    <a:pt x="271" y="161"/>
                  </a:cubicBezTo>
                </a:path>
              </a:pathLst>
            </a:cu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299" name="Freeform 1042"/>
            <p:cNvSpPr>
              <a:spLocks/>
            </p:cNvSpPr>
            <p:nvPr/>
          </p:nvSpPr>
          <p:spPr bwMode="auto">
            <a:xfrm flipH="1" flipV="1">
              <a:off x="3586" y="1074"/>
              <a:ext cx="286" cy="89"/>
            </a:xfrm>
            <a:custGeom>
              <a:avLst/>
              <a:gdLst>
                <a:gd name="T0" fmla="*/ 0 w 286"/>
                <a:gd name="T1" fmla="*/ 0 h 89"/>
                <a:gd name="T2" fmla="*/ 154 w 286"/>
                <a:gd name="T3" fmla="*/ 59 h 89"/>
                <a:gd name="T4" fmla="*/ 286 w 286"/>
                <a:gd name="T5" fmla="*/ 89 h 89"/>
                <a:gd name="T6" fmla="*/ 0 60000 65536"/>
                <a:gd name="T7" fmla="*/ 0 60000 65536"/>
                <a:gd name="T8" fmla="*/ 0 60000 65536"/>
                <a:gd name="T9" fmla="*/ 0 w 286"/>
                <a:gd name="T10" fmla="*/ 0 h 89"/>
                <a:gd name="T11" fmla="*/ 286 w 286"/>
                <a:gd name="T12" fmla="*/ 89 h 8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6" h="89">
                  <a:moveTo>
                    <a:pt x="0" y="0"/>
                  </a:moveTo>
                  <a:cubicBezTo>
                    <a:pt x="26" y="10"/>
                    <a:pt x="106" y="44"/>
                    <a:pt x="154" y="59"/>
                  </a:cubicBezTo>
                  <a:cubicBezTo>
                    <a:pt x="202" y="74"/>
                    <a:pt x="259" y="83"/>
                    <a:pt x="286" y="89"/>
                  </a:cubicBezTo>
                </a:path>
              </a:pathLst>
            </a:cu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22300" name="Freeform 1043"/>
            <p:cNvSpPr>
              <a:spLocks/>
            </p:cNvSpPr>
            <p:nvPr/>
          </p:nvSpPr>
          <p:spPr bwMode="auto">
            <a:xfrm flipH="1" flipV="1">
              <a:off x="3528" y="1126"/>
              <a:ext cx="247" cy="73"/>
            </a:xfrm>
            <a:custGeom>
              <a:avLst/>
              <a:gdLst>
                <a:gd name="T0" fmla="*/ 0 w 247"/>
                <a:gd name="T1" fmla="*/ 0 h 73"/>
                <a:gd name="T2" fmla="*/ 115 w 247"/>
                <a:gd name="T3" fmla="*/ 49 h 73"/>
                <a:gd name="T4" fmla="*/ 247 w 247"/>
                <a:gd name="T5" fmla="*/ 73 h 73"/>
                <a:gd name="T6" fmla="*/ 0 60000 65536"/>
                <a:gd name="T7" fmla="*/ 0 60000 65536"/>
                <a:gd name="T8" fmla="*/ 0 60000 65536"/>
                <a:gd name="T9" fmla="*/ 0 w 247"/>
                <a:gd name="T10" fmla="*/ 0 h 73"/>
                <a:gd name="T11" fmla="*/ 247 w 247"/>
                <a:gd name="T12" fmla="*/ 73 h 7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7" h="73">
                  <a:moveTo>
                    <a:pt x="0" y="0"/>
                  </a:moveTo>
                  <a:cubicBezTo>
                    <a:pt x="19" y="8"/>
                    <a:pt x="74" y="37"/>
                    <a:pt x="115" y="49"/>
                  </a:cubicBezTo>
                  <a:cubicBezTo>
                    <a:pt x="156" y="61"/>
                    <a:pt x="220" y="68"/>
                    <a:pt x="247" y="73"/>
                  </a:cubicBezTo>
                </a:path>
              </a:pathLst>
            </a:custGeom>
            <a:noFill/>
            <a:ln w="9525">
              <a:solidFill>
                <a:srgbClr val="0000FF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822283" name="Text Box 1045"/>
          <p:cNvSpPr txBox="1">
            <a:spLocks noChangeArrowheads="1"/>
          </p:cNvSpPr>
          <p:nvPr/>
        </p:nvSpPr>
        <p:spPr bwMode="auto">
          <a:xfrm>
            <a:off x="7851775" y="4149725"/>
            <a:ext cx="3111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i="1">
                <a:latin typeface="Times New Roman" pitchFamily="18" charset="0"/>
              </a:rPr>
              <a:t>q</a:t>
            </a:r>
          </a:p>
        </p:txBody>
      </p:sp>
      <p:sp>
        <p:nvSpPr>
          <p:cNvPr id="822284" name="Text Box 1046"/>
          <p:cNvSpPr txBox="1">
            <a:spLocks noChangeArrowheads="1"/>
          </p:cNvSpPr>
          <p:nvPr/>
        </p:nvSpPr>
        <p:spPr bwMode="auto">
          <a:xfrm>
            <a:off x="6994525" y="3336925"/>
            <a:ext cx="3111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i="1">
                <a:latin typeface="Times New Roman" pitchFamily="18" charset="0"/>
              </a:rPr>
              <a:t>p</a:t>
            </a:r>
          </a:p>
        </p:txBody>
      </p:sp>
      <p:grpSp>
        <p:nvGrpSpPr>
          <p:cNvPr id="4" name="Group 1047"/>
          <p:cNvGrpSpPr>
            <a:grpSpLocks/>
          </p:cNvGrpSpPr>
          <p:nvPr/>
        </p:nvGrpSpPr>
        <p:grpSpPr bwMode="auto">
          <a:xfrm>
            <a:off x="6334125" y="3733800"/>
            <a:ext cx="1527175" cy="1370013"/>
            <a:chOff x="3104" y="838"/>
            <a:chExt cx="962" cy="863"/>
          </a:xfrm>
        </p:grpSpPr>
        <p:sp>
          <p:nvSpPr>
            <p:cNvPr id="822290" name="Line 1048"/>
            <p:cNvSpPr>
              <a:spLocks noChangeShapeType="1"/>
            </p:cNvSpPr>
            <p:nvPr/>
          </p:nvSpPr>
          <p:spPr bwMode="auto">
            <a:xfrm>
              <a:off x="3104" y="1260"/>
              <a:ext cx="9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2291" name="Line 1049"/>
            <p:cNvSpPr>
              <a:spLocks noChangeShapeType="1"/>
            </p:cNvSpPr>
            <p:nvPr/>
          </p:nvSpPr>
          <p:spPr bwMode="auto">
            <a:xfrm flipV="1">
              <a:off x="3602" y="838"/>
              <a:ext cx="0" cy="8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5" name="Group 1050"/>
            <p:cNvGrpSpPr>
              <a:grpSpLocks/>
            </p:cNvGrpSpPr>
            <p:nvPr/>
          </p:nvGrpSpPr>
          <p:grpSpPr bwMode="auto">
            <a:xfrm>
              <a:off x="3172" y="994"/>
              <a:ext cx="894" cy="595"/>
              <a:chOff x="4065" y="1215"/>
              <a:chExt cx="894" cy="595"/>
            </a:xfrm>
          </p:grpSpPr>
          <p:sp>
            <p:nvSpPr>
              <p:cNvPr id="822293" name="Freeform 1051"/>
              <p:cNvSpPr>
                <a:spLocks/>
              </p:cNvSpPr>
              <p:nvPr/>
            </p:nvSpPr>
            <p:spPr bwMode="auto">
              <a:xfrm>
                <a:off x="4065" y="1215"/>
                <a:ext cx="831" cy="595"/>
              </a:xfrm>
              <a:custGeom>
                <a:avLst/>
                <a:gdLst>
                  <a:gd name="T0" fmla="*/ 759 w 831"/>
                  <a:gd name="T1" fmla="*/ 497 h 595"/>
                  <a:gd name="T2" fmla="*/ 570 w 831"/>
                  <a:gd name="T3" fmla="*/ 577 h 595"/>
                  <a:gd name="T4" fmla="*/ 305 w 831"/>
                  <a:gd name="T5" fmla="*/ 586 h 595"/>
                  <a:gd name="T6" fmla="*/ 122 w 831"/>
                  <a:gd name="T7" fmla="*/ 522 h 595"/>
                  <a:gd name="T8" fmla="*/ 13 w 831"/>
                  <a:gd name="T9" fmla="*/ 367 h 595"/>
                  <a:gd name="T10" fmla="*/ 45 w 831"/>
                  <a:gd name="T11" fmla="*/ 189 h 595"/>
                  <a:gd name="T12" fmla="*/ 141 w 831"/>
                  <a:gd name="T13" fmla="*/ 63 h 595"/>
                  <a:gd name="T14" fmla="*/ 351 w 831"/>
                  <a:gd name="T15" fmla="*/ 9 h 595"/>
                  <a:gd name="T16" fmla="*/ 537 w 831"/>
                  <a:gd name="T17" fmla="*/ 9 h 595"/>
                  <a:gd name="T18" fmla="*/ 705 w 831"/>
                  <a:gd name="T19" fmla="*/ 33 h 595"/>
                  <a:gd name="T20" fmla="*/ 831 w 831"/>
                  <a:gd name="T21" fmla="*/ 63 h 5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1"/>
                  <a:gd name="T34" fmla="*/ 0 h 595"/>
                  <a:gd name="T35" fmla="*/ 831 w 831"/>
                  <a:gd name="T36" fmla="*/ 595 h 59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1" h="595">
                    <a:moveTo>
                      <a:pt x="759" y="497"/>
                    </a:moveTo>
                    <a:cubicBezTo>
                      <a:pt x="728" y="510"/>
                      <a:pt x="646" y="562"/>
                      <a:pt x="570" y="577"/>
                    </a:cubicBezTo>
                    <a:cubicBezTo>
                      <a:pt x="494" y="592"/>
                      <a:pt x="380" y="595"/>
                      <a:pt x="305" y="586"/>
                    </a:cubicBezTo>
                    <a:cubicBezTo>
                      <a:pt x="230" y="577"/>
                      <a:pt x="171" y="559"/>
                      <a:pt x="122" y="522"/>
                    </a:cubicBezTo>
                    <a:cubicBezTo>
                      <a:pt x="73" y="485"/>
                      <a:pt x="26" y="422"/>
                      <a:pt x="13" y="367"/>
                    </a:cubicBezTo>
                    <a:cubicBezTo>
                      <a:pt x="0" y="312"/>
                      <a:pt x="24" y="239"/>
                      <a:pt x="45" y="189"/>
                    </a:cubicBezTo>
                    <a:cubicBezTo>
                      <a:pt x="66" y="139"/>
                      <a:pt x="90" y="93"/>
                      <a:pt x="141" y="63"/>
                    </a:cubicBezTo>
                    <a:cubicBezTo>
                      <a:pt x="192" y="33"/>
                      <a:pt x="285" y="18"/>
                      <a:pt x="351" y="9"/>
                    </a:cubicBezTo>
                    <a:cubicBezTo>
                      <a:pt x="417" y="0"/>
                      <a:pt x="478" y="5"/>
                      <a:pt x="537" y="9"/>
                    </a:cubicBezTo>
                    <a:cubicBezTo>
                      <a:pt x="596" y="13"/>
                      <a:pt x="656" y="24"/>
                      <a:pt x="705" y="33"/>
                    </a:cubicBezTo>
                    <a:cubicBezTo>
                      <a:pt x="754" y="42"/>
                      <a:pt x="805" y="57"/>
                      <a:pt x="831" y="63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822294" name="Line 1052"/>
              <p:cNvSpPr>
                <a:spLocks noChangeShapeType="1"/>
              </p:cNvSpPr>
              <p:nvPr/>
            </p:nvSpPr>
            <p:spPr bwMode="auto">
              <a:xfrm>
                <a:off x="4851" y="1259"/>
                <a:ext cx="108" cy="7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</p:grpSp>
      </p:grpSp>
      <p:sp>
        <p:nvSpPr>
          <p:cNvPr id="822286" name="Rectangle 1053"/>
          <p:cNvSpPr>
            <a:spLocks noChangeArrowheads="1"/>
          </p:cNvSpPr>
          <p:nvPr/>
        </p:nvSpPr>
        <p:spPr bwMode="auto">
          <a:xfrm>
            <a:off x="588963" y="1290638"/>
            <a:ext cx="4191000" cy="857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FF0000"/>
              </a:buClr>
              <a:buSzPct val="50000"/>
              <a:buFont typeface="Wingdings" pitchFamily="2" charset="2"/>
              <a:buNone/>
            </a:pPr>
            <a:r>
              <a:rPr lang="en-US" altLang="ja-JP" sz="2400" b="1" i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1D Spectroscopy</a:t>
            </a:r>
          </a:p>
          <a:p>
            <a:pPr marL="342900" indent="-3429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None/>
            </a:pPr>
            <a:r>
              <a:rPr lang="en-US" altLang="ja-JP" sz="2000" b="1" i="1">
                <a:latin typeface="Arial Unicode MS"/>
                <a:ea typeface="Arial Unicode MS"/>
                <a:cs typeface="Arial Unicode MS"/>
              </a:rPr>
              <a:t>	Coordinates &amp; Velocities</a:t>
            </a:r>
          </a:p>
        </p:txBody>
      </p:sp>
      <p:pic>
        <p:nvPicPr>
          <p:cNvPr id="822287" name="Picture 1057" descr="NewtonEq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50988" y="2298700"/>
            <a:ext cx="3357562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2288" name="Picture 1058" descr="EqVarEq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97025" y="5035550"/>
            <a:ext cx="4865688" cy="884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2289" name="テキスト ボックス 30"/>
          <p:cNvSpPr txBox="1">
            <a:spLocks noChangeArrowheads="1"/>
          </p:cNvSpPr>
          <p:nvPr/>
        </p:nvSpPr>
        <p:spPr bwMode="auto">
          <a:xfrm>
            <a:off x="2322513" y="6219825"/>
            <a:ext cx="6970712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(Saito &amp; Ohmine: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5"/>
              </a:rPr>
              <a:t> PRL 88, 207401 (2002)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;</a:t>
            </a:r>
            <a:r>
              <a:rPr lang="fr-FR" altLang="ja-JP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fr-FR" altLang="ja-JP">
                <a:latin typeface="Times New Roman" pitchFamily="18" charset="0"/>
                <a:cs typeface="Times New Roman" pitchFamily="18" charset="0"/>
                <a:hlinkClick r:id="rId6"/>
              </a:rPr>
              <a:t>JCP</a:t>
            </a:r>
            <a:r>
              <a:rPr lang="fr-FR" altLang="ja-JP" b="1">
                <a:latin typeface="Times New Roman" pitchFamily="18" charset="0"/>
                <a:cs typeface="Times New Roman" pitchFamily="18" charset="0"/>
                <a:hlinkClick r:id="rId6"/>
              </a:rPr>
              <a:t>125</a:t>
            </a:r>
            <a:r>
              <a:rPr lang="fr-FR" altLang="ja-JP">
                <a:latin typeface="Times New Roman" pitchFamily="18" charset="0"/>
                <a:cs typeface="Times New Roman" pitchFamily="18" charset="0"/>
                <a:hlinkClick r:id="rId6"/>
              </a:rPr>
              <a:t>, 084506 (2006)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)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2" name="Picture 2" descr="http://www.chem.nagoya-u.ac.jp/shinji/shinji0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759412" y="235339"/>
            <a:ext cx="675697" cy="849933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ja-JP" altLang="en-US" smtClean="0"/>
              <a:t>　</a:t>
            </a:r>
          </a:p>
        </p:txBody>
      </p:sp>
      <p:sp>
        <p:nvSpPr>
          <p:cNvPr id="5121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ja-JP" altLang="en-US" sz="2800" smtClean="0"/>
              <a:t>　</a:t>
            </a:r>
          </a:p>
        </p:txBody>
      </p:sp>
      <p:graphicFrame>
        <p:nvGraphicFramePr>
          <p:cNvPr id="51202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2299145" y="1761173"/>
          <a:ext cx="6399212" cy="614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46" name="Equation" r:id="rId4" imgW="3174840" imgH="304560" progId="Equation.DSMT4">
                  <p:embed/>
                </p:oleObj>
              </mc:Choice>
              <mc:Fallback>
                <p:oleObj name="Equation" r:id="rId4" imgW="317484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9145" y="1761173"/>
                        <a:ext cx="6399212" cy="6143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711" name="Object 7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7508494" y="4465638"/>
          <a:ext cx="1443038" cy="473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47" name="Equation" r:id="rId6" imgW="774360" imgH="253800" progId="Equation.DSMT4">
                  <p:embed/>
                </p:oleObj>
              </mc:Choice>
              <mc:Fallback>
                <p:oleObj name="Equation" r:id="rId6" imgW="77436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08494" y="4465638"/>
                        <a:ext cx="1443038" cy="4730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712" name="Object 8"/>
          <p:cNvGraphicFramePr>
            <a:graphicFrameLocks noChangeAspect="1"/>
          </p:cNvGraphicFramePr>
          <p:nvPr/>
        </p:nvGraphicFramePr>
        <p:xfrm>
          <a:off x="7466012" y="3292285"/>
          <a:ext cx="1677988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48" name="Equation" r:id="rId8" imgW="787320" imgH="253800" progId="Equation.DSMT4">
                  <p:embed/>
                </p:oleObj>
              </mc:Choice>
              <mc:Fallback>
                <p:oleObj name="Equation" r:id="rId8" imgW="78732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66012" y="3292285"/>
                        <a:ext cx="1677988" cy="539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713" name="Object 9"/>
          <p:cNvGraphicFramePr>
            <a:graphicFrameLocks noChangeAspect="1"/>
          </p:cNvGraphicFramePr>
          <p:nvPr/>
        </p:nvGraphicFramePr>
        <p:xfrm>
          <a:off x="7448550" y="5182616"/>
          <a:ext cx="1695450" cy="492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49" name="Equation" r:id="rId10" imgW="787320" imgH="228600" progId="Equation.DSMT4">
                  <p:embed/>
                </p:oleObj>
              </mc:Choice>
              <mc:Fallback>
                <p:oleObj name="Equation" r:id="rId10" imgW="78732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48550" y="5182616"/>
                        <a:ext cx="1695450" cy="4921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714" name="Object 10"/>
          <p:cNvGraphicFramePr>
            <a:graphicFrameLocks noChangeAspect="1"/>
          </p:cNvGraphicFramePr>
          <p:nvPr/>
        </p:nvGraphicFramePr>
        <p:xfrm>
          <a:off x="7439025" y="2742248"/>
          <a:ext cx="1704975" cy="547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0" name="Equation" r:id="rId12" imgW="787320" imgH="253800" progId="Equation.DSMT4">
                  <p:embed/>
                </p:oleObj>
              </mc:Choice>
              <mc:Fallback>
                <p:oleObj name="Equation" r:id="rId12" imgW="78732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39025" y="2742248"/>
                        <a:ext cx="1704975" cy="5476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11"/>
          <p:cNvGrpSpPr>
            <a:grpSpLocks noChangeAspect="1"/>
          </p:cNvGrpSpPr>
          <p:nvPr/>
        </p:nvGrpSpPr>
        <p:grpSpPr bwMode="auto">
          <a:xfrm>
            <a:off x="900113" y="1341438"/>
            <a:ext cx="7289800" cy="4737100"/>
            <a:chOff x="584" y="668"/>
            <a:chExt cx="4592" cy="2984"/>
          </a:xfrm>
        </p:grpSpPr>
        <p:sp>
          <p:nvSpPr>
            <p:cNvPr id="51466" name="AutoShape 12"/>
            <p:cNvSpPr>
              <a:spLocks noChangeAspect="1" noChangeArrowheads="1" noTextEdit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67" name="Rectangle 13"/>
            <p:cNvSpPr>
              <a:spLocks noChangeArrowheads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68" name="Freeform 14"/>
            <p:cNvSpPr>
              <a:spLocks/>
            </p:cNvSpPr>
            <p:nvPr/>
          </p:nvSpPr>
          <p:spPr bwMode="auto">
            <a:xfrm>
              <a:off x="702" y="3248"/>
              <a:ext cx="3742" cy="1"/>
            </a:xfrm>
            <a:custGeom>
              <a:avLst/>
              <a:gdLst>
                <a:gd name="T0" fmla="*/ 3742 w 3742"/>
                <a:gd name="T1" fmla="*/ 0 h 1"/>
                <a:gd name="T2" fmla="*/ 3454 w 3742"/>
                <a:gd name="T3" fmla="*/ 0 h 1"/>
                <a:gd name="T4" fmla="*/ 3182 w 3742"/>
                <a:gd name="T5" fmla="*/ 0 h 1"/>
                <a:gd name="T6" fmla="*/ 2924 w 3742"/>
                <a:gd name="T7" fmla="*/ 0 h 1"/>
                <a:gd name="T8" fmla="*/ 2682 w 3742"/>
                <a:gd name="T9" fmla="*/ 0 h 1"/>
                <a:gd name="T10" fmla="*/ 2452 w 3742"/>
                <a:gd name="T11" fmla="*/ 0 h 1"/>
                <a:gd name="T12" fmla="*/ 2236 w 3742"/>
                <a:gd name="T13" fmla="*/ 0 h 1"/>
                <a:gd name="T14" fmla="*/ 2032 w 3742"/>
                <a:gd name="T15" fmla="*/ 0 h 1"/>
                <a:gd name="T16" fmla="*/ 1842 w 3742"/>
                <a:gd name="T17" fmla="*/ 0 h 1"/>
                <a:gd name="T18" fmla="*/ 1664 w 3742"/>
                <a:gd name="T19" fmla="*/ 0 h 1"/>
                <a:gd name="T20" fmla="*/ 1498 w 3742"/>
                <a:gd name="T21" fmla="*/ 0 h 1"/>
                <a:gd name="T22" fmla="*/ 1344 w 3742"/>
                <a:gd name="T23" fmla="*/ 0 h 1"/>
                <a:gd name="T24" fmla="*/ 1200 w 3742"/>
                <a:gd name="T25" fmla="*/ 0 h 1"/>
                <a:gd name="T26" fmla="*/ 1066 w 3742"/>
                <a:gd name="T27" fmla="*/ 0 h 1"/>
                <a:gd name="T28" fmla="*/ 944 w 3742"/>
                <a:gd name="T29" fmla="*/ 0 h 1"/>
                <a:gd name="T30" fmla="*/ 830 w 3742"/>
                <a:gd name="T31" fmla="*/ 0 h 1"/>
                <a:gd name="T32" fmla="*/ 728 w 3742"/>
                <a:gd name="T33" fmla="*/ 0 h 1"/>
                <a:gd name="T34" fmla="*/ 632 w 3742"/>
                <a:gd name="T35" fmla="*/ 0 h 1"/>
                <a:gd name="T36" fmla="*/ 546 w 3742"/>
                <a:gd name="T37" fmla="*/ 0 h 1"/>
                <a:gd name="T38" fmla="*/ 468 w 3742"/>
                <a:gd name="T39" fmla="*/ 0 h 1"/>
                <a:gd name="T40" fmla="*/ 398 w 3742"/>
                <a:gd name="T41" fmla="*/ 0 h 1"/>
                <a:gd name="T42" fmla="*/ 336 w 3742"/>
                <a:gd name="T43" fmla="*/ 0 h 1"/>
                <a:gd name="T44" fmla="*/ 280 w 3742"/>
                <a:gd name="T45" fmla="*/ 0 h 1"/>
                <a:gd name="T46" fmla="*/ 232 w 3742"/>
                <a:gd name="T47" fmla="*/ 0 h 1"/>
                <a:gd name="T48" fmla="*/ 188 w 3742"/>
                <a:gd name="T49" fmla="*/ 0 h 1"/>
                <a:gd name="T50" fmla="*/ 150 w 3742"/>
                <a:gd name="T51" fmla="*/ 0 h 1"/>
                <a:gd name="T52" fmla="*/ 118 w 3742"/>
                <a:gd name="T53" fmla="*/ 0 h 1"/>
                <a:gd name="T54" fmla="*/ 92 w 3742"/>
                <a:gd name="T55" fmla="*/ 0 h 1"/>
                <a:gd name="T56" fmla="*/ 70 w 3742"/>
                <a:gd name="T57" fmla="*/ 0 h 1"/>
                <a:gd name="T58" fmla="*/ 50 w 3742"/>
                <a:gd name="T59" fmla="*/ 0 h 1"/>
                <a:gd name="T60" fmla="*/ 36 w 3742"/>
                <a:gd name="T61" fmla="*/ 0 h 1"/>
                <a:gd name="T62" fmla="*/ 24 w 3742"/>
                <a:gd name="T63" fmla="*/ 0 h 1"/>
                <a:gd name="T64" fmla="*/ 16 w 3742"/>
                <a:gd name="T65" fmla="*/ 0 h 1"/>
                <a:gd name="T66" fmla="*/ 10 w 3742"/>
                <a:gd name="T67" fmla="*/ 0 h 1"/>
                <a:gd name="T68" fmla="*/ 6 w 3742"/>
                <a:gd name="T69" fmla="*/ 0 h 1"/>
                <a:gd name="T70" fmla="*/ 2 w 3742"/>
                <a:gd name="T71" fmla="*/ 0 h 1"/>
                <a:gd name="T72" fmla="*/ 2 w 3742"/>
                <a:gd name="T73" fmla="*/ 0 h 1"/>
                <a:gd name="T74" fmla="*/ 2 w 3742"/>
                <a:gd name="T75" fmla="*/ 0 h 1"/>
                <a:gd name="T76" fmla="*/ 0 w 3742"/>
                <a:gd name="T77" fmla="*/ 0 h 1"/>
                <a:gd name="T78" fmla="*/ 1280 w 3742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42"/>
                <a:gd name="T121" fmla="*/ 0 h 1"/>
                <a:gd name="T122" fmla="*/ 3742 w 3742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42" h="1">
                  <a:moveTo>
                    <a:pt x="3742" y="0"/>
                  </a:moveTo>
                  <a:lnTo>
                    <a:pt x="3454" y="0"/>
                  </a:lnTo>
                  <a:lnTo>
                    <a:pt x="3182" y="0"/>
                  </a:lnTo>
                  <a:lnTo>
                    <a:pt x="2924" y="0"/>
                  </a:lnTo>
                  <a:lnTo>
                    <a:pt x="2682" y="0"/>
                  </a:lnTo>
                  <a:lnTo>
                    <a:pt x="2452" y="0"/>
                  </a:lnTo>
                  <a:lnTo>
                    <a:pt x="2236" y="0"/>
                  </a:lnTo>
                  <a:lnTo>
                    <a:pt x="2032" y="0"/>
                  </a:lnTo>
                  <a:lnTo>
                    <a:pt x="1842" y="0"/>
                  </a:lnTo>
                  <a:lnTo>
                    <a:pt x="1664" y="0"/>
                  </a:lnTo>
                  <a:lnTo>
                    <a:pt x="1498" y="0"/>
                  </a:lnTo>
                  <a:lnTo>
                    <a:pt x="1344" y="0"/>
                  </a:lnTo>
                  <a:lnTo>
                    <a:pt x="1200" y="0"/>
                  </a:lnTo>
                  <a:lnTo>
                    <a:pt x="1066" y="0"/>
                  </a:lnTo>
                  <a:lnTo>
                    <a:pt x="944" y="0"/>
                  </a:lnTo>
                  <a:lnTo>
                    <a:pt x="830" y="0"/>
                  </a:lnTo>
                  <a:lnTo>
                    <a:pt x="728" y="0"/>
                  </a:lnTo>
                  <a:lnTo>
                    <a:pt x="632" y="0"/>
                  </a:lnTo>
                  <a:lnTo>
                    <a:pt x="546" y="0"/>
                  </a:lnTo>
                  <a:lnTo>
                    <a:pt x="468" y="0"/>
                  </a:lnTo>
                  <a:lnTo>
                    <a:pt x="398" y="0"/>
                  </a:lnTo>
                  <a:lnTo>
                    <a:pt x="336" y="0"/>
                  </a:lnTo>
                  <a:lnTo>
                    <a:pt x="280" y="0"/>
                  </a:lnTo>
                  <a:lnTo>
                    <a:pt x="232" y="0"/>
                  </a:lnTo>
                  <a:lnTo>
                    <a:pt x="188" y="0"/>
                  </a:lnTo>
                  <a:lnTo>
                    <a:pt x="150" y="0"/>
                  </a:lnTo>
                  <a:lnTo>
                    <a:pt x="118" y="0"/>
                  </a:lnTo>
                  <a:lnTo>
                    <a:pt x="92" y="0"/>
                  </a:lnTo>
                  <a:lnTo>
                    <a:pt x="70" y="0"/>
                  </a:lnTo>
                  <a:lnTo>
                    <a:pt x="50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280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69" name="Freeform 15"/>
            <p:cNvSpPr>
              <a:spLocks/>
            </p:cNvSpPr>
            <p:nvPr/>
          </p:nvSpPr>
          <p:spPr bwMode="auto">
            <a:xfrm>
              <a:off x="4380" y="3178"/>
              <a:ext cx="192" cy="140"/>
            </a:xfrm>
            <a:custGeom>
              <a:avLst/>
              <a:gdLst>
                <a:gd name="T0" fmla="*/ 0 w 192"/>
                <a:gd name="T1" fmla="*/ 0 h 140"/>
                <a:gd name="T2" fmla="*/ 192 w 192"/>
                <a:gd name="T3" fmla="*/ 70 h 140"/>
                <a:gd name="T4" fmla="*/ 0 w 192"/>
                <a:gd name="T5" fmla="*/ 140 h 140"/>
                <a:gd name="T6" fmla="*/ 14 w 192"/>
                <a:gd name="T7" fmla="*/ 114 h 140"/>
                <a:gd name="T8" fmla="*/ 22 w 192"/>
                <a:gd name="T9" fmla="*/ 84 h 140"/>
                <a:gd name="T10" fmla="*/ 22 w 192"/>
                <a:gd name="T11" fmla="*/ 56 h 140"/>
                <a:gd name="T12" fmla="*/ 14 w 192"/>
                <a:gd name="T13" fmla="*/ 26 h 140"/>
                <a:gd name="T14" fmla="*/ 0 w 192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2"/>
                <a:gd name="T25" fmla="*/ 0 h 140"/>
                <a:gd name="T26" fmla="*/ 192 w 192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2" h="140">
                  <a:moveTo>
                    <a:pt x="0" y="0"/>
                  </a:moveTo>
                  <a:lnTo>
                    <a:pt x="192" y="70"/>
                  </a:lnTo>
                  <a:lnTo>
                    <a:pt x="0" y="140"/>
                  </a:lnTo>
                  <a:lnTo>
                    <a:pt x="14" y="114"/>
                  </a:lnTo>
                  <a:lnTo>
                    <a:pt x="22" y="84"/>
                  </a:lnTo>
                  <a:lnTo>
                    <a:pt x="22" y="56"/>
                  </a:lnTo>
                  <a:lnTo>
                    <a:pt x="14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0" name="Freeform 16"/>
            <p:cNvSpPr>
              <a:spLocks/>
            </p:cNvSpPr>
            <p:nvPr/>
          </p:nvSpPr>
          <p:spPr bwMode="auto">
            <a:xfrm>
              <a:off x="2582" y="3482"/>
              <a:ext cx="1958" cy="1"/>
            </a:xfrm>
            <a:custGeom>
              <a:avLst/>
              <a:gdLst>
                <a:gd name="T0" fmla="*/ 1958 w 1958"/>
                <a:gd name="T1" fmla="*/ 0 h 1"/>
                <a:gd name="T2" fmla="*/ 1764 w 1958"/>
                <a:gd name="T3" fmla="*/ 0 h 1"/>
                <a:gd name="T4" fmla="*/ 1584 w 1958"/>
                <a:gd name="T5" fmla="*/ 0 h 1"/>
                <a:gd name="T6" fmla="*/ 1418 w 1958"/>
                <a:gd name="T7" fmla="*/ 0 h 1"/>
                <a:gd name="T8" fmla="*/ 1266 w 1958"/>
                <a:gd name="T9" fmla="*/ 0 h 1"/>
                <a:gd name="T10" fmla="*/ 1126 w 1958"/>
                <a:gd name="T11" fmla="*/ 0 h 1"/>
                <a:gd name="T12" fmla="*/ 1000 w 1958"/>
                <a:gd name="T13" fmla="*/ 0 h 1"/>
                <a:gd name="T14" fmla="*/ 886 w 1958"/>
                <a:gd name="T15" fmla="*/ 0 h 1"/>
                <a:gd name="T16" fmla="*/ 782 w 1958"/>
                <a:gd name="T17" fmla="*/ 0 h 1"/>
                <a:gd name="T18" fmla="*/ 688 w 1958"/>
                <a:gd name="T19" fmla="*/ 0 h 1"/>
                <a:gd name="T20" fmla="*/ 606 w 1958"/>
                <a:gd name="T21" fmla="*/ 0 h 1"/>
                <a:gd name="T22" fmla="*/ 532 w 1958"/>
                <a:gd name="T23" fmla="*/ 0 h 1"/>
                <a:gd name="T24" fmla="*/ 466 w 1958"/>
                <a:gd name="T25" fmla="*/ 0 h 1"/>
                <a:gd name="T26" fmla="*/ 408 w 1958"/>
                <a:gd name="T27" fmla="*/ 0 h 1"/>
                <a:gd name="T28" fmla="*/ 356 w 1958"/>
                <a:gd name="T29" fmla="*/ 0 h 1"/>
                <a:gd name="T30" fmla="*/ 312 w 1958"/>
                <a:gd name="T31" fmla="*/ 0 h 1"/>
                <a:gd name="T32" fmla="*/ 272 w 1958"/>
                <a:gd name="T33" fmla="*/ 0 h 1"/>
                <a:gd name="T34" fmla="*/ 240 w 1958"/>
                <a:gd name="T35" fmla="*/ 0 h 1"/>
                <a:gd name="T36" fmla="*/ 210 w 1958"/>
                <a:gd name="T37" fmla="*/ 0 h 1"/>
                <a:gd name="T38" fmla="*/ 184 w 1958"/>
                <a:gd name="T39" fmla="*/ 0 h 1"/>
                <a:gd name="T40" fmla="*/ 162 w 1958"/>
                <a:gd name="T41" fmla="*/ 0 h 1"/>
                <a:gd name="T42" fmla="*/ 144 w 1958"/>
                <a:gd name="T43" fmla="*/ 0 h 1"/>
                <a:gd name="T44" fmla="*/ 126 w 1958"/>
                <a:gd name="T45" fmla="*/ 0 h 1"/>
                <a:gd name="T46" fmla="*/ 110 w 1958"/>
                <a:gd name="T47" fmla="*/ 0 h 1"/>
                <a:gd name="T48" fmla="*/ 94 w 1958"/>
                <a:gd name="T49" fmla="*/ 0 h 1"/>
                <a:gd name="T50" fmla="*/ 78 w 1958"/>
                <a:gd name="T51" fmla="*/ 0 h 1"/>
                <a:gd name="T52" fmla="*/ 60 w 1958"/>
                <a:gd name="T53" fmla="*/ 0 h 1"/>
                <a:gd name="T54" fmla="*/ 42 w 1958"/>
                <a:gd name="T55" fmla="*/ 0 h 1"/>
                <a:gd name="T56" fmla="*/ 22 w 1958"/>
                <a:gd name="T57" fmla="*/ 0 h 1"/>
                <a:gd name="T58" fmla="*/ 0 w 1958"/>
                <a:gd name="T59" fmla="*/ 0 h 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58"/>
                <a:gd name="T91" fmla="*/ 0 h 1"/>
                <a:gd name="T92" fmla="*/ 1958 w 1958"/>
                <a:gd name="T93" fmla="*/ 1 h 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58" h="1">
                  <a:moveTo>
                    <a:pt x="1958" y="0"/>
                  </a:moveTo>
                  <a:lnTo>
                    <a:pt x="1764" y="0"/>
                  </a:lnTo>
                  <a:lnTo>
                    <a:pt x="1584" y="0"/>
                  </a:lnTo>
                  <a:lnTo>
                    <a:pt x="1418" y="0"/>
                  </a:lnTo>
                  <a:lnTo>
                    <a:pt x="1266" y="0"/>
                  </a:lnTo>
                  <a:lnTo>
                    <a:pt x="1126" y="0"/>
                  </a:lnTo>
                  <a:lnTo>
                    <a:pt x="1000" y="0"/>
                  </a:lnTo>
                  <a:lnTo>
                    <a:pt x="886" y="0"/>
                  </a:lnTo>
                  <a:lnTo>
                    <a:pt x="782" y="0"/>
                  </a:lnTo>
                  <a:lnTo>
                    <a:pt x="688" y="0"/>
                  </a:lnTo>
                  <a:lnTo>
                    <a:pt x="606" y="0"/>
                  </a:lnTo>
                  <a:lnTo>
                    <a:pt x="532" y="0"/>
                  </a:lnTo>
                  <a:lnTo>
                    <a:pt x="466" y="0"/>
                  </a:lnTo>
                  <a:lnTo>
                    <a:pt x="408" y="0"/>
                  </a:lnTo>
                  <a:lnTo>
                    <a:pt x="356" y="0"/>
                  </a:lnTo>
                  <a:lnTo>
                    <a:pt x="312" y="0"/>
                  </a:lnTo>
                  <a:lnTo>
                    <a:pt x="272" y="0"/>
                  </a:lnTo>
                  <a:lnTo>
                    <a:pt x="240" y="0"/>
                  </a:lnTo>
                  <a:lnTo>
                    <a:pt x="210" y="0"/>
                  </a:lnTo>
                  <a:lnTo>
                    <a:pt x="184" y="0"/>
                  </a:lnTo>
                  <a:lnTo>
                    <a:pt x="162" y="0"/>
                  </a:lnTo>
                  <a:lnTo>
                    <a:pt x="144" y="0"/>
                  </a:lnTo>
                  <a:lnTo>
                    <a:pt x="126" y="0"/>
                  </a:lnTo>
                  <a:lnTo>
                    <a:pt x="110" y="0"/>
                  </a:lnTo>
                  <a:lnTo>
                    <a:pt x="94" y="0"/>
                  </a:lnTo>
                  <a:lnTo>
                    <a:pt x="78" y="0"/>
                  </a:lnTo>
                  <a:lnTo>
                    <a:pt x="60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1" name="Freeform 17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2" name="Freeform 18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3" name="Line 19"/>
            <p:cNvSpPr>
              <a:spLocks noChangeShapeType="1"/>
            </p:cNvSpPr>
            <p:nvPr/>
          </p:nvSpPr>
          <p:spPr bwMode="auto">
            <a:xfrm flipV="1">
              <a:off x="4564" y="3258"/>
              <a:ext cx="1" cy="2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74" name="Freeform 20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5" name="Freeform 21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6" name="Line 22"/>
            <p:cNvSpPr>
              <a:spLocks noChangeShapeType="1"/>
            </p:cNvSpPr>
            <p:nvPr/>
          </p:nvSpPr>
          <p:spPr bwMode="auto">
            <a:xfrm flipV="1">
              <a:off x="2558" y="3258"/>
              <a:ext cx="1" cy="2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77" name="Freeform 23"/>
            <p:cNvSpPr>
              <a:spLocks/>
            </p:cNvSpPr>
            <p:nvPr/>
          </p:nvSpPr>
          <p:spPr bwMode="auto">
            <a:xfrm>
              <a:off x="732" y="3476"/>
              <a:ext cx="1800" cy="1"/>
            </a:xfrm>
            <a:custGeom>
              <a:avLst/>
              <a:gdLst>
                <a:gd name="T0" fmla="*/ 1800 w 1800"/>
                <a:gd name="T1" fmla="*/ 0 h 1"/>
                <a:gd name="T2" fmla="*/ 1614 w 1800"/>
                <a:gd name="T3" fmla="*/ 0 h 1"/>
                <a:gd name="T4" fmla="*/ 1444 w 1800"/>
                <a:gd name="T5" fmla="*/ 0 h 1"/>
                <a:gd name="T6" fmla="*/ 1288 w 1800"/>
                <a:gd name="T7" fmla="*/ 0 h 1"/>
                <a:gd name="T8" fmla="*/ 1144 w 1800"/>
                <a:gd name="T9" fmla="*/ 0 h 1"/>
                <a:gd name="T10" fmla="*/ 1014 w 1800"/>
                <a:gd name="T11" fmla="*/ 0 h 1"/>
                <a:gd name="T12" fmla="*/ 896 w 1800"/>
                <a:gd name="T13" fmla="*/ 0 h 1"/>
                <a:gd name="T14" fmla="*/ 790 w 1800"/>
                <a:gd name="T15" fmla="*/ 0 h 1"/>
                <a:gd name="T16" fmla="*/ 694 w 1800"/>
                <a:gd name="T17" fmla="*/ 0 h 1"/>
                <a:gd name="T18" fmla="*/ 608 w 1800"/>
                <a:gd name="T19" fmla="*/ 0 h 1"/>
                <a:gd name="T20" fmla="*/ 532 w 1800"/>
                <a:gd name="T21" fmla="*/ 0 h 1"/>
                <a:gd name="T22" fmla="*/ 464 w 1800"/>
                <a:gd name="T23" fmla="*/ 0 h 1"/>
                <a:gd name="T24" fmla="*/ 404 w 1800"/>
                <a:gd name="T25" fmla="*/ 0 h 1"/>
                <a:gd name="T26" fmla="*/ 352 w 1800"/>
                <a:gd name="T27" fmla="*/ 0 h 1"/>
                <a:gd name="T28" fmla="*/ 308 w 1800"/>
                <a:gd name="T29" fmla="*/ 0 h 1"/>
                <a:gd name="T30" fmla="*/ 268 w 1800"/>
                <a:gd name="T31" fmla="*/ 0 h 1"/>
                <a:gd name="T32" fmla="*/ 234 w 1800"/>
                <a:gd name="T33" fmla="*/ 0 h 1"/>
                <a:gd name="T34" fmla="*/ 204 w 1800"/>
                <a:gd name="T35" fmla="*/ 0 h 1"/>
                <a:gd name="T36" fmla="*/ 178 w 1800"/>
                <a:gd name="T37" fmla="*/ 0 h 1"/>
                <a:gd name="T38" fmla="*/ 156 w 1800"/>
                <a:gd name="T39" fmla="*/ 0 h 1"/>
                <a:gd name="T40" fmla="*/ 138 w 1800"/>
                <a:gd name="T41" fmla="*/ 0 h 1"/>
                <a:gd name="T42" fmla="*/ 120 w 1800"/>
                <a:gd name="T43" fmla="*/ 0 h 1"/>
                <a:gd name="T44" fmla="*/ 104 w 1800"/>
                <a:gd name="T45" fmla="*/ 0 h 1"/>
                <a:gd name="T46" fmla="*/ 90 w 1800"/>
                <a:gd name="T47" fmla="*/ 0 h 1"/>
                <a:gd name="T48" fmla="*/ 74 w 1800"/>
                <a:gd name="T49" fmla="*/ 0 h 1"/>
                <a:gd name="T50" fmla="*/ 58 w 1800"/>
                <a:gd name="T51" fmla="*/ 0 h 1"/>
                <a:gd name="T52" fmla="*/ 42 w 1800"/>
                <a:gd name="T53" fmla="*/ 0 h 1"/>
                <a:gd name="T54" fmla="*/ 22 w 1800"/>
                <a:gd name="T55" fmla="*/ 0 h 1"/>
                <a:gd name="T56" fmla="*/ 0 w 1800"/>
                <a:gd name="T57" fmla="*/ 0 h 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0"/>
                <a:gd name="T88" fmla="*/ 0 h 1"/>
                <a:gd name="T89" fmla="*/ 1800 w 1800"/>
                <a:gd name="T90" fmla="*/ 1 h 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0" h="1">
                  <a:moveTo>
                    <a:pt x="1800" y="0"/>
                  </a:moveTo>
                  <a:lnTo>
                    <a:pt x="1614" y="0"/>
                  </a:lnTo>
                  <a:lnTo>
                    <a:pt x="1444" y="0"/>
                  </a:lnTo>
                  <a:lnTo>
                    <a:pt x="1288" y="0"/>
                  </a:lnTo>
                  <a:lnTo>
                    <a:pt x="1144" y="0"/>
                  </a:lnTo>
                  <a:lnTo>
                    <a:pt x="1014" y="0"/>
                  </a:lnTo>
                  <a:lnTo>
                    <a:pt x="896" y="0"/>
                  </a:lnTo>
                  <a:lnTo>
                    <a:pt x="790" y="0"/>
                  </a:lnTo>
                  <a:lnTo>
                    <a:pt x="694" y="0"/>
                  </a:lnTo>
                  <a:lnTo>
                    <a:pt x="608" y="0"/>
                  </a:lnTo>
                  <a:lnTo>
                    <a:pt x="532" y="0"/>
                  </a:lnTo>
                  <a:lnTo>
                    <a:pt x="464" y="0"/>
                  </a:lnTo>
                  <a:lnTo>
                    <a:pt x="404" y="0"/>
                  </a:lnTo>
                  <a:lnTo>
                    <a:pt x="352" y="0"/>
                  </a:lnTo>
                  <a:lnTo>
                    <a:pt x="308" y="0"/>
                  </a:lnTo>
                  <a:lnTo>
                    <a:pt x="268" y="0"/>
                  </a:lnTo>
                  <a:lnTo>
                    <a:pt x="234" y="0"/>
                  </a:lnTo>
                  <a:lnTo>
                    <a:pt x="204" y="0"/>
                  </a:lnTo>
                  <a:lnTo>
                    <a:pt x="178" y="0"/>
                  </a:lnTo>
                  <a:lnTo>
                    <a:pt x="156" y="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4" y="0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8" name="Freeform 24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79" name="Freeform 25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80" name="Line 26"/>
            <p:cNvSpPr>
              <a:spLocks noChangeShapeType="1"/>
            </p:cNvSpPr>
            <p:nvPr/>
          </p:nvSpPr>
          <p:spPr bwMode="auto">
            <a:xfrm flipV="1">
              <a:off x="2554" y="3260"/>
              <a:ext cx="1" cy="24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81" name="Freeform 27"/>
            <p:cNvSpPr>
              <a:spLocks/>
            </p:cNvSpPr>
            <p:nvPr/>
          </p:nvSpPr>
          <p:spPr bwMode="auto">
            <a:xfrm>
              <a:off x="718" y="3460"/>
              <a:ext cx="58" cy="32"/>
            </a:xfrm>
            <a:custGeom>
              <a:avLst/>
              <a:gdLst>
                <a:gd name="T0" fmla="*/ 40 w 58"/>
                <a:gd name="T1" fmla="*/ 16 h 32"/>
                <a:gd name="T2" fmla="*/ 58 w 58"/>
                <a:gd name="T3" fmla="*/ 32 h 32"/>
                <a:gd name="T4" fmla="*/ 0 w 58"/>
                <a:gd name="T5" fmla="*/ 16 h 32"/>
                <a:gd name="T6" fmla="*/ 58 w 58"/>
                <a:gd name="T7" fmla="*/ 0 h 32"/>
                <a:gd name="T8" fmla="*/ 40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40" y="16"/>
                  </a:moveTo>
                  <a:lnTo>
                    <a:pt x="58" y="32"/>
                  </a:lnTo>
                  <a:lnTo>
                    <a:pt x="0" y="16"/>
                  </a:lnTo>
                  <a:lnTo>
                    <a:pt x="58" y="0"/>
                  </a:lnTo>
                  <a:lnTo>
                    <a:pt x="4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82" name="Freeform 28"/>
            <p:cNvSpPr>
              <a:spLocks/>
            </p:cNvSpPr>
            <p:nvPr/>
          </p:nvSpPr>
          <p:spPr bwMode="auto">
            <a:xfrm>
              <a:off x="718" y="3460"/>
              <a:ext cx="58" cy="32"/>
            </a:xfrm>
            <a:custGeom>
              <a:avLst/>
              <a:gdLst>
                <a:gd name="T0" fmla="*/ 40 w 58"/>
                <a:gd name="T1" fmla="*/ 16 h 32"/>
                <a:gd name="T2" fmla="*/ 58 w 58"/>
                <a:gd name="T3" fmla="*/ 32 h 32"/>
                <a:gd name="T4" fmla="*/ 0 w 58"/>
                <a:gd name="T5" fmla="*/ 16 h 32"/>
                <a:gd name="T6" fmla="*/ 58 w 58"/>
                <a:gd name="T7" fmla="*/ 0 h 32"/>
                <a:gd name="T8" fmla="*/ 40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40" y="16"/>
                  </a:moveTo>
                  <a:lnTo>
                    <a:pt x="58" y="32"/>
                  </a:lnTo>
                  <a:lnTo>
                    <a:pt x="0" y="16"/>
                  </a:lnTo>
                  <a:lnTo>
                    <a:pt x="58" y="0"/>
                  </a:lnTo>
                  <a:lnTo>
                    <a:pt x="40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83" name="Line 29"/>
            <p:cNvSpPr>
              <a:spLocks noChangeShapeType="1"/>
            </p:cNvSpPr>
            <p:nvPr/>
          </p:nvSpPr>
          <p:spPr bwMode="auto">
            <a:xfrm flipV="1">
              <a:off x="710" y="3260"/>
              <a:ext cx="1" cy="24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84" name="Freeform 30"/>
            <p:cNvSpPr>
              <a:spLocks/>
            </p:cNvSpPr>
            <p:nvPr/>
          </p:nvSpPr>
          <p:spPr bwMode="auto">
            <a:xfrm>
              <a:off x="2560" y="2592"/>
              <a:ext cx="1" cy="680"/>
            </a:xfrm>
            <a:custGeom>
              <a:avLst/>
              <a:gdLst>
                <a:gd name="T0" fmla="*/ 0 w 1"/>
                <a:gd name="T1" fmla="*/ 680 h 680"/>
                <a:gd name="T2" fmla="*/ 0 w 1"/>
                <a:gd name="T3" fmla="*/ 560 h 680"/>
                <a:gd name="T4" fmla="*/ 0 w 1"/>
                <a:gd name="T5" fmla="*/ 456 h 680"/>
                <a:gd name="T6" fmla="*/ 0 w 1"/>
                <a:gd name="T7" fmla="*/ 364 h 680"/>
                <a:gd name="T8" fmla="*/ 0 w 1"/>
                <a:gd name="T9" fmla="*/ 286 h 680"/>
                <a:gd name="T10" fmla="*/ 0 w 1"/>
                <a:gd name="T11" fmla="*/ 220 h 680"/>
                <a:gd name="T12" fmla="*/ 0 w 1"/>
                <a:gd name="T13" fmla="*/ 166 h 680"/>
                <a:gd name="T14" fmla="*/ 0 w 1"/>
                <a:gd name="T15" fmla="*/ 120 h 680"/>
                <a:gd name="T16" fmla="*/ 0 w 1"/>
                <a:gd name="T17" fmla="*/ 84 h 680"/>
                <a:gd name="T18" fmla="*/ 0 w 1"/>
                <a:gd name="T19" fmla="*/ 56 h 680"/>
                <a:gd name="T20" fmla="*/ 0 w 1"/>
                <a:gd name="T21" fmla="*/ 36 h 680"/>
                <a:gd name="T22" fmla="*/ 0 w 1"/>
                <a:gd name="T23" fmla="*/ 20 h 680"/>
                <a:gd name="T24" fmla="*/ 0 w 1"/>
                <a:gd name="T25" fmla="*/ 10 h 680"/>
                <a:gd name="T26" fmla="*/ 0 w 1"/>
                <a:gd name="T27" fmla="*/ 4 h 680"/>
                <a:gd name="T28" fmla="*/ 0 w 1"/>
                <a:gd name="T29" fmla="*/ 2 h 680"/>
                <a:gd name="T30" fmla="*/ 0 w 1"/>
                <a:gd name="T31" fmla="*/ 0 h 680"/>
                <a:gd name="T32" fmla="*/ 0 w 1"/>
                <a:gd name="T33" fmla="*/ 0 h 6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"/>
                <a:gd name="T52" fmla="*/ 0 h 680"/>
                <a:gd name="T53" fmla="*/ 1 w 1"/>
                <a:gd name="T54" fmla="*/ 680 h 6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" h="680">
                  <a:moveTo>
                    <a:pt x="0" y="680"/>
                  </a:moveTo>
                  <a:lnTo>
                    <a:pt x="0" y="560"/>
                  </a:lnTo>
                  <a:lnTo>
                    <a:pt x="0" y="456"/>
                  </a:lnTo>
                  <a:lnTo>
                    <a:pt x="0" y="364"/>
                  </a:lnTo>
                  <a:lnTo>
                    <a:pt x="0" y="286"/>
                  </a:lnTo>
                  <a:lnTo>
                    <a:pt x="0" y="220"/>
                  </a:lnTo>
                  <a:lnTo>
                    <a:pt x="0" y="166"/>
                  </a:lnTo>
                  <a:lnTo>
                    <a:pt x="0" y="120"/>
                  </a:lnTo>
                  <a:lnTo>
                    <a:pt x="0" y="84"/>
                  </a:lnTo>
                  <a:lnTo>
                    <a:pt x="0" y="56"/>
                  </a:lnTo>
                  <a:lnTo>
                    <a:pt x="0" y="36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3" name="Group 31"/>
          <p:cNvGrpSpPr>
            <a:grpSpLocks noChangeAspect="1"/>
          </p:cNvGrpSpPr>
          <p:nvPr/>
        </p:nvGrpSpPr>
        <p:grpSpPr bwMode="auto">
          <a:xfrm rot="-130226">
            <a:off x="107950" y="2492375"/>
            <a:ext cx="7920038" cy="3265488"/>
            <a:chOff x="1680" y="1608"/>
            <a:chExt cx="2400" cy="1104"/>
          </a:xfrm>
        </p:grpSpPr>
        <p:sp>
          <p:nvSpPr>
            <p:cNvPr id="51432" name="AutoShape 32"/>
            <p:cNvSpPr>
              <a:spLocks noChangeAspect="1" noChangeArrowheads="1" noTextEdit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33" name="Rectangle 33"/>
            <p:cNvSpPr>
              <a:spLocks noChangeArrowheads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4" name="Line 34"/>
            <p:cNvSpPr>
              <a:spLocks noChangeShapeType="1"/>
            </p:cNvSpPr>
            <p:nvPr/>
          </p:nvSpPr>
          <p:spPr bwMode="auto">
            <a:xfrm flipV="1">
              <a:off x="1970" y="2550"/>
              <a:ext cx="52" cy="8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35" name="Freeform 35"/>
            <p:cNvSpPr>
              <a:spLocks/>
            </p:cNvSpPr>
            <p:nvPr/>
          </p:nvSpPr>
          <p:spPr bwMode="auto">
            <a:xfrm>
              <a:off x="2040" y="254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22 w 52"/>
                <a:gd name="T3" fmla="*/ 4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22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6" name="Freeform 36"/>
            <p:cNvSpPr>
              <a:spLocks/>
            </p:cNvSpPr>
            <p:nvPr/>
          </p:nvSpPr>
          <p:spPr bwMode="auto">
            <a:xfrm>
              <a:off x="2110" y="253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7" name="Freeform 37"/>
            <p:cNvSpPr>
              <a:spLocks/>
            </p:cNvSpPr>
            <p:nvPr/>
          </p:nvSpPr>
          <p:spPr bwMode="auto">
            <a:xfrm>
              <a:off x="2180" y="252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8" name="Freeform 38"/>
            <p:cNvSpPr>
              <a:spLocks/>
            </p:cNvSpPr>
            <p:nvPr/>
          </p:nvSpPr>
          <p:spPr bwMode="auto">
            <a:xfrm>
              <a:off x="2250" y="251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6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6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9" name="Freeform 39"/>
            <p:cNvSpPr>
              <a:spLocks/>
            </p:cNvSpPr>
            <p:nvPr/>
          </p:nvSpPr>
          <p:spPr bwMode="auto">
            <a:xfrm>
              <a:off x="2318" y="2500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12 w 52"/>
                <a:gd name="T3" fmla="*/ 8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1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0" name="Freeform 40"/>
            <p:cNvSpPr>
              <a:spLocks/>
            </p:cNvSpPr>
            <p:nvPr/>
          </p:nvSpPr>
          <p:spPr bwMode="auto">
            <a:xfrm>
              <a:off x="2388" y="2486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34 w 52"/>
                <a:gd name="T3" fmla="*/ 4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1" name="Line 41"/>
            <p:cNvSpPr>
              <a:spLocks noChangeShapeType="1"/>
            </p:cNvSpPr>
            <p:nvPr/>
          </p:nvSpPr>
          <p:spPr bwMode="auto">
            <a:xfrm flipV="1">
              <a:off x="2456" y="2480"/>
              <a:ext cx="8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42" name="Freeform 42"/>
            <p:cNvSpPr>
              <a:spLocks/>
            </p:cNvSpPr>
            <p:nvPr/>
          </p:nvSpPr>
          <p:spPr bwMode="auto">
            <a:xfrm>
              <a:off x="2464" y="2468"/>
              <a:ext cx="44" cy="12"/>
            </a:xfrm>
            <a:custGeom>
              <a:avLst/>
              <a:gdLst>
                <a:gd name="T0" fmla="*/ 0 w 44"/>
                <a:gd name="T1" fmla="*/ 12 h 12"/>
                <a:gd name="T2" fmla="*/ 40 w 44"/>
                <a:gd name="T3" fmla="*/ 0 h 12"/>
                <a:gd name="T4" fmla="*/ 44 w 44"/>
                <a:gd name="T5" fmla="*/ 0 h 12"/>
                <a:gd name="T6" fmla="*/ 0 60000 65536"/>
                <a:gd name="T7" fmla="*/ 0 60000 65536"/>
                <a:gd name="T8" fmla="*/ 0 60000 65536"/>
                <a:gd name="T9" fmla="*/ 0 w 44"/>
                <a:gd name="T10" fmla="*/ 0 h 12"/>
                <a:gd name="T11" fmla="*/ 44 w 44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" h="12">
                  <a:moveTo>
                    <a:pt x="0" y="12"/>
                  </a:moveTo>
                  <a:lnTo>
                    <a:pt x="40" y="0"/>
                  </a:lnTo>
                  <a:lnTo>
                    <a:pt x="44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3" name="Freeform 43"/>
            <p:cNvSpPr>
              <a:spLocks/>
            </p:cNvSpPr>
            <p:nvPr/>
          </p:nvSpPr>
          <p:spPr bwMode="auto">
            <a:xfrm>
              <a:off x="2524" y="2448"/>
              <a:ext cx="52" cy="16"/>
            </a:xfrm>
            <a:custGeom>
              <a:avLst/>
              <a:gdLst>
                <a:gd name="T0" fmla="*/ 0 w 52"/>
                <a:gd name="T1" fmla="*/ 16 h 16"/>
                <a:gd name="T2" fmla="*/ 20 w 52"/>
                <a:gd name="T3" fmla="*/ 10 h 16"/>
                <a:gd name="T4" fmla="*/ 52 w 52"/>
                <a:gd name="T5" fmla="*/ 0 h 16"/>
                <a:gd name="T6" fmla="*/ 0 60000 65536"/>
                <a:gd name="T7" fmla="*/ 0 60000 65536"/>
                <a:gd name="T8" fmla="*/ 0 60000 65536"/>
                <a:gd name="T9" fmla="*/ 0 w 52"/>
                <a:gd name="T10" fmla="*/ 0 h 16"/>
                <a:gd name="T11" fmla="*/ 52 w 52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6">
                  <a:moveTo>
                    <a:pt x="0" y="16"/>
                  </a:moveTo>
                  <a:lnTo>
                    <a:pt x="20" y="10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4" name="Freeform 44"/>
            <p:cNvSpPr>
              <a:spLocks/>
            </p:cNvSpPr>
            <p:nvPr/>
          </p:nvSpPr>
          <p:spPr bwMode="auto">
            <a:xfrm>
              <a:off x="2592" y="242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0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0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5" name="Freeform 45"/>
            <p:cNvSpPr>
              <a:spLocks/>
            </p:cNvSpPr>
            <p:nvPr/>
          </p:nvSpPr>
          <p:spPr bwMode="auto">
            <a:xfrm>
              <a:off x="2660" y="240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22 w 50"/>
                <a:gd name="T3" fmla="*/ 8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22" y="8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6" name="Freeform 46"/>
            <p:cNvSpPr>
              <a:spLocks/>
            </p:cNvSpPr>
            <p:nvPr/>
          </p:nvSpPr>
          <p:spPr bwMode="auto">
            <a:xfrm>
              <a:off x="2726" y="238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12 w 50"/>
                <a:gd name="T3" fmla="*/ 14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12" y="14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7" name="Freeform 47"/>
            <p:cNvSpPr>
              <a:spLocks/>
            </p:cNvSpPr>
            <p:nvPr/>
          </p:nvSpPr>
          <p:spPr bwMode="auto">
            <a:xfrm>
              <a:off x="2794" y="2362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32 w 50"/>
                <a:gd name="T3" fmla="*/ 6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32" y="6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8" name="Freeform 48"/>
            <p:cNvSpPr>
              <a:spLocks/>
            </p:cNvSpPr>
            <p:nvPr/>
          </p:nvSpPr>
          <p:spPr bwMode="auto">
            <a:xfrm>
              <a:off x="2860" y="234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4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49" name="Freeform 49"/>
            <p:cNvSpPr>
              <a:spLocks/>
            </p:cNvSpPr>
            <p:nvPr/>
          </p:nvSpPr>
          <p:spPr bwMode="auto">
            <a:xfrm>
              <a:off x="2926" y="231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50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0" name="Freeform 50"/>
            <p:cNvSpPr>
              <a:spLocks/>
            </p:cNvSpPr>
            <p:nvPr/>
          </p:nvSpPr>
          <p:spPr bwMode="auto">
            <a:xfrm>
              <a:off x="2994" y="2294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8 w 50"/>
                <a:gd name="T3" fmla="*/ 0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1" name="Freeform 51"/>
            <p:cNvSpPr>
              <a:spLocks/>
            </p:cNvSpPr>
            <p:nvPr/>
          </p:nvSpPr>
          <p:spPr bwMode="auto">
            <a:xfrm>
              <a:off x="3060" y="227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6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6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2" name="Freeform 52"/>
            <p:cNvSpPr>
              <a:spLocks/>
            </p:cNvSpPr>
            <p:nvPr/>
          </p:nvSpPr>
          <p:spPr bwMode="auto">
            <a:xfrm>
              <a:off x="3126" y="224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3" name="Freeform 53"/>
            <p:cNvSpPr>
              <a:spLocks/>
            </p:cNvSpPr>
            <p:nvPr/>
          </p:nvSpPr>
          <p:spPr bwMode="auto">
            <a:xfrm>
              <a:off x="3192" y="222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4" name="Freeform 54"/>
            <p:cNvSpPr>
              <a:spLocks/>
            </p:cNvSpPr>
            <p:nvPr/>
          </p:nvSpPr>
          <p:spPr bwMode="auto">
            <a:xfrm>
              <a:off x="3260" y="220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8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5" name="Line 55"/>
            <p:cNvSpPr>
              <a:spLocks noChangeShapeType="1"/>
            </p:cNvSpPr>
            <p:nvPr/>
          </p:nvSpPr>
          <p:spPr bwMode="auto">
            <a:xfrm flipV="1">
              <a:off x="3326" y="2184"/>
              <a:ext cx="52" cy="14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56" name="Line 56"/>
            <p:cNvSpPr>
              <a:spLocks noChangeShapeType="1"/>
            </p:cNvSpPr>
            <p:nvPr/>
          </p:nvSpPr>
          <p:spPr bwMode="auto">
            <a:xfrm flipV="1">
              <a:off x="3394" y="2166"/>
              <a:ext cx="52" cy="12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57" name="Line 57"/>
            <p:cNvSpPr>
              <a:spLocks noChangeShapeType="1"/>
            </p:cNvSpPr>
            <p:nvPr/>
          </p:nvSpPr>
          <p:spPr bwMode="auto">
            <a:xfrm flipV="1">
              <a:off x="3462" y="2150"/>
              <a:ext cx="52" cy="12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58" name="Freeform 58"/>
            <p:cNvSpPr>
              <a:spLocks/>
            </p:cNvSpPr>
            <p:nvPr/>
          </p:nvSpPr>
          <p:spPr bwMode="auto">
            <a:xfrm>
              <a:off x="3532" y="2138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0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0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59" name="Freeform 59"/>
            <p:cNvSpPr>
              <a:spLocks/>
            </p:cNvSpPr>
            <p:nvPr/>
          </p:nvSpPr>
          <p:spPr bwMode="auto">
            <a:xfrm>
              <a:off x="3600" y="2126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60" name="Line 60"/>
            <p:cNvSpPr>
              <a:spLocks noChangeShapeType="1"/>
            </p:cNvSpPr>
            <p:nvPr/>
          </p:nvSpPr>
          <p:spPr bwMode="auto">
            <a:xfrm flipV="1">
              <a:off x="3670" y="2118"/>
              <a:ext cx="52" cy="6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61" name="Freeform 61"/>
            <p:cNvSpPr>
              <a:spLocks/>
            </p:cNvSpPr>
            <p:nvPr/>
          </p:nvSpPr>
          <p:spPr bwMode="auto">
            <a:xfrm>
              <a:off x="3740" y="211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38 w 52"/>
                <a:gd name="T3" fmla="*/ 2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38" y="2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62" name="Line 62"/>
            <p:cNvSpPr>
              <a:spLocks noChangeShapeType="1"/>
            </p:cNvSpPr>
            <p:nvPr/>
          </p:nvSpPr>
          <p:spPr bwMode="auto">
            <a:xfrm>
              <a:off x="3810" y="2112"/>
              <a:ext cx="12" cy="1"/>
            </a:xfrm>
            <a:prstGeom prst="line">
              <a:avLst/>
            </a:pr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63" name="Freeform 63"/>
            <p:cNvSpPr>
              <a:spLocks/>
            </p:cNvSpPr>
            <p:nvPr/>
          </p:nvSpPr>
          <p:spPr bwMode="auto">
            <a:xfrm>
              <a:off x="3822" y="2110"/>
              <a:ext cx="42" cy="2"/>
            </a:xfrm>
            <a:custGeom>
              <a:avLst/>
              <a:gdLst>
                <a:gd name="T0" fmla="*/ 0 w 42"/>
                <a:gd name="T1" fmla="*/ 2 h 2"/>
                <a:gd name="T2" fmla="*/ 32 w 42"/>
                <a:gd name="T3" fmla="*/ 0 h 2"/>
                <a:gd name="T4" fmla="*/ 42 w 42"/>
                <a:gd name="T5" fmla="*/ 0 h 2"/>
                <a:gd name="T6" fmla="*/ 0 60000 65536"/>
                <a:gd name="T7" fmla="*/ 0 60000 65536"/>
                <a:gd name="T8" fmla="*/ 0 60000 65536"/>
                <a:gd name="T9" fmla="*/ 0 w 42"/>
                <a:gd name="T10" fmla="*/ 0 h 2"/>
                <a:gd name="T11" fmla="*/ 42 w 4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2">
                  <a:moveTo>
                    <a:pt x="0" y="2"/>
                  </a:moveTo>
                  <a:lnTo>
                    <a:pt x="32" y="0"/>
                  </a:lnTo>
                  <a:lnTo>
                    <a:pt x="42" y="0"/>
                  </a:lnTo>
                </a:path>
              </a:pathLst>
            </a:cu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64" name="Line 64"/>
            <p:cNvSpPr>
              <a:spLocks noChangeShapeType="1"/>
            </p:cNvSpPr>
            <p:nvPr/>
          </p:nvSpPr>
          <p:spPr bwMode="auto">
            <a:xfrm>
              <a:off x="3880" y="2110"/>
              <a:ext cx="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65" name="Freeform 65"/>
            <p:cNvSpPr>
              <a:spLocks/>
            </p:cNvSpPr>
            <p:nvPr/>
          </p:nvSpPr>
          <p:spPr bwMode="auto">
            <a:xfrm>
              <a:off x="3796" y="2046"/>
              <a:ext cx="222" cy="152"/>
            </a:xfrm>
            <a:custGeom>
              <a:avLst/>
              <a:gdLst>
                <a:gd name="T0" fmla="*/ 0 w 222"/>
                <a:gd name="T1" fmla="*/ 0 h 152"/>
                <a:gd name="T2" fmla="*/ 222 w 222"/>
                <a:gd name="T3" fmla="*/ 36 h 152"/>
                <a:gd name="T4" fmla="*/ 30 w 222"/>
                <a:gd name="T5" fmla="*/ 152 h 152"/>
                <a:gd name="T6" fmla="*/ 40 w 222"/>
                <a:gd name="T7" fmla="*/ 122 h 152"/>
                <a:gd name="T8" fmla="*/ 42 w 222"/>
                <a:gd name="T9" fmla="*/ 88 h 152"/>
                <a:gd name="T10" fmla="*/ 36 w 222"/>
                <a:gd name="T11" fmla="*/ 56 h 152"/>
                <a:gd name="T12" fmla="*/ 22 w 222"/>
                <a:gd name="T13" fmla="*/ 26 h 152"/>
                <a:gd name="T14" fmla="*/ 0 w 222"/>
                <a:gd name="T15" fmla="*/ 0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2"/>
                <a:gd name="T25" fmla="*/ 0 h 152"/>
                <a:gd name="T26" fmla="*/ 222 w 222"/>
                <a:gd name="T27" fmla="*/ 152 h 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2" h="152">
                  <a:moveTo>
                    <a:pt x="0" y="0"/>
                  </a:moveTo>
                  <a:lnTo>
                    <a:pt x="222" y="36"/>
                  </a:lnTo>
                  <a:lnTo>
                    <a:pt x="30" y="152"/>
                  </a:lnTo>
                  <a:lnTo>
                    <a:pt x="40" y="122"/>
                  </a:lnTo>
                  <a:lnTo>
                    <a:pt x="42" y="88"/>
                  </a:lnTo>
                  <a:lnTo>
                    <a:pt x="36" y="56"/>
                  </a:lnTo>
                  <a:lnTo>
                    <a:pt x="22" y="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4" name="Group 131"/>
          <p:cNvGrpSpPr>
            <a:grpSpLocks noChangeAspect="1"/>
          </p:cNvGrpSpPr>
          <p:nvPr/>
        </p:nvGrpSpPr>
        <p:grpSpPr bwMode="auto">
          <a:xfrm>
            <a:off x="3563938" y="2492375"/>
            <a:ext cx="3848100" cy="2628900"/>
            <a:chOff x="1668" y="1332"/>
            <a:chExt cx="2424" cy="1656"/>
          </a:xfrm>
        </p:grpSpPr>
        <p:sp>
          <p:nvSpPr>
            <p:cNvPr id="51360" name="AutoShape 132"/>
            <p:cNvSpPr>
              <a:spLocks noChangeAspect="1" noChangeArrowheads="1" noTextEdit="1"/>
            </p:cNvSpPr>
            <p:nvPr/>
          </p:nvSpPr>
          <p:spPr bwMode="auto">
            <a:xfrm>
              <a:off x="1668" y="1332"/>
              <a:ext cx="2424" cy="16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1" name="Rectangle 133"/>
            <p:cNvSpPr>
              <a:spLocks noChangeArrowheads="1"/>
            </p:cNvSpPr>
            <p:nvPr/>
          </p:nvSpPr>
          <p:spPr bwMode="auto">
            <a:xfrm>
              <a:off x="1668" y="1332"/>
              <a:ext cx="2424" cy="1656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62" name="Line 134"/>
            <p:cNvSpPr>
              <a:spLocks noChangeShapeType="1"/>
            </p:cNvSpPr>
            <p:nvPr/>
          </p:nvSpPr>
          <p:spPr bwMode="auto">
            <a:xfrm flipH="1">
              <a:off x="3820" y="1718"/>
              <a:ext cx="16" cy="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3" name="Line 135"/>
            <p:cNvSpPr>
              <a:spLocks noChangeShapeType="1"/>
            </p:cNvSpPr>
            <p:nvPr/>
          </p:nvSpPr>
          <p:spPr bwMode="auto">
            <a:xfrm flipH="1">
              <a:off x="3790" y="1726"/>
              <a:ext cx="14" cy="6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4" name="Line 136"/>
            <p:cNvSpPr>
              <a:spLocks noChangeShapeType="1"/>
            </p:cNvSpPr>
            <p:nvPr/>
          </p:nvSpPr>
          <p:spPr bwMode="auto">
            <a:xfrm flipH="1">
              <a:off x="3758" y="1736"/>
              <a:ext cx="16" cy="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5" name="Freeform 137"/>
            <p:cNvSpPr>
              <a:spLocks/>
            </p:cNvSpPr>
            <p:nvPr/>
          </p:nvSpPr>
          <p:spPr bwMode="auto">
            <a:xfrm>
              <a:off x="3728" y="1744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0 w 16"/>
                <a:gd name="T3" fmla="*/ 2 h 6"/>
                <a:gd name="T4" fmla="*/ 0 w 16"/>
                <a:gd name="T5" fmla="*/ 6 h 6"/>
                <a:gd name="T6" fmla="*/ 0 60000 65536"/>
                <a:gd name="T7" fmla="*/ 0 60000 65536"/>
                <a:gd name="T8" fmla="*/ 0 60000 65536"/>
                <a:gd name="T9" fmla="*/ 0 w 16"/>
                <a:gd name="T10" fmla="*/ 0 h 6"/>
                <a:gd name="T11" fmla="*/ 16 w 1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6">
                  <a:moveTo>
                    <a:pt x="16" y="0"/>
                  </a:moveTo>
                  <a:lnTo>
                    <a:pt x="10" y="2"/>
                  </a:lnTo>
                  <a:lnTo>
                    <a:pt x="0" y="6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66" name="Line 138"/>
            <p:cNvSpPr>
              <a:spLocks noChangeShapeType="1"/>
            </p:cNvSpPr>
            <p:nvPr/>
          </p:nvSpPr>
          <p:spPr bwMode="auto">
            <a:xfrm flipH="1">
              <a:off x="3698" y="1754"/>
              <a:ext cx="14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7" name="Line 139"/>
            <p:cNvSpPr>
              <a:spLocks noChangeShapeType="1"/>
            </p:cNvSpPr>
            <p:nvPr/>
          </p:nvSpPr>
          <p:spPr bwMode="auto">
            <a:xfrm flipH="1">
              <a:off x="3666" y="1762"/>
              <a:ext cx="16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68" name="Freeform 140"/>
            <p:cNvSpPr>
              <a:spLocks/>
            </p:cNvSpPr>
            <p:nvPr/>
          </p:nvSpPr>
          <p:spPr bwMode="auto">
            <a:xfrm>
              <a:off x="3636" y="1772"/>
              <a:ext cx="16" cy="4"/>
            </a:xfrm>
            <a:custGeom>
              <a:avLst/>
              <a:gdLst>
                <a:gd name="T0" fmla="*/ 16 w 16"/>
                <a:gd name="T1" fmla="*/ 0 h 4"/>
                <a:gd name="T2" fmla="*/ 14 w 16"/>
                <a:gd name="T3" fmla="*/ 0 h 4"/>
                <a:gd name="T4" fmla="*/ 0 w 16"/>
                <a:gd name="T5" fmla="*/ 4 h 4"/>
                <a:gd name="T6" fmla="*/ 0 60000 65536"/>
                <a:gd name="T7" fmla="*/ 0 60000 65536"/>
                <a:gd name="T8" fmla="*/ 0 60000 65536"/>
                <a:gd name="T9" fmla="*/ 0 w 16"/>
                <a:gd name="T10" fmla="*/ 0 h 4"/>
                <a:gd name="T11" fmla="*/ 16 w 1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4">
                  <a:moveTo>
                    <a:pt x="16" y="0"/>
                  </a:moveTo>
                  <a:lnTo>
                    <a:pt x="14" y="0"/>
                  </a:lnTo>
                  <a:lnTo>
                    <a:pt x="0" y="4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69" name="Line 141"/>
            <p:cNvSpPr>
              <a:spLocks noChangeShapeType="1"/>
            </p:cNvSpPr>
            <p:nvPr/>
          </p:nvSpPr>
          <p:spPr bwMode="auto">
            <a:xfrm flipH="1">
              <a:off x="3606" y="1780"/>
              <a:ext cx="14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0" name="Line 142"/>
            <p:cNvSpPr>
              <a:spLocks noChangeShapeType="1"/>
            </p:cNvSpPr>
            <p:nvPr/>
          </p:nvSpPr>
          <p:spPr bwMode="auto">
            <a:xfrm flipH="1">
              <a:off x="3574" y="1788"/>
              <a:ext cx="16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1" name="Line 143"/>
            <p:cNvSpPr>
              <a:spLocks noChangeShapeType="1"/>
            </p:cNvSpPr>
            <p:nvPr/>
          </p:nvSpPr>
          <p:spPr bwMode="auto">
            <a:xfrm flipH="1">
              <a:off x="3544" y="1798"/>
              <a:ext cx="14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2" name="Line 144"/>
            <p:cNvSpPr>
              <a:spLocks noChangeShapeType="1"/>
            </p:cNvSpPr>
            <p:nvPr/>
          </p:nvSpPr>
          <p:spPr bwMode="auto">
            <a:xfrm flipH="1">
              <a:off x="3512" y="1806"/>
              <a:ext cx="16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3" name="Line 145"/>
            <p:cNvSpPr>
              <a:spLocks noChangeShapeType="1"/>
            </p:cNvSpPr>
            <p:nvPr/>
          </p:nvSpPr>
          <p:spPr bwMode="auto">
            <a:xfrm flipH="1">
              <a:off x="3482" y="1816"/>
              <a:ext cx="16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4" name="Line 146"/>
            <p:cNvSpPr>
              <a:spLocks noChangeShapeType="1"/>
            </p:cNvSpPr>
            <p:nvPr/>
          </p:nvSpPr>
          <p:spPr bwMode="auto">
            <a:xfrm flipH="1">
              <a:off x="3452" y="1824"/>
              <a:ext cx="14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5" name="Line 147"/>
            <p:cNvSpPr>
              <a:spLocks noChangeShapeType="1"/>
            </p:cNvSpPr>
            <p:nvPr/>
          </p:nvSpPr>
          <p:spPr bwMode="auto">
            <a:xfrm flipH="1">
              <a:off x="3420" y="1832"/>
              <a:ext cx="16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6" name="Line 148"/>
            <p:cNvSpPr>
              <a:spLocks noChangeShapeType="1"/>
            </p:cNvSpPr>
            <p:nvPr/>
          </p:nvSpPr>
          <p:spPr bwMode="auto">
            <a:xfrm flipH="1">
              <a:off x="3390" y="1842"/>
              <a:ext cx="16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7" name="Line 149"/>
            <p:cNvSpPr>
              <a:spLocks noChangeShapeType="1"/>
            </p:cNvSpPr>
            <p:nvPr/>
          </p:nvSpPr>
          <p:spPr bwMode="auto">
            <a:xfrm flipH="1">
              <a:off x="3360" y="1850"/>
              <a:ext cx="14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78" name="Freeform 150"/>
            <p:cNvSpPr>
              <a:spLocks/>
            </p:cNvSpPr>
            <p:nvPr/>
          </p:nvSpPr>
          <p:spPr bwMode="auto">
            <a:xfrm>
              <a:off x="3328" y="1860"/>
              <a:ext cx="16" cy="4"/>
            </a:xfrm>
            <a:custGeom>
              <a:avLst/>
              <a:gdLst>
                <a:gd name="T0" fmla="*/ 16 w 16"/>
                <a:gd name="T1" fmla="*/ 0 h 4"/>
                <a:gd name="T2" fmla="*/ 6 w 16"/>
                <a:gd name="T3" fmla="*/ 4 h 4"/>
                <a:gd name="T4" fmla="*/ 0 w 16"/>
                <a:gd name="T5" fmla="*/ 4 h 4"/>
                <a:gd name="T6" fmla="*/ 0 60000 65536"/>
                <a:gd name="T7" fmla="*/ 0 60000 65536"/>
                <a:gd name="T8" fmla="*/ 0 60000 65536"/>
                <a:gd name="T9" fmla="*/ 0 w 16"/>
                <a:gd name="T10" fmla="*/ 0 h 4"/>
                <a:gd name="T11" fmla="*/ 16 w 1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4">
                  <a:moveTo>
                    <a:pt x="16" y="0"/>
                  </a:moveTo>
                  <a:lnTo>
                    <a:pt x="6" y="4"/>
                  </a:lnTo>
                  <a:lnTo>
                    <a:pt x="0" y="4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79" name="Line 151"/>
            <p:cNvSpPr>
              <a:spLocks noChangeShapeType="1"/>
            </p:cNvSpPr>
            <p:nvPr/>
          </p:nvSpPr>
          <p:spPr bwMode="auto">
            <a:xfrm flipH="1">
              <a:off x="3298" y="1870"/>
              <a:ext cx="16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0" name="Line 152"/>
            <p:cNvSpPr>
              <a:spLocks noChangeShapeType="1"/>
            </p:cNvSpPr>
            <p:nvPr/>
          </p:nvSpPr>
          <p:spPr bwMode="auto">
            <a:xfrm flipH="1">
              <a:off x="3268" y="1880"/>
              <a:ext cx="14" cy="4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1" name="Freeform 153"/>
            <p:cNvSpPr>
              <a:spLocks/>
            </p:cNvSpPr>
            <p:nvPr/>
          </p:nvSpPr>
          <p:spPr bwMode="auto">
            <a:xfrm>
              <a:off x="3238" y="1890"/>
              <a:ext cx="14" cy="4"/>
            </a:xfrm>
            <a:custGeom>
              <a:avLst/>
              <a:gdLst>
                <a:gd name="T0" fmla="*/ 14 w 14"/>
                <a:gd name="T1" fmla="*/ 0 h 4"/>
                <a:gd name="T2" fmla="*/ 8 w 14"/>
                <a:gd name="T3" fmla="*/ 2 h 4"/>
                <a:gd name="T4" fmla="*/ 0 w 14"/>
                <a:gd name="T5" fmla="*/ 4 h 4"/>
                <a:gd name="T6" fmla="*/ 0 60000 65536"/>
                <a:gd name="T7" fmla="*/ 0 60000 65536"/>
                <a:gd name="T8" fmla="*/ 0 60000 65536"/>
                <a:gd name="T9" fmla="*/ 0 w 14"/>
                <a:gd name="T10" fmla="*/ 0 h 4"/>
                <a:gd name="T11" fmla="*/ 14 w 14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4">
                  <a:moveTo>
                    <a:pt x="14" y="0"/>
                  </a:moveTo>
                  <a:lnTo>
                    <a:pt x="8" y="2"/>
                  </a:lnTo>
                  <a:lnTo>
                    <a:pt x="0" y="4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82" name="Line 154"/>
            <p:cNvSpPr>
              <a:spLocks noChangeShapeType="1"/>
            </p:cNvSpPr>
            <p:nvPr/>
          </p:nvSpPr>
          <p:spPr bwMode="auto">
            <a:xfrm flipH="1">
              <a:off x="3208" y="1900"/>
              <a:ext cx="14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3" name="Line 155"/>
            <p:cNvSpPr>
              <a:spLocks noChangeShapeType="1"/>
            </p:cNvSpPr>
            <p:nvPr/>
          </p:nvSpPr>
          <p:spPr bwMode="auto">
            <a:xfrm flipH="1">
              <a:off x="3178" y="1912"/>
              <a:ext cx="14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4" name="Line 156"/>
            <p:cNvSpPr>
              <a:spLocks noChangeShapeType="1"/>
            </p:cNvSpPr>
            <p:nvPr/>
          </p:nvSpPr>
          <p:spPr bwMode="auto">
            <a:xfrm flipH="1">
              <a:off x="3148" y="1924"/>
              <a:ext cx="14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5" name="Freeform 157"/>
            <p:cNvSpPr>
              <a:spLocks/>
            </p:cNvSpPr>
            <p:nvPr/>
          </p:nvSpPr>
          <p:spPr bwMode="auto">
            <a:xfrm>
              <a:off x="3118" y="1936"/>
              <a:ext cx="16" cy="6"/>
            </a:xfrm>
            <a:custGeom>
              <a:avLst/>
              <a:gdLst>
                <a:gd name="T0" fmla="*/ 16 w 16"/>
                <a:gd name="T1" fmla="*/ 0 h 6"/>
                <a:gd name="T2" fmla="*/ 14 w 16"/>
                <a:gd name="T3" fmla="*/ 0 h 6"/>
                <a:gd name="T4" fmla="*/ 0 w 16"/>
                <a:gd name="T5" fmla="*/ 6 h 6"/>
                <a:gd name="T6" fmla="*/ 0 60000 65536"/>
                <a:gd name="T7" fmla="*/ 0 60000 65536"/>
                <a:gd name="T8" fmla="*/ 0 60000 65536"/>
                <a:gd name="T9" fmla="*/ 0 w 16"/>
                <a:gd name="T10" fmla="*/ 0 h 6"/>
                <a:gd name="T11" fmla="*/ 16 w 1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6">
                  <a:moveTo>
                    <a:pt x="16" y="0"/>
                  </a:moveTo>
                  <a:lnTo>
                    <a:pt x="14" y="0"/>
                  </a:lnTo>
                  <a:lnTo>
                    <a:pt x="0" y="6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86" name="Freeform 158"/>
            <p:cNvSpPr>
              <a:spLocks/>
            </p:cNvSpPr>
            <p:nvPr/>
          </p:nvSpPr>
          <p:spPr bwMode="auto">
            <a:xfrm>
              <a:off x="3090" y="1950"/>
              <a:ext cx="14" cy="6"/>
            </a:xfrm>
            <a:custGeom>
              <a:avLst/>
              <a:gdLst>
                <a:gd name="T0" fmla="*/ 14 w 14"/>
                <a:gd name="T1" fmla="*/ 0 h 6"/>
                <a:gd name="T2" fmla="*/ 6 w 14"/>
                <a:gd name="T3" fmla="*/ 4 h 6"/>
                <a:gd name="T4" fmla="*/ 0 w 14"/>
                <a:gd name="T5" fmla="*/ 6 h 6"/>
                <a:gd name="T6" fmla="*/ 0 60000 65536"/>
                <a:gd name="T7" fmla="*/ 0 60000 65536"/>
                <a:gd name="T8" fmla="*/ 0 60000 65536"/>
                <a:gd name="T9" fmla="*/ 0 w 14"/>
                <a:gd name="T10" fmla="*/ 0 h 6"/>
                <a:gd name="T11" fmla="*/ 14 w 14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6">
                  <a:moveTo>
                    <a:pt x="14" y="0"/>
                  </a:moveTo>
                  <a:lnTo>
                    <a:pt x="6" y="4"/>
                  </a:lnTo>
                  <a:lnTo>
                    <a:pt x="0" y="6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87" name="Line 159"/>
            <p:cNvSpPr>
              <a:spLocks noChangeShapeType="1"/>
            </p:cNvSpPr>
            <p:nvPr/>
          </p:nvSpPr>
          <p:spPr bwMode="auto">
            <a:xfrm flipH="1">
              <a:off x="3062" y="1964"/>
              <a:ext cx="14" cy="6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8" name="Line 160"/>
            <p:cNvSpPr>
              <a:spLocks noChangeShapeType="1"/>
            </p:cNvSpPr>
            <p:nvPr/>
          </p:nvSpPr>
          <p:spPr bwMode="auto">
            <a:xfrm flipH="1">
              <a:off x="3032" y="1978"/>
              <a:ext cx="16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89" name="Line 161"/>
            <p:cNvSpPr>
              <a:spLocks noChangeShapeType="1"/>
            </p:cNvSpPr>
            <p:nvPr/>
          </p:nvSpPr>
          <p:spPr bwMode="auto">
            <a:xfrm flipH="1">
              <a:off x="3004" y="1994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0" name="Freeform 162"/>
            <p:cNvSpPr>
              <a:spLocks/>
            </p:cNvSpPr>
            <p:nvPr/>
          </p:nvSpPr>
          <p:spPr bwMode="auto">
            <a:xfrm>
              <a:off x="2976" y="2008"/>
              <a:ext cx="14" cy="8"/>
            </a:xfrm>
            <a:custGeom>
              <a:avLst/>
              <a:gdLst>
                <a:gd name="T0" fmla="*/ 14 w 14"/>
                <a:gd name="T1" fmla="*/ 0 h 8"/>
                <a:gd name="T2" fmla="*/ 2 w 14"/>
                <a:gd name="T3" fmla="*/ 8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  <a:gd name="T9" fmla="*/ 0 w 14"/>
                <a:gd name="T10" fmla="*/ 0 h 8"/>
                <a:gd name="T11" fmla="*/ 14 w 14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8">
                  <a:moveTo>
                    <a:pt x="14" y="0"/>
                  </a:moveTo>
                  <a:lnTo>
                    <a:pt x="2" y="8"/>
                  </a:lnTo>
                  <a:lnTo>
                    <a:pt x="0" y="8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91" name="Line 163"/>
            <p:cNvSpPr>
              <a:spLocks noChangeShapeType="1"/>
            </p:cNvSpPr>
            <p:nvPr/>
          </p:nvSpPr>
          <p:spPr bwMode="auto">
            <a:xfrm flipH="1">
              <a:off x="2948" y="2024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2" name="Freeform 164"/>
            <p:cNvSpPr>
              <a:spLocks/>
            </p:cNvSpPr>
            <p:nvPr/>
          </p:nvSpPr>
          <p:spPr bwMode="auto">
            <a:xfrm>
              <a:off x="2922" y="2040"/>
              <a:ext cx="14" cy="8"/>
            </a:xfrm>
            <a:custGeom>
              <a:avLst/>
              <a:gdLst>
                <a:gd name="T0" fmla="*/ 14 w 14"/>
                <a:gd name="T1" fmla="*/ 0 h 8"/>
                <a:gd name="T2" fmla="*/ 10 w 14"/>
                <a:gd name="T3" fmla="*/ 2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  <a:gd name="T9" fmla="*/ 0 w 14"/>
                <a:gd name="T10" fmla="*/ 0 h 8"/>
                <a:gd name="T11" fmla="*/ 14 w 14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8">
                  <a:moveTo>
                    <a:pt x="14" y="0"/>
                  </a:moveTo>
                  <a:lnTo>
                    <a:pt x="10" y="2"/>
                  </a:lnTo>
                  <a:lnTo>
                    <a:pt x="0" y="8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93" name="Line 165"/>
            <p:cNvSpPr>
              <a:spLocks noChangeShapeType="1"/>
            </p:cNvSpPr>
            <p:nvPr/>
          </p:nvSpPr>
          <p:spPr bwMode="auto">
            <a:xfrm flipH="1">
              <a:off x="2894" y="2056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4" name="Line 166"/>
            <p:cNvSpPr>
              <a:spLocks noChangeShapeType="1"/>
            </p:cNvSpPr>
            <p:nvPr/>
          </p:nvSpPr>
          <p:spPr bwMode="auto">
            <a:xfrm flipH="1">
              <a:off x="2866" y="2072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5" name="Line 167"/>
            <p:cNvSpPr>
              <a:spLocks noChangeShapeType="1"/>
            </p:cNvSpPr>
            <p:nvPr/>
          </p:nvSpPr>
          <p:spPr bwMode="auto">
            <a:xfrm flipH="1">
              <a:off x="2838" y="2090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6" name="Line 168"/>
            <p:cNvSpPr>
              <a:spLocks noChangeShapeType="1"/>
            </p:cNvSpPr>
            <p:nvPr/>
          </p:nvSpPr>
          <p:spPr bwMode="auto">
            <a:xfrm flipH="1">
              <a:off x="2812" y="2106"/>
              <a:ext cx="12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7" name="Line 169"/>
            <p:cNvSpPr>
              <a:spLocks noChangeShapeType="1"/>
            </p:cNvSpPr>
            <p:nvPr/>
          </p:nvSpPr>
          <p:spPr bwMode="auto">
            <a:xfrm flipH="1">
              <a:off x="2784" y="2122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98" name="Freeform 170"/>
            <p:cNvSpPr>
              <a:spLocks/>
            </p:cNvSpPr>
            <p:nvPr/>
          </p:nvSpPr>
          <p:spPr bwMode="auto">
            <a:xfrm>
              <a:off x="2756" y="2138"/>
              <a:ext cx="14" cy="8"/>
            </a:xfrm>
            <a:custGeom>
              <a:avLst/>
              <a:gdLst>
                <a:gd name="T0" fmla="*/ 14 w 14"/>
                <a:gd name="T1" fmla="*/ 0 h 8"/>
                <a:gd name="T2" fmla="*/ 8 w 14"/>
                <a:gd name="T3" fmla="*/ 4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  <a:gd name="T9" fmla="*/ 0 w 14"/>
                <a:gd name="T10" fmla="*/ 0 h 8"/>
                <a:gd name="T11" fmla="*/ 14 w 14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8">
                  <a:moveTo>
                    <a:pt x="14" y="0"/>
                  </a:moveTo>
                  <a:lnTo>
                    <a:pt x="8" y="4"/>
                  </a:lnTo>
                  <a:lnTo>
                    <a:pt x="0" y="8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99" name="Line 171"/>
            <p:cNvSpPr>
              <a:spLocks noChangeShapeType="1"/>
            </p:cNvSpPr>
            <p:nvPr/>
          </p:nvSpPr>
          <p:spPr bwMode="auto">
            <a:xfrm flipH="1">
              <a:off x="2728" y="2154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0" name="Line 172"/>
            <p:cNvSpPr>
              <a:spLocks noChangeShapeType="1"/>
            </p:cNvSpPr>
            <p:nvPr/>
          </p:nvSpPr>
          <p:spPr bwMode="auto">
            <a:xfrm flipH="1">
              <a:off x="2702" y="2172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1" name="Line 173"/>
            <p:cNvSpPr>
              <a:spLocks noChangeShapeType="1"/>
            </p:cNvSpPr>
            <p:nvPr/>
          </p:nvSpPr>
          <p:spPr bwMode="auto">
            <a:xfrm flipH="1">
              <a:off x="2674" y="2188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2" name="Freeform 174"/>
            <p:cNvSpPr>
              <a:spLocks/>
            </p:cNvSpPr>
            <p:nvPr/>
          </p:nvSpPr>
          <p:spPr bwMode="auto">
            <a:xfrm>
              <a:off x="2648" y="2204"/>
              <a:ext cx="12" cy="10"/>
            </a:xfrm>
            <a:custGeom>
              <a:avLst/>
              <a:gdLst>
                <a:gd name="T0" fmla="*/ 12 w 12"/>
                <a:gd name="T1" fmla="*/ 0 h 10"/>
                <a:gd name="T2" fmla="*/ 0 w 12"/>
                <a:gd name="T3" fmla="*/ 10 h 10"/>
                <a:gd name="T4" fmla="*/ 0 w 12"/>
                <a:gd name="T5" fmla="*/ 10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2" y="0"/>
                  </a:move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03" name="Line 175"/>
            <p:cNvSpPr>
              <a:spLocks noChangeShapeType="1"/>
            </p:cNvSpPr>
            <p:nvPr/>
          </p:nvSpPr>
          <p:spPr bwMode="auto">
            <a:xfrm flipH="1">
              <a:off x="2620" y="2222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4" name="Line 176"/>
            <p:cNvSpPr>
              <a:spLocks noChangeShapeType="1"/>
            </p:cNvSpPr>
            <p:nvPr/>
          </p:nvSpPr>
          <p:spPr bwMode="auto">
            <a:xfrm flipH="1">
              <a:off x="2592" y="2238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5" name="Line 177"/>
            <p:cNvSpPr>
              <a:spLocks noChangeShapeType="1"/>
            </p:cNvSpPr>
            <p:nvPr/>
          </p:nvSpPr>
          <p:spPr bwMode="auto">
            <a:xfrm flipH="1">
              <a:off x="2566" y="2256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6" name="Freeform 178"/>
            <p:cNvSpPr>
              <a:spLocks/>
            </p:cNvSpPr>
            <p:nvPr/>
          </p:nvSpPr>
          <p:spPr bwMode="auto">
            <a:xfrm>
              <a:off x="2538" y="2274"/>
              <a:ext cx="14" cy="8"/>
            </a:xfrm>
            <a:custGeom>
              <a:avLst/>
              <a:gdLst>
                <a:gd name="T0" fmla="*/ 14 w 14"/>
                <a:gd name="T1" fmla="*/ 0 h 8"/>
                <a:gd name="T2" fmla="*/ 0 w 14"/>
                <a:gd name="T3" fmla="*/ 8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  <a:gd name="T9" fmla="*/ 0 w 14"/>
                <a:gd name="T10" fmla="*/ 0 h 8"/>
                <a:gd name="T11" fmla="*/ 14 w 14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8">
                  <a:moveTo>
                    <a:pt x="14" y="0"/>
                  </a:moveTo>
                  <a:lnTo>
                    <a:pt x="0" y="8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07" name="Line 179"/>
            <p:cNvSpPr>
              <a:spLocks noChangeShapeType="1"/>
            </p:cNvSpPr>
            <p:nvPr/>
          </p:nvSpPr>
          <p:spPr bwMode="auto">
            <a:xfrm flipH="1">
              <a:off x="2512" y="2290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8" name="Line 180"/>
            <p:cNvSpPr>
              <a:spLocks noChangeShapeType="1"/>
            </p:cNvSpPr>
            <p:nvPr/>
          </p:nvSpPr>
          <p:spPr bwMode="auto">
            <a:xfrm flipH="1">
              <a:off x="2486" y="2308"/>
              <a:ext cx="12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09" name="Line 181"/>
            <p:cNvSpPr>
              <a:spLocks noChangeShapeType="1"/>
            </p:cNvSpPr>
            <p:nvPr/>
          </p:nvSpPr>
          <p:spPr bwMode="auto">
            <a:xfrm flipH="1">
              <a:off x="2458" y="2326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0" name="Freeform 182"/>
            <p:cNvSpPr>
              <a:spLocks/>
            </p:cNvSpPr>
            <p:nvPr/>
          </p:nvSpPr>
          <p:spPr bwMode="auto">
            <a:xfrm>
              <a:off x="2432" y="2342"/>
              <a:ext cx="12" cy="10"/>
            </a:xfrm>
            <a:custGeom>
              <a:avLst/>
              <a:gdLst>
                <a:gd name="T0" fmla="*/ 12 w 12"/>
                <a:gd name="T1" fmla="*/ 0 h 10"/>
                <a:gd name="T2" fmla="*/ 6 w 12"/>
                <a:gd name="T3" fmla="*/ 6 h 10"/>
                <a:gd name="T4" fmla="*/ 0 w 12"/>
                <a:gd name="T5" fmla="*/ 10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2" y="0"/>
                  </a:moveTo>
                  <a:lnTo>
                    <a:pt x="6" y="6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11" name="Line 183"/>
            <p:cNvSpPr>
              <a:spLocks noChangeShapeType="1"/>
            </p:cNvSpPr>
            <p:nvPr/>
          </p:nvSpPr>
          <p:spPr bwMode="auto">
            <a:xfrm flipH="1">
              <a:off x="2404" y="2360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2" name="Line 184"/>
            <p:cNvSpPr>
              <a:spLocks noChangeShapeType="1"/>
            </p:cNvSpPr>
            <p:nvPr/>
          </p:nvSpPr>
          <p:spPr bwMode="auto">
            <a:xfrm flipH="1">
              <a:off x="2378" y="2378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3" name="Line 185"/>
            <p:cNvSpPr>
              <a:spLocks noChangeShapeType="1"/>
            </p:cNvSpPr>
            <p:nvPr/>
          </p:nvSpPr>
          <p:spPr bwMode="auto">
            <a:xfrm flipH="1">
              <a:off x="2352" y="2396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4" name="Line 186"/>
            <p:cNvSpPr>
              <a:spLocks noChangeShapeType="1"/>
            </p:cNvSpPr>
            <p:nvPr/>
          </p:nvSpPr>
          <p:spPr bwMode="auto">
            <a:xfrm flipH="1">
              <a:off x="2326" y="2414"/>
              <a:ext cx="12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5" name="Line 187"/>
            <p:cNvSpPr>
              <a:spLocks noChangeShapeType="1"/>
            </p:cNvSpPr>
            <p:nvPr/>
          </p:nvSpPr>
          <p:spPr bwMode="auto">
            <a:xfrm flipH="1">
              <a:off x="2300" y="2432"/>
              <a:ext cx="12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6" name="Line 188"/>
            <p:cNvSpPr>
              <a:spLocks noChangeShapeType="1"/>
            </p:cNvSpPr>
            <p:nvPr/>
          </p:nvSpPr>
          <p:spPr bwMode="auto">
            <a:xfrm flipH="1">
              <a:off x="2272" y="2450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7" name="Freeform 189"/>
            <p:cNvSpPr>
              <a:spLocks/>
            </p:cNvSpPr>
            <p:nvPr/>
          </p:nvSpPr>
          <p:spPr bwMode="auto">
            <a:xfrm>
              <a:off x="2246" y="2468"/>
              <a:ext cx="14" cy="10"/>
            </a:xfrm>
            <a:custGeom>
              <a:avLst/>
              <a:gdLst>
                <a:gd name="T0" fmla="*/ 14 w 14"/>
                <a:gd name="T1" fmla="*/ 0 h 10"/>
                <a:gd name="T2" fmla="*/ 12 w 14"/>
                <a:gd name="T3" fmla="*/ 2 h 10"/>
                <a:gd name="T4" fmla="*/ 0 w 14"/>
                <a:gd name="T5" fmla="*/ 10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14" y="0"/>
                  </a:moveTo>
                  <a:lnTo>
                    <a:pt x="12" y="2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18" name="Line 190"/>
            <p:cNvSpPr>
              <a:spLocks noChangeShapeType="1"/>
            </p:cNvSpPr>
            <p:nvPr/>
          </p:nvSpPr>
          <p:spPr bwMode="auto">
            <a:xfrm flipH="1">
              <a:off x="2220" y="2486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19" name="Line 191"/>
            <p:cNvSpPr>
              <a:spLocks noChangeShapeType="1"/>
            </p:cNvSpPr>
            <p:nvPr/>
          </p:nvSpPr>
          <p:spPr bwMode="auto">
            <a:xfrm flipH="1">
              <a:off x="2194" y="2506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0" name="Freeform 192"/>
            <p:cNvSpPr>
              <a:spLocks/>
            </p:cNvSpPr>
            <p:nvPr/>
          </p:nvSpPr>
          <p:spPr bwMode="auto">
            <a:xfrm>
              <a:off x="2168" y="2524"/>
              <a:ext cx="14" cy="10"/>
            </a:xfrm>
            <a:custGeom>
              <a:avLst/>
              <a:gdLst>
                <a:gd name="T0" fmla="*/ 14 w 14"/>
                <a:gd name="T1" fmla="*/ 0 h 10"/>
                <a:gd name="T2" fmla="*/ 12 w 14"/>
                <a:gd name="T3" fmla="*/ 0 h 10"/>
                <a:gd name="T4" fmla="*/ 0 w 14"/>
                <a:gd name="T5" fmla="*/ 10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14" y="0"/>
                  </a:moveTo>
                  <a:lnTo>
                    <a:pt x="12" y="0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21" name="Line 193"/>
            <p:cNvSpPr>
              <a:spLocks noChangeShapeType="1"/>
            </p:cNvSpPr>
            <p:nvPr/>
          </p:nvSpPr>
          <p:spPr bwMode="auto">
            <a:xfrm flipH="1">
              <a:off x="2142" y="2542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2" name="Line 194"/>
            <p:cNvSpPr>
              <a:spLocks noChangeShapeType="1"/>
            </p:cNvSpPr>
            <p:nvPr/>
          </p:nvSpPr>
          <p:spPr bwMode="auto">
            <a:xfrm flipH="1">
              <a:off x="2116" y="2562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3" name="Line 195"/>
            <p:cNvSpPr>
              <a:spLocks noChangeShapeType="1"/>
            </p:cNvSpPr>
            <p:nvPr/>
          </p:nvSpPr>
          <p:spPr bwMode="auto">
            <a:xfrm flipH="1">
              <a:off x="2090" y="2580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4" name="Line 196"/>
            <p:cNvSpPr>
              <a:spLocks noChangeShapeType="1"/>
            </p:cNvSpPr>
            <p:nvPr/>
          </p:nvSpPr>
          <p:spPr bwMode="auto">
            <a:xfrm flipH="1">
              <a:off x="2064" y="2600"/>
              <a:ext cx="14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5" name="Freeform 197"/>
            <p:cNvSpPr>
              <a:spLocks/>
            </p:cNvSpPr>
            <p:nvPr/>
          </p:nvSpPr>
          <p:spPr bwMode="auto">
            <a:xfrm>
              <a:off x="2038" y="2618"/>
              <a:ext cx="14" cy="10"/>
            </a:xfrm>
            <a:custGeom>
              <a:avLst/>
              <a:gdLst>
                <a:gd name="T0" fmla="*/ 14 w 14"/>
                <a:gd name="T1" fmla="*/ 0 h 10"/>
                <a:gd name="T2" fmla="*/ 10 w 14"/>
                <a:gd name="T3" fmla="*/ 2 h 10"/>
                <a:gd name="T4" fmla="*/ 0 w 14"/>
                <a:gd name="T5" fmla="*/ 10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14" y="0"/>
                  </a:moveTo>
                  <a:lnTo>
                    <a:pt x="10" y="2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26" name="Line 198"/>
            <p:cNvSpPr>
              <a:spLocks noChangeShapeType="1"/>
            </p:cNvSpPr>
            <p:nvPr/>
          </p:nvSpPr>
          <p:spPr bwMode="auto">
            <a:xfrm flipH="1">
              <a:off x="2014" y="2638"/>
              <a:ext cx="12" cy="8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7" name="Freeform 199"/>
            <p:cNvSpPr>
              <a:spLocks/>
            </p:cNvSpPr>
            <p:nvPr/>
          </p:nvSpPr>
          <p:spPr bwMode="auto">
            <a:xfrm>
              <a:off x="1988" y="2656"/>
              <a:ext cx="12" cy="10"/>
            </a:xfrm>
            <a:custGeom>
              <a:avLst/>
              <a:gdLst>
                <a:gd name="T0" fmla="*/ 12 w 12"/>
                <a:gd name="T1" fmla="*/ 0 h 10"/>
                <a:gd name="T2" fmla="*/ 6 w 12"/>
                <a:gd name="T3" fmla="*/ 6 h 10"/>
                <a:gd name="T4" fmla="*/ 0 w 12"/>
                <a:gd name="T5" fmla="*/ 10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2" y="0"/>
                  </a:moveTo>
                  <a:lnTo>
                    <a:pt x="6" y="6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28" name="Line 200"/>
            <p:cNvSpPr>
              <a:spLocks noChangeShapeType="1"/>
            </p:cNvSpPr>
            <p:nvPr/>
          </p:nvSpPr>
          <p:spPr bwMode="auto">
            <a:xfrm flipH="1">
              <a:off x="1962" y="2676"/>
              <a:ext cx="12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29" name="Freeform 201"/>
            <p:cNvSpPr>
              <a:spLocks/>
            </p:cNvSpPr>
            <p:nvPr/>
          </p:nvSpPr>
          <p:spPr bwMode="auto">
            <a:xfrm>
              <a:off x="1936" y="2694"/>
              <a:ext cx="14" cy="10"/>
            </a:xfrm>
            <a:custGeom>
              <a:avLst/>
              <a:gdLst>
                <a:gd name="T0" fmla="*/ 14 w 14"/>
                <a:gd name="T1" fmla="*/ 0 h 10"/>
                <a:gd name="T2" fmla="*/ 10 w 14"/>
                <a:gd name="T3" fmla="*/ 2 h 10"/>
                <a:gd name="T4" fmla="*/ 0 w 14"/>
                <a:gd name="T5" fmla="*/ 10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14" y="0"/>
                  </a:moveTo>
                  <a:lnTo>
                    <a:pt x="10" y="2"/>
                  </a:lnTo>
                  <a:lnTo>
                    <a:pt x="0" y="10"/>
                  </a:lnTo>
                </a:path>
              </a:pathLst>
            </a:cu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430" name="Line 202"/>
            <p:cNvSpPr>
              <a:spLocks noChangeShapeType="1"/>
            </p:cNvSpPr>
            <p:nvPr/>
          </p:nvSpPr>
          <p:spPr bwMode="auto">
            <a:xfrm flipH="1">
              <a:off x="1910" y="2714"/>
              <a:ext cx="14" cy="10"/>
            </a:xfrm>
            <a:prstGeom prst="line">
              <a:avLst/>
            </a:prstGeom>
            <a:noFill/>
            <a:ln w="2540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431" name="Freeform 203"/>
            <p:cNvSpPr>
              <a:spLocks/>
            </p:cNvSpPr>
            <p:nvPr/>
          </p:nvSpPr>
          <p:spPr bwMode="auto">
            <a:xfrm>
              <a:off x="3754" y="1668"/>
              <a:ext cx="204" cy="136"/>
            </a:xfrm>
            <a:custGeom>
              <a:avLst/>
              <a:gdLst>
                <a:gd name="T0" fmla="*/ 0 w 204"/>
                <a:gd name="T1" fmla="*/ 0 h 136"/>
                <a:gd name="T2" fmla="*/ 204 w 204"/>
                <a:gd name="T3" fmla="*/ 14 h 136"/>
                <a:gd name="T4" fmla="*/ 38 w 204"/>
                <a:gd name="T5" fmla="*/ 136 h 136"/>
                <a:gd name="T6" fmla="*/ 46 w 204"/>
                <a:gd name="T7" fmla="*/ 106 h 136"/>
                <a:gd name="T8" fmla="*/ 44 w 204"/>
                <a:gd name="T9" fmla="*/ 76 h 136"/>
                <a:gd name="T10" fmla="*/ 36 w 204"/>
                <a:gd name="T11" fmla="*/ 48 h 136"/>
                <a:gd name="T12" fmla="*/ 20 w 204"/>
                <a:gd name="T13" fmla="*/ 22 h 136"/>
                <a:gd name="T14" fmla="*/ 0 w 204"/>
                <a:gd name="T15" fmla="*/ 0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4"/>
                <a:gd name="T25" fmla="*/ 0 h 136"/>
                <a:gd name="T26" fmla="*/ 204 w 204"/>
                <a:gd name="T27" fmla="*/ 136 h 1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4" h="136">
                  <a:moveTo>
                    <a:pt x="0" y="0"/>
                  </a:moveTo>
                  <a:lnTo>
                    <a:pt x="204" y="14"/>
                  </a:lnTo>
                  <a:lnTo>
                    <a:pt x="38" y="136"/>
                  </a:lnTo>
                  <a:lnTo>
                    <a:pt x="46" y="106"/>
                  </a:lnTo>
                  <a:lnTo>
                    <a:pt x="44" y="76"/>
                  </a:lnTo>
                  <a:lnTo>
                    <a:pt x="36" y="48"/>
                  </a:lnTo>
                  <a:lnTo>
                    <a:pt x="2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9966"/>
            </a:solidFill>
            <a:ln w="0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5" name="Group 214"/>
          <p:cNvGrpSpPr>
            <a:grpSpLocks noChangeAspect="1"/>
          </p:cNvGrpSpPr>
          <p:nvPr/>
        </p:nvGrpSpPr>
        <p:grpSpPr bwMode="auto">
          <a:xfrm>
            <a:off x="3146425" y="3819525"/>
            <a:ext cx="923925" cy="1069975"/>
            <a:chOff x="2064" y="2704"/>
            <a:chExt cx="512" cy="592"/>
          </a:xfrm>
        </p:grpSpPr>
        <p:sp>
          <p:nvSpPr>
            <p:cNvPr id="51356" name="AutoShape 215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57" name="Rectangle 216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8" name="Freeform 217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9" name="Freeform 218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6" name="Group 219"/>
          <p:cNvGrpSpPr>
            <a:grpSpLocks noChangeAspect="1"/>
          </p:cNvGrpSpPr>
          <p:nvPr/>
        </p:nvGrpSpPr>
        <p:grpSpPr bwMode="auto">
          <a:xfrm>
            <a:off x="3563938" y="3716338"/>
            <a:ext cx="823912" cy="1068387"/>
            <a:chOff x="2290" y="2659"/>
            <a:chExt cx="456" cy="592"/>
          </a:xfrm>
        </p:grpSpPr>
        <p:sp>
          <p:nvSpPr>
            <p:cNvPr id="51352" name="AutoShape 220"/>
            <p:cNvSpPr>
              <a:spLocks noChangeAspect="1" noChangeArrowheads="1" noTextEdit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53" name="Rectangle 221"/>
            <p:cNvSpPr>
              <a:spLocks noChangeArrowheads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4" name="Freeform 222"/>
            <p:cNvSpPr>
              <a:spLocks/>
            </p:cNvSpPr>
            <p:nvPr/>
          </p:nvSpPr>
          <p:spPr bwMode="auto">
            <a:xfrm>
              <a:off x="2452" y="2729"/>
              <a:ext cx="166" cy="396"/>
            </a:xfrm>
            <a:custGeom>
              <a:avLst/>
              <a:gdLst>
                <a:gd name="T0" fmla="*/ 34 w 166"/>
                <a:gd name="T1" fmla="*/ 396 h 396"/>
                <a:gd name="T2" fmla="*/ 30 w 166"/>
                <a:gd name="T3" fmla="*/ 390 h 396"/>
                <a:gd name="T4" fmla="*/ 22 w 166"/>
                <a:gd name="T5" fmla="*/ 380 h 396"/>
                <a:gd name="T6" fmla="*/ 14 w 166"/>
                <a:gd name="T7" fmla="*/ 366 h 396"/>
                <a:gd name="T8" fmla="*/ 6 w 166"/>
                <a:gd name="T9" fmla="*/ 352 h 396"/>
                <a:gd name="T10" fmla="*/ 0 w 166"/>
                <a:gd name="T11" fmla="*/ 336 h 396"/>
                <a:gd name="T12" fmla="*/ 0 w 166"/>
                <a:gd name="T13" fmla="*/ 322 h 396"/>
                <a:gd name="T14" fmla="*/ 4 w 166"/>
                <a:gd name="T15" fmla="*/ 308 h 396"/>
                <a:gd name="T16" fmla="*/ 16 w 166"/>
                <a:gd name="T17" fmla="*/ 298 h 396"/>
                <a:gd name="T18" fmla="*/ 26 w 166"/>
                <a:gd name="T19" fmla="*/ 290 h 396"/>
                <a:gd name="T20" fmla="*/ 42 w 166"/>
                <a:gd name="T21" fmla="*/ 280 h 396"/>
                <a:gd name="T22" fmla="*/ 58 w 166"/>
                <a:gd name="T23" fmla="*/ 266 h 396"/>
                <a:gd name="T24" fmla="*/ 74 w 166"/>
                <a:gd name="T25" fmla="*/ 254 h 396"/>
                <a:gd name="T26" fmla="*/ 86 w 166"/>
                <a:gd name="T27" fmla="*/ 244 h 396"/>
                <a:gd name="T28" fmla="*/ 94 w 166"/>
                <a:gd name="T29" fmla="*/ 238 h 396"/>
                <a:gd name="T30" fmla="*/ 104 w 166"/>
                <a:gd name="T31" fmla="*/ 222 h 396"/>
                <a:gd name="T32" fmla="*/ 108 w 166"/>
                <a:gd name="T33" fmla="*/ 202 h 396"/>
                <a:gd name="T34" fmla="*/ 104 w 166"/>
                <a:gd name="T35" fmla="*/ 178 h 396"/>
                <a:gd name="T36" fmla="*/ 96 w 166"/>
                <a:gd name="T37" fmla="*/ 156 h 396"/>
                <a:gd name="T38" fmla="*/ 86 w 166"/>
                <a:gd name="T39" fmla="*/ 138 h 396"/>
                <a:gd name="T40" fmla="*/ 76 w 166"/>
                <a:gd name="T41" fmla="*/ 122 h 396"/>
                <a:gd name="T42" fmla="*/ 70 w 166"/>
                <a:gd name="T43" fmla="*/ 106 h 396"/>
                <a:gd name="T44" fmla="*/ 68 w 166"/>
                <a:gd name="T45" fmla="*/ 92 h 396"/>
                <a:gd name="T46" fmla="*/ 74 w 166"/>
                <a:gd name="T47" fmla="*/ 80 h 396"/>
                <a:gd name="T48" fmla="*/ 86 w 166"/>
                <a:gd name="T49" fmla="*/ 70 h 396"/>
                <a:gd name="T50" fmla="*/ 112 w 166"/>
                <a:gd name="T51" fmla="*/ 50 h 396"/>
                <a:gd name="T52" fmla="*/ 138 w 166"/>
                <a:gd name="T53" fmla="*/ 28 h 396"/>
                <a:gd name="T54" fmla="*/ 162 w 166"/>
                <a:gd name="T55" fmla="*/ 10 h 396"/>
                <a:gd name="T56" fmla="*/ 160 w 166"/>
                <a:gd name="T57" fmla="*/ 6 h 396"/>
                <a:gd name="T58" fmla="*/ 160 w 166"/>
                <a:gd name="T59" fmla="*/ 4 h 396"/>
                <a:gd name="T60" fmla="*/ 160 w 166"/>
                <a:gd name="T61" fmla="*/ 4 h 396"/>
                <a:gd name="T62" fmla="*/ 160 w 166"/>
                <a:gd name="T63" fmla="*/ 2 h 396"/>
                <a:gd name="T64" fmla="*/ 162 w 166"/>
                <a:gd name="T65" fmla="*/ 2 h 396"/>
                <a:gd name="T66" fmla="*/ 166 w 166"/>
                <a:gd name="T67" fmla="*/ 0 h 3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6"/>
                <a:gd name="T103" fmla="*/ 0 h 396"/>
                <a:gd name="T104" fmla="*/ 166 w 166"/>
                <a:gd name="T105" fmla="*/ 396 h 3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6" h="396">
                  <a:moveTo>
                    <a:pt x="34" y="396"/>
                  </a:moveTo>
                  <a:lnTo>
                    <a:pt x="30" y="390"/>
                  </a:lnTo>
                  <a:lnTo>
                    <a:pt x="22" y="380"/>
                  </a:lnTo>
                  <a:lnTo>
                    <a:pt x="14" y="366"/>
                  </a:lnTo>
                  <a:lnTo>
                    <a:pt x="6" y="352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6" y="298"/>
                  </a:lnTo>
                  <a:lnTo>
                    <a:pt x="26" y="290"/>
                  </a:lnTo>
                  <a:lnTo>
                    <a:pt x="42" y="280"/>
                  </a:lnTo>
                  <a:lnTo>
                    <a:pt x="58" y="266"/>
                  </a:lnTo>
                  <a:lnTo>
                    <a:pt x="74" y="254"/>
                  </a:lnTo>
                  <a:lnTo>
                    <a:pt x="86" y="244"/>
                  </a:lnTo>
                  <a:lnTo>
                    <a:pt x="94" y="238"/>
                  </a:lnTo>
                  <a:lnTo>
                    <a:pt x="104" y="222"/>
                  </a:lnTo>
                  <a:lnTo>
                    <a:pt x="108" y="202"/>
                  </a:lnTo>
                  <a:lnTo>
                    <a:pt x="104" y="178"/>
                  </a:lnTo>
                  <a:lnTo>
                    <a:pt x="96" y="156"/>
                  </a:lnTo>
                  <a:lnTo>
                    <a:pt x="86" y="138"/>
                  </a:lnTo>
                  <a:lnTo>
                    <a:pt x="76" y="122"/>
                  </a:lnTo>
                  <a:lnTo>
                    <a:pt x="70" y="106"/>
                  </a:lnTo>
                  <a:lnTo>
                    <a:pt x="68" y="92"/>
                  </a:lnTo>
                  <a:lnTo>
                    <a:pt x="74" y="80"/>
                  </a:lnTo>
                  <a:lnTo>
                    <a:pt x="86" y="70"/>
                  </a:lnTo>
                  <a:lnTo>
                    <a:pt x="112" y="50"/>
                  </a:lnTo>
                  <a:lnTo>
                    <a:pt x="138" y="28"/>
                  </a:lnTo>
                  <a:lnTo>
                    <a:pt x="162" y="10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6" y="0"/>
                  </a:lnTo>
                </a:path>
              </a:pathLst>
            </a:custGeom>
            <a:noFill/>
            <a:ln w="28575">
              <a:solidFill>
                <a:srgbClr val="00814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5" name="Freeform 223"/>
            <p:cNvSpPr>
              <a:spLocks/>
            </p:cNvSpPr>
            <p:nvPr/>
          </p:nvSpPr>
          <p:spPr bwMode="auto">
            <a:xfrm>
              <a:off x="2428" y="3069"/>
              <a:ext cx="96" cy="126"/>
            </a:xfrm>
            <a:custGeom>
              <a:avLst/>
              <a:gdLst>
                <a:gd name="T0" fmla="*/ 78 w 96"/>
                <a:gd name="T1" fmla="*/ 0 h 126"/>
                <a:gd name="T2" fmla="*/ 96 w 96"/>
                <a:gd name="T3" fmla="*/ 126 h 126"/>
                <a:gd name="T4" fmla="*/ 0 w 96"/>
                <a:gd name="T5" fmla="*/ 42 h 126"/>
                <a:gd name="T6" fmla="*/ 22 w 96"/>
                <a:gd name="T7" fmla="*/ 40 h 126"/>
                <a:gd name="T8" fmla="*/ 44 w 96"/>
                <a:gd name="T9" fmla="*/ 34 h 126"/>
                <a:gd name="T10" fmla="*/ 64 w 96"/>
                <a:gd name="T11" fmla="*/ 20 h 126"/>
                <a:gd name="T12" fmla="*/ 78 w 96"/>
                <a:gd name="T13" fmla="*/ 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26"/>
                <a:gd name="T23" fmla="*/ 96 w 96"/>
                <a:gd name="T24" fmla="*/ 126 h 1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26">
                  <a:moveTo>
                    <a:pt x="78" y="0"/>
                  </a:moveTo>
                  <a:lnTo>
                    <a:pt x="96" y="126"/>
                  </a:lnTo>
                  <a:lnTo>
                    <a:pt x="0" y="42"/>
                  </a:lnTo>
                  <a:lnTo>
                    <a:pt x="22" y="40"/>
                  </a:lnTo>
                  <a:lnTo>
                    <a:pt x="44" y="34"/>
                  </a:lnTo>
                  <a:lnTo>
                    <a:pt x="64" y="2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51207" name="Object 224"/>
          <p:cNvGraphicFramePr>
            <a:graphicFrameLocks noChangeAspect="1"/>
          </p:cNvGraphicFramePr>
          <p:nvPr/>
        </p:nvGraphicFramePr>
        <p:xfrm>
          <a:off x="2195513" y="5949950"/>
          <a:ext cx="363537" cy="615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1" name="Equation" r:id="rId14" imgW="126720" imgH="215640" progId="Equation.DSMT4">
                  <p:embed/>
                </p:oleObj>
              </mc:Choice>
              <mc:Fallback>
                <p:oleObj name="Equation" r:id="rId14" imgW="12672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95513" y="5949950"/>
                        <a:ext cx="363537" cy="6159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08" name="Object 225"/>
          <p:cNvGraphicFramePr>
            <a:graphicFrameLocks noChangeAspect="1"/>
          </p:cNvGraphicFramePr>
          <p:nvPr/>
        </p:nvGraphicFramePr>
        <p:xfrm>
          <a:off x="5651500" y="5949950"/>
          <a:ext cx="393700" cy="611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2" name="Equation" r:id="rId16" imgW="139680" imgH="215640" progId="Equation.DSMT4">
                  <p:embed/>
                </p:oleObj>
              </mc:Choice>
              <mc:Fallback>
                <p:oleObj name="Equation" r:id="rId16" imgW="13968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1500" y="5949950"/>
                        <a:ext cx="393700" cy="6111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Group 226"/>
          <p:cNvGrpSpPr>
            <a:grpSpLocks noChangeAspect="1"/>
          </p:cNvGrpSpPr>
          <p:nvPr/>
        </p:nvGrpSpPr>
        <p:grpSpPr bwMode="auto">
          <a:xfrm>
            <a:off x="338138" y="4554538"/>
            <a:ext cx="923925" cy="1069975"/>
            <a:chOff x="2064" y="2704"/>
            <a:chExt cx="512" cy="592"/>
          </a:xfrm>
        </p:grpSpPr>
        <p:sp>
          <p:nvSpPr>
            <p:cNvPr id="51348" name="AutoShape 227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49" name="Rectangle 228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0" name="Freeform 229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51" name="Freeform 230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8" name="Group 231"/>
          <p:cNvGrpSpPr>
            <a:grpSpLocks noChangeAspect="1"/>
          </p:cNvGrpSpPr>
          <p:nvPr/>
        </p:nvGrpSpPr>
        <p:grpSpPr bwMode="auto">
          <a:xfrm>
            <a:off x="684213" y="4437063"/>
            <a:ext cx="823912" cy="1068387"/>
            <a:chOff x="2290" y="2659"/>
            <a:chExt cx="456" cy="592"/>
          </a:xfrm>
        </p:grpSpPr>
        <p:sp>
          <p:nvSpPr>
            <p:cNvPr id="51344" name="AutoShape 232"/>
            <p:cNvSpPr>
              <a:spLocks noChangeAspect="1" noChangeArrowheads="1" noTextEdit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45" name="Rectangle 233"/>
            <p:cNvSpPr>
              <a:spLocks noChangeArrowheads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46" name="Freeform 234"/>
            <p:cNvSpPr>
              <a:spLocks/>
            </p:cNvSpPr>
            <p:nvPr/>
          </p:nvSpPr>
          <p:spPr bwMode="auto">
            <a:xfrm>
              <a:off x="2452" y="2729"/>
              <a:ext cx="166" cy="396"/>
            </a:xfrm>
            <a:custGeom>
              <a:avLst/>
              <a:gdLst>
                <a:gd name="T0" fmla="*/ 34 w 166"/>
                <a:gd name="T1" fmla="*/ 396 h 396"/>
                <a:gd name="T2" fmla="*/ 30 w 166"/>
                <a:gd name="T3" fmla="*/ 390 h 396"/>
                <a:gd name="T4" fmla="*/ 22 w 166"/>
                <a:gd name="T5" fmla="*/ 380 h 396"/>
                <a:gd name="T6" fmla="*/ 14 w 166"/>
                <a:gd name="T7" fmla="*/ 366 h 396"/>
                <a:gd name="T8" fmla="*/ 6 w 166"/>
                <a:gd name="T9" fmla="*/ 352 h 396"/>
                <a:gd name="T10" fmla="*/ 0 w 166"/>
                <a:gd name="T11" fmla="*/ 336 h 396"/>
                <a:gd name="T12" fmla="*/ 0 w 166"/>
                <a:gd name="T13" fmla="*/ 322 h 396"/>
                <a:gd name="T14" fmla="*/ 4 w 166"/>
                <a:gd name="T15" fmla="*/ 308 h 396"/>
                <a:gd name="T16" fmla="*/ 16 w 166"/>
                <a:gd name="T17" fmla="*/ 298 h 396"/>
                <a:gd name="T18" fmla="*/ 26 w 166"/>
                <a:gd name="T19" fmla="*/ 290 h 396"/>
                <a:gd name="T20" fmla="*/ 42 w 166"/>
                <a:gd name="T21" fmla="*/ 280 h 396"/>
                <a:gd name="T22" fmla="*/ 58 w 166"/>
                <a:gd name="T23" fmla="*/ 266 h 396"/>
                <a:gd name="T24" fmla="*/ 74 w 166"/>
                <a:gd name="T25" fmla="*/ 254 h 396"/>
                <a:gd name="T26" fmla="*/ 86 w 166"/>
                <a:gd name="T27" fmla="*/ 244 h 396"/>
                <a:gd name="T28" fmla="*/ 94 w 166"/>
                <a:gd name="T29" fmla="*/ 238 h 396"/>
                <a:gd name="T30" fmla="*/ 104 w 166"/>
                <a:gd name="T31" fmla="*/ 222 h 396"/>
                <a:gd name="T32" fmla="*/ 108 w 166"/>
                <a:gd name="T33" fmla="*/ 202 h 396"/>
                <a:gd name="T34" fmla="*/ 104 w 166"/>
                <a:gd name="T35" fmla="*/ 178 h 396"/>
                <a:gd name="T36" fmla="*/ 96 w 166"/>
                <a:gd name="T37" fmla="*/ 156 h 396"/>
                <a:gd name="T38" fmla="*/ 86 w 166"/>
                <a:gd name="T39" fmla="*/ 138 h 396"/>
                <a:gd name="T40" fmla="*/ 76 w 166"/>
                <a:gd name="T41" fmla="*/ 122 h 396"/>
                <a:gd name="T42" fmla="*/ 70 w 166"/>
                <a:gd name="T43" fmla="*/ 106 h 396"/>
                <a:gd name="T44" fmla="*/ 68 w 166"/>
                <a:gd name="T45" fmla="*/ 92 h 396"/>
                <a:gd name="T46" fmla="*/ 74 w 166"/>
                <a:gd name="T47" fmla="*/ 80 h 396"/>
                <a:gd name="T48" fmla="*/ 86 w 166"/>
                <a:gd name="T49" fmla="*/ 70 h 396"/>
                <a:gd name="T50" fmla="*/ 112 w 166"/>
                <a:gd name="T51" fmla="*/ 50 h 396"/>
                <a:gd name="T52" fmla="*/ 138 w 166"/>
                <a:gd name="T53" fmla="*/ 28 h 396"/>
                <a:gd name="T54" fmla="*/ 162 w 166"/>
                <a:gd name="T55" fmla="*/ 10 h 396"/>
                <a:gd name="T56" fmla="*/ 160 w 166"/>
                <a:gd name="T57" fmla="*/ 6 h 396"/>
                <a:gd name="T58" fmla="*/ 160 w 166"/>
                <a:gd name="T59" fmla="*/ 4 h 396"/>
                <a:gd name="T60" fmla="*/ 160 w 166"/>
                <a:gd name="T61" fmla="*/ 4 h 396"/>
                <a:gd name="T62" fmla="*/ 160 w 166"/>
                <a:gd name="T63" fmla="*/ 2 h 396"/>
                <a:gd name="T64" fmla="*/ 162 w 166"/>
                <a:gd name="T65" fmla="*/ 2 h 396"/>
                <a:gd name="T66" fmla="*/ 166 w 166"/>
                <a:gd name="T67" fmla="*/ 0 h 3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6"/>
                <a:gd name="T103" fmla="*/ 0 h 396"/>
                <a:gd name="T104" fmla="*/ 166 w 166"/>
                <a:gd name="T105" fmla="*/ 396 h 3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6" h="396">
                  <a:moveTo>
                    <a:pt x="34" y="396"/>
                  </a:moveTo>
                  <a:lnTo>
                    <a:pt x="30" y="390"/>
                  </a:lnTo>
                  <a:lnTo>
                    <a:pt x="22" y="380"/>
                  </a:lnTo>
                  <a:lnTo>
                    <a:pt x="14" y="366"/>
                  </a:lnTo>
                  <a:lnTo>
                    <a:pt x="6" y="352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6" y="298"/>
                  </a:lnTo>
                  <a:lnTo>
                    <a:pt x="26" y="290"/>
                  </a:lnTo>
                  <a:lnTo>
                    <a:pt x="42" y="280"/>
                  </a:lnTo>
                  <a:lnTo>
                    <a:pt x="58" y="266"/>
                  </a:lnTo>
                  <a:lnTo>
                    <a:pt x="74" y="254"/>
                  </a:lnTo>
                  <a:lnTo>
                    <a:pt x="86" y="244"/>
                  </a:lnTo>
                  <a:lnTo>
                    <a:pt x="94" y="238"/>
                  </a:lnTo>
                  <a:lnTo>
                    <a:pt x="104" y="222"/>
                  </a:lnTo>
                  <a:lnTo>
                    <a:pt x="108" y="202"/>
                  </a:lnTo>
                  <a:lnTo>
                    <a:pt x="104" y="178"/>
                  </a:lnTo>
                  <a:lnTo>
                    <a:pt x="96" y="156"/>
                  </a:lnTo>
                  <a:lnTo>
                    <a:pt x="86" y="138"/>
                  </a:lnTo>
                  <a:lnTo>
                    <a:pt x="76" y="122"/>
                  </a:lnTo>
                  <a:lnTo>
                    <a:pt x="70" y="106"/>
                  </a:lnTo>
                  <a:lnTo>
                    <a:pt x="68" y="92"/>
                  </a:lnTo>
                  <a:lnTo>
                    <a:pt x="74" y="80"/>
                  </a:lnTo>
                  <a:lnTo>
                    <a:pt x="86" y="70"/>
                  </a:lnTo>
                  <a:lnTo>
                    <a:pt x="112" y="50"/>
                  </a:lnTo>
                  <a:lnTo>
                    <a:pt x="138" y="28"/>
                  </a:lnTo>
                  <a:lnTo>
                    <a:pt x="162" y="10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6" y="0"/>
                  </a:lnTo>
                </a:path>
              </a:pathLst>
            </a:custGeom>
            <a:noFill/>
            <a:ln w="28575">
              <a:solidFill>
                <a:srgbClr val="00814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47" name="Freeform 235"/>
            <p:cNvSpPr>
              <a:spLocks/>
            </p:cNvSpPr>
            <p:nvPr/>
          </p:nvSpPr>
          <p:spPr bwMode="auto">
            <a:xfrm>
              <a:off x="2428" y="3069"/>
              <a:ext cx="96" cy="126"/>
            </a:xfrm>
            <a:custGeom>
              <a:avLst/>
              <a:gdLst>
                <a:gd name="T0" fmla="*/ 78 w 96"/>
                <a:gd name="T1" fmla="*/ 0 h 126"/>
                <a:gd name="T2" fmla="*/ 96 w 96"/>
                <a:gd name="T3" fmla="*/ 126 h 126"/>
                <a:gd name="T4" fmla="*/ 0 w 96"/>
                <a:gd name="T5" fmla="*/ 42 h 126"/>
                <a:gd name="T6" fmla="*/ 22 w 96"/>
                <a:gd name="T7" fmla="*/ 40 h 126"/>
                <a:gd name="T8" fmla="*/ 44 w 96"/>
                <a:gd name="T9" fmla="*/ 34 h 126"/>
                <a:gd name="T10" fmla="*/ 64 w 96"/>
                <a:gd name="T11" fmla="*/ 20 h 126"/>
                <a:gd name="T12" fmla="*/ 78 w 96"/>
                <a:gd name="T13" fmla="*/ 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26"/>
                <a:gd name="T23" fmla="*/ 96 w 96"/>
                <a:gd name="T24" fmla="*/ 126 h 1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26">
                  <a:moveTo>
                    <a:pt x="78" y="0"/>
                  </a:moveTo>
                  <a:lnTo>
                    <a:pt x="96" y="126"/>
                  </a:lnTo>
                  <a:lnTo>
                    <a:pt x="0" y="42"/>
                  </a:lnTo>
                  <a:lnTo>
                    <a:pt x="22" y="40"/>
                  </a:lnTo>
                  <a:lnTo>
                    <a:pt x="44" y="34"/>
                  </a:lnTo>
                  <a:lnTo>
                    <a:pt x="64" y="2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72940" name="Object 236"/>
          <p:cNvGraphicFramePr>
            <a:graphicFrameLocks noChangeAspect="1"/>
          </p:cNvGraphicFramePr>
          <p:nvPr/>
        </p:nvGraphicFramePr>
        <p:xfrm>
          <a:off x="1116013" y="4005263"/>
          <a:ext cx="555625" cy="625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3" name="Equation" r:id="rId18" imgW="203040" imgH="228600" progId="Equation.DSMT4">
                  <p:embed/>
                </p:oleObj>
              </mc:Choice>
              <mc:Fallback>
                <p:oleObj name="Equation" r:id="rId18" imgW="2030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4005263"/>
                        <a:ext cx="555625" cy="625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941" name="Object 237"/>
          <p:cNvGraphicFramePr>
            <a:graphicFrameLocks noChangeAspect="1"/>
          </p:cNvGraphicFramePr>
          <p:nvPr/>
        </p:nvGraphicFramePr>
        <p:xfrm>
          <a:off x="468313" y="4149725"/>
          <a:ext cx="506412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4" name="Equation" r:id="rId20" imgW="190440" imgH="228600" progId="Equation.DSMT4">
                  <p:embed/>
                </p:oleObj>
              </mc:Choice>
              <mc:Fallback>
                <p:oleObj name="Equation" r:id="rId20" imgW="1904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313" y="4149725"/>
                        <a:ext cx="506412" cy="6080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942" name="Object 238"/>
          <p:cNvGraphicFramePr>
            <a:graphicFrameLocks noChangeAspect="1"/>
          </p:cNvGraphicFramePr>
          <p:nvPr/>
        </p:nvGraphicFramePr>
        <p:xfrm>
          <a:off x="3863975" y="3349625"/>
          <a:ext cx="573088" cy="641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5" name="Equation" r:id="rId22" imgW="215640" imgH="241200" progId="Equation.DSMT4">
                  <p:embed/>
                </p:oleObj>
              </mc:Choice>
              <mc:Fallback>
                <p:oleObj name="Equation" r:id="rId22" imgW="21564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63975" y="3349625"/>
                        <a:ext cx="573088" cy="641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2943" name="Object 239"/>
          <p:cNvGraphicFramePr>
            <a:graphicFrameLocks noChangeAspect="1"/>
          </p:cNvGraphicFramePr>
          <p:nvPr/>
        </p:nvGraphicFramePr>
        <p:xfrm>
          <a:off x="3152775" y="3489325"/>
          <a:ext cx="506413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6" name="Equation" r:id="rId24" imgW="190440" imgH="228600" progId="Equation.DSMT4">
                  <p:embed/>
                </p:oleObj>
              </mc:Choice>
              <mc:Fallback>
                <p:oleObj name="Equation" r:id="rId24" imgW="1904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52775" y="3489325"/>
                        <a:ext cx="506413" cy="6080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" name="Group 309"/>
          <p:cNvGrpSpPr>
            <a:grpSpLocks noChangeAspect="1"/>
          </p:cNvGrpSpPr>
          <p:nvPr/>
        </p:nvGrpSpPr>
        <p:grpSpPr bwMode="auto">
          <a:xfrm rot="-128649">
            <a:off x="0" y="1989138"/>
            <a:ext cx="8604250" cy="3816350"/>
            <a:chOff x="1680" y="1608"/>
            <a:chExt cx="2400" cy="1104"/>
          </a:xfrm>
        </p:grpSpPr>
        <p:sp>
          <p:nvSpPr>
            <p:cNvPr id="51310" name="AutoShape 310"/>
            <p:cNvSpPr>
              <a:spLocks noChangeAspect="1" noChangeArrowheads="1" noTextEdit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11" name="Rectangle 311"/>
            <p:cNvSpPr>
              <a:spLocks noChangeArrowheads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2" name="Line 312"/>
            <p:cNvSpPr>
              <a:spLocks noChangeShapeType="1"/>
            </p:cNvSpPr>
            <p:nvPr/>
          </p:nvSpPr>
          <p:spPr bwMode="auto">
            <a:xfrm flipV="1">
              <a:off x="1970" y="2550"/>
              <a:ext cx="52" cy="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13" name="Freeform 313"/>
            <p:cNvSpPr>
              <a:spLocks/>
            </p:cNvSpPr>
            <p:nvPr/>
          </p:nvSpPr>
          <p:spPr bwMode="auto">
            <a:xfrm>
              <a:off x="2040" y="254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22 w 52"/>
                <a:gd name="T3" fmla="*/ 4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22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4" name="Freeform 314"/>
            <p:cNvSpPr>
              <a:spLocks/>
            </p:cNvSpPr>
            <p:nvPr/>
          </p:nvSpPr>
          <p:spPr bwMode="auto">
            <a:xfrm>
              <a:off x="2110" y="253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5" name="Freeform 315"/>
            <p:cNvSpPr>
              <a:spLocks/>
            </p:cNvSpPr>
            <p:nvPr/>
          </p:nvSpPr>
          <p:spPr bwMode="auto">
            <a:xfrm>
              <a:off x="2180" y="252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6" name="Freeform 316"/>
            <p:cNvSpPr>
              <a:spLocks/>
            </p:cNvSpPr>
            <p:nvPr/>
          </p:nvSpPr>
          <p:spPr bwMode="auto">
            <a:xfrm>
              <a:off x="2250" y="251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6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6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7" name="Freeform 317"/>
            <p:cNvSpPr>
              <a:spLocks/>
            </p:cNvSpPr>
            <p:nvPr/>
          </p:nvSpPr>
          <p:spPr bwMode="auto">
            <a:xfrm>
              <a:off x="2318" y="2500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12 w 52"/>
                <a:gd name="T3" fmla="*/ 8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1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8" name="Freeform 318"/>
            <p:cNvSpPr>
              <a:spLocks/>
            </p:cNvSpPr>
            <p:nvPr/>
          </p:nvSpPr>
          <p:spPr bwMode="auto">
            <a:xfrm>
              <a:off x="2388" y="2486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34 w 52"/>
                <a:gd name="T3" fmla="*/ 4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19" name="Line 319"/>
            <p:cNvSpPr>
              <a:spLocks noChangeShapeType="1"/>
            </p:cNvSpPr>
            <p:nvPr/>
          </p:nvSpPr>
          <p:spPr bwMode="auto">
            <a:xfrm flipV="1">
              <a:off x="2456" y="2480"/>
              <a:ext cx="8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20" name="Freeform 320"/>
            <p:cNvSpPr>
              <a:spLocks/>
            </p:cNvSpPr>
            <p:nvPr/>
          </p:nvSpPr>
          <p:spPr bwMode="auto">
            <a:xfrm>
              <a:off x="2464" y="2468"/>
              <a:ext cx="44" cy="12"/>
            </a:xfrm>
            <a:custGeom>
              <a:avLst/>
              <a:gdLst>
                <a:gd name="T0" fmla="*/ 0 w 44"/>
                <a:gd name="T1" fmla="*/ 12 h 12"/>
                <a:gd name="T2" fmla="*/ 40 w 44"/>
                <a:gd name="T3" fmla="*/ 0 h 12"/>
                <a:gd name="T4" fmla="*/ 44 w 44"/>
                <a:gd name="T5" fmla="*/ 0 h 12"/>
                <a:gd name="T6" fmla="*/ 0 60000 65536"/>
                <a:gd name="T7" fmla="*/ 0 60000 65536"/>
                <a:gd name="T8" fmla="*/ 0 60000 65536"/>
                <a:gd name="T9" fmla="*/ 0 w 44"/>
                <a:gd name="T10" fmla="*/ 0 h 12"/>
                <a:gd name="T11" fmla="*/ 44 w 44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" h="12">
                  <a:moveTo>
                    <a:pt x="0" y="12"/>
                  </a:moveTo>
                  <a:lnTo>
                    <a:pt x="40" y="0"/>
                  </a:lnTo>
                  <a:lnTo>
                    <a:pt x="4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1" name="Freeform 321"/>
            <p:cNvSpPr>
              <a:spLocks/>
            </p:cNvSpPr>
            <p:nvPr/>
          </p:nvSpPr>
          <p:spPr bwMode="auto">
            <a:xfrm>
              <a:off x="2524" y="2448"/>
              <a:ext cx="52" cy="16"/>
            </a:xfrm>
            <a:custGeom>
              <a:avLst/>
              <a:gdLst>
                <a:gd name="T0" fmla="*/ 0 w 52"/>
                <a:gd name="T1" fmla="*/ 16 h 16"/>
                <a:gd name="T2" fmla="*/ 20 w 52"/>
                <a:gd name="T3" fmla="*/ 10 h 16"/>
                <a:gd name="T4" fmla="*/ 52 w 52"/>
                <a:gd name="T5" fmla="*/ 0 h 16"/>
                <a:gd name="T6" fmla="*/ 0 60000 65536"/>
                <a:gd name="T7" fmla="*/ 0 60000 65536"/>
                <a:gd name="T8" fmla="*/ 0 60000 65536"/>
                <a:gd name="T9" fmla="*/ 0 w 52"/>
                <a:gd name="T10" fmla="*/ 0 h 16"/>
                <a:gd name="T11" fmla="*/ 52 w 52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6">
                  <a:moveTo>
                    <a:pt x="0" y="16"/>
                  </a:moveTo>
                  <a:lnTo>
                    <a:pt x="20" y="10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2" name="Freeform 322"/>
            <p:cNvSpPr>
              <a:spLocks/>
            </p:cNvSpPr>
            <p:nvPr/>
          </p:nvSpPr>
          <p:spPr bwMode="auto">
            <a:xfrm>
              <a:off x="2592" y="242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0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0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3" name="Freeform 323"/>
            <p:cNvSpPr>
              <a:spLocks/>
            </p:cNvSpPr>
            <p:nvPr/>
          </p:nvSpPr>
          <p:spPr bwMode="auto">
            <a:xfrm>
              <a:off x="2660" y="240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22 w 50"/>
                <a:gd name="T3" fmla="*/ 8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22" y="8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4" name="Freeform 324"/>
            <p:cNvSpPr>
              <a:spLocks/>
            </p:cNvSpPr>
            <p:nvPr/>
          </p:nvSpPr>
          <p:spPr bwMode="auto">
            <a:xfrm>
              <a:off x="2726" y="238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12 w 50"/>
                <a:gd name="T3" fmla="*/ 14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12" y="14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5" name="Freeform 325"/>
            <p:cNvSpPr>
              <a:spLocks/>
            </p:cNvSpPr>
            <p:nvPr/>
          </p:nvSpPr>
          <p:spPr bwMode="auto">
            <a:xfrm>
              <a:off x="2794" y="2362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32 w 50"/>
                <a:gd name="T3" fmla="*/ 6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32" y="6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6" name="Freeform 326"/>
            <p:cNvSpPr>
              <a:spLocks/>
            </p:cNvSpPr>
            <p:nvPr/>
          </p:nvSpPr>
          <p:spPr bwMode="auto">
            <a:xfrm>
              <a:off x="2860" y="234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4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7" name="Freeform 327"/>
            <p:cNvSpPr>
              <a:spLocks/>
            </p:cNvSpPr>
            <p:nvPr/>
          </p:nvSpPr>
          <p:spPr bwMode="auto">
            <a:xfrm>
              <a:off x="2926" y="231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50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8" name="Freeform 328"/>
            <p:cNvSpPr>
              <a:spLocks/>
            </p:cNvSpPr>
            <p:nvPr/>
          </p:nvSpPr>
          <p:spPr bwMode="auto">
            <a:xfrm>
              <a:off x="2994" y="2294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8 w 50"/>
                <a:gd name="T3" fmla="*/ 0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29" name="Freeform 329"/>
            <p:cNvSpPr>
              <a:spLocks/>
            </p:cNvSpPr>
            <p:nvPr/>
          </p:nvSpPr>
          <p:spPr bwMode="auto">
            <a:xfrm>
              <a:off x="3060" y="227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6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6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0" name="Freeform 330"/>
            <p:cNvSpPr>
              <a:spLocks/>
            </p:cNvSpPr>
            <p:nvPr/>
          </p:nvSpPr>
          <p:spPr bwMode="auto">
            <a:xfrm>
              <a:off x="3126" y="224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1" name="Freeform 331"/>
            <p:cNvSpPr>
              <a:spLocks/>
            </p:cNvSpPr>
            <p:nvPr/>
          </p:nvSpPr>
          <p:spPr bwMode="auto">
            <a:xfrm>
              <a:off x="3192" y="222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2" name="Freeform 332"/>
            <p:cNvSpPr>
              <a:spLocks/>
            </p:cNvSpPr>
            <p:nvPr/>
          </p:nvSpPr>
          <p:spPr bwMode="auto">
            <a:xfrm>
              <a:off x="3260" y="220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8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3" name="Line 333"/>
            <p:cNvSpPr>
              <a:spLocks noChangeShapeType="1"/>
            </p:cNvSpPr>
            <p:nvPr/>
          </p:nvSpPr>
          <p:spPr bwMode="auto">
            <a:xfrm flipV="1">
              <a:off x="3326" y="2184"/>
              <a:ext cx="52" cy="1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34" name="Line 334"/>
            <p:cNvSpPr>
              <a:spLocks noChangeShapeType="1"/>
            </p:cNvSpPr>
            <p:nvPr/>
          </p:nvSpPr>
          <p:spPr bwMode="auto">
            <a:xfrm flipV="1">
              <a:off x="3394" y="2166"/>
              <a:ext cx="52" cy="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35" name="Line 335"/>
            <p:cNvSpPr>
              <a:spLocks noChangeShapeType="1"/>
            </p:cNvSpPr>
            <p:nvPr/>
          </p:nvSpPr>
          <p:spPr bwMode="auto">
            <a:xfrm flipV="1">
              <a:off x="3462" y="2150"/>
              <a:ext cx="52" cy="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36" name="Freeform 336"/>
            <p:cNvSpPr>
              <a:spLocks/>
            </p:cNvSpPr>
            <p:nvPr/>
          </p:nvSpPr>
          <p:spPr bwMode="auto">
            <a:xfrm>
              <a:off x="3532" y="2138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0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0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7" name="Freeform 337"/>
            <p:cNvSpPr>
              <a:spLocks/>
            </p:cNvSpPr>
            <p:nvPr/>
          </p:nvSpPr>
          <p:spPr bwMode="auto">
            <a:xfrm>
              <a:off x="3600" y="2126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38" name="Line 338"/>
            <p:cNvSpPr>
              <a:spLocks noChangeShapeType="1"/>
            </p:cNvSpPr>
            <p:nvPr/>
          </p:nvSpPr>
          <p:spPr bwMode="auto">
            <a:xfrm flipV="1">
              <a:off x="3670" y="2118"/>
              <a:ext cx="52" cy="6"/>
            </a:xfrm>
            <a:prstGeom prst="line">
              <a:avLst/>
            </a:pr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39" name="Freeform 339"/>
            <p:cNvSpPr>
              <a:spLocks/>
            </p:cNvSpPr>
            <p:nvPr/>
          </p:nvSpPr>
          <p:spPr bwMode="auto">
            <a:xfrm>
              <a:off x="3740" y="211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38 w 52"/>
                <a:gd name="T3" fmla="*/ 2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38" y="2"/>
                  </a:lnTo>
                  <a:lnTo>
                    <a:pt x="52" y="0"/>
                  </a:lnTo>
                </a:path>
              </a:pathLst>
            </a:cu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40" name="Line 340"/>
            <p:cNvSpPr>
              <a:spLocks noChangeShapeType="1"/>
            </p:cNvSpPr>
            <p:nvPr/>
          </p:nvSpPr>
          <p:spPr bwMode="auto">
            <a:xfrm>
              <a:off x="3810" y="2112"/>
              <a:ext cx="12" cy="1"/>
            </a:xfrm>
            <a:prstGeom prst="line">
              <a:avLst/>
            </a:pr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41" name="Freeform 341"/>
            <p:cNvSpPr>
              <a:spLocks/>
            </p:cNvSpPr>
            <p:nvPr/>
          </p:nvSpPr>
          <p:spPr bwMode="auto">
            <a:xfrm>
              <a:off x="3822" y="2110"/>
              <a:ext cx="42" cy="2"/>
            </a:xfrm>
            <a:custGeom>
              <a:avLst/>
              <a:gdLst>
                <a:gd name="T0" fmla="*/ 0 w 42"/>
                <a:gd name="T1" fmla="*/ 2 h 2"/>
                <a:gd name="T2" fmla="*/ 32 w 42"/>
                <a:gd name="T3" fmla="*/ 0 h 2"/>
                <a:gd name="T4" fmla="*/ 42 w 42"/>
                <a:gd name="T5" fmla="*/ 0 h 2"/>
                <a:gd name="T6" fmla="*/ 0 60000 65536"/>
                <a:gd name="T7" fmla="*/ 0 60000 65536"/>
                <a:gd name="T8" fmla="*/ 0 60000 65536"/>
                <a:gd name="T9" fmla="*/ 0 w 42"/>
                <a:gd name="T10" fmla="*/ 0 h 2"/>
                <a:gd name="T11" fmla="*/ 42 w 4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2">
                  <a:moveTo>
                    <a:pt x="0" y="2"/>
                  </a:moveTo>
                  <a:lnTo>
                    <a:pt x="32" y="0"/>
                  </a:lnTo>
                  <a:lnTo>
                    <a:pt x="42" y="0"/>
                  </a:lnTo>
                </a:path>
              </a:pathLst>
            </a:custGeom>
            <a:noFill/>
            <a:ln w="285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42" name="Line 342"/>
            <p:cNvSpPr>
              <a:spLocks noChangeShapeType="1"/>
            </p:cNvSpPr>
            <p:nvPr/>
          </p:nvSpPr>
          <p:spPr bwMode="auto">
            <a:xfrm>
              <a:off x="3880" y="2110"/>
              <a:ext cx="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43" name="Freeform 343"/>
            <p:cNvSpPr>
              <a:spLocks/>
            </p:cNvSpPr>
            <p:nvPr/>
          </p:nvSpPr>
          <p:spPr bwMode="auto">
            <a:xfrm>
              <a:off x="3796" y="2046"/>
              <a:ext cx="222" cy="152"/>
            </a:xfrm>
            <a:custGeom>
              <a:avLst/>
              <a:gdLst>
                <a:gd name="T0" fmla="*/ 0 w 222"/>
                <a:gd name="T1" fmla="*/ 0 h 152"/>
                <a:gd name="T2" fmla="*/ 222 w 222"/>
                <a:gd name="T3" fmla="*/ 36 h 152"/>
                <a:gd name="T4" fmla="*/ 30 w 222"/>
                <a:gd name="T5" fmla="*/ 152 h 152"/>
                <a:gd name="T6" fmla="*/ 40 w 222"/>
                <a:gd name="T7" fmla="*/ 122 h 152"/>
                <a:gd name="T8" fmla="*/ 42 w 222"/>
                <a:gd name="T9" fmla="*/ 88 h 152"/>
                <a:gd name="T10" fmla="*/ 36 w 222"/>
                <a:gd name="T11" fmla="*/ 56 h 152"/>
                <a:gd name="T12" fmla="*/ 22 w 222"/>
                <a:gd name="T13" fmla="*/ 26 h 152"/>
                <a:gd name="T14" fmla="*/ 0 w 222"/>
                <a:gd name="T15" fmla="*/ 0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2"/>
                <a:gd name="T25" fmla="*/ 0 h 152"/>
                <a:gd name="T26" fmla="*/ 222 w 222"/>
                <a:gd name="T27" fmla="*/ 152 h 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2" h="152">
                  <a:moveTo>
                    <a:pt x="0" y="0"/>
                  </a:moveTo>
                  <a:lnTo>
                    <a:pt x="222" y="36"/>
                  </a:lnTo>
                  <a:lnTo>
                    <a:pt x="30" y="152"/>
                  </a:lnTo>
                  <a:lnTo>
                    <a:pt x="40" y="122"/>
                  </a:lnTo>
                  <a:lnTo>
                    <a:pt x="42" y="88"/>
                  </a:lnTo>
                  <a:lnTo>
                    <a:pt x="36" y="56"/>
                  </a:lnTo>
                  <a:lnTo>
                    <a:pt x="22" y="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0" name="Group 414"/>
          <p:cNvGrpSpPr>
            <a:grpSpLocks noChangeAspect="1"/>
          </p:cNvGrpSpPr>
          <p:nvPr/>
        </p:nvGrpSpPr>
        <p:grpSpPr bwMode="auto">
          <a:xfrm>
            <a:off x="1042988" y="-515938"/>
            <a:ext cx="7289800" cy="4737101"/>
            <a:chOff x="584" y="668"/>
            <a:chExt cx="4592" cy="2984"/>
          </a:xfrm>
        </p:grpSpPr>
        <p:sp>
          <p:nvSpPr>
            <p:cNvPr id="51293" name="AutoShape 415"/>
            <p:cNvSpPr>
              <a:spLocks noChangeAspect="1" noChangeArrowheads="1" noTextEdit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94" name="Rectangle 416"/>
            <p:cNvSpPr>
              <a:spLocks noChangeArrowheads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5" name="Freeform 417"/>
            <p:cNvSpPr>
              <a:spLocks/>
            </p:cNvSpPr>
            <p:nvPr/>
          </p:nvSpPr>
          <p:spPr bwMode="auto">
            <a:xfrm>
              <a:off x="702" y="3248"/>
              <a:ext cx="3742" cy="1"/>
            </a:xfrm>
            <a:custGeom>
              <a:avLst/>
              <a:gdLst>
                <a:gd name="T0" fmla="*/ 3742 w 3742"/>
                <a:gd name="T1" fmla="*/ 0 h 1"/>
                <a:gd name="T2" fmla="*/ 3454 w 3742"/>
                <a:gd name="T3" fmla="*/ 0 h 1"/>
                <a:gd name="T4" fmla="*/ 3182 w 3742"/>
                <a:gd name="T5" fmla="*/ 0 h 1"/>
                <a:gd name="T6" fmla="*/ 2924 w 3742"/>
                <a:gd name="T7" fmla="*/ 0 h 1"/>
                <a:gd name="T8" fmla="*/ 2682 w 3742"/>
                <a:gd name="T9" fmla="*/ 0 h 1"/>
                <a:gd name="T10" fmla="*/ 2452 w 3742"/>
                <a:gd name="T11" fmla="*/ 0 h 1"/>
                <a:gd name="T12" fmla="*/ 2236 w 3742"/>
                <a:gd name="T13" fmla="*/ 0 h 1"/>
                <a:gd name="T14" fmla="*/ 2032 w 3742"/>
                <a:gd name="T15" fmla="*/ 0 h 1"/>
                <a:gd name="T16" fmla="*/ 1842 w 3742"/>
                <a:gd name="T17" fmla="*/ 0 h 1"/>
                <a:gd name="T18" fmla="*/ 1664 w 3742"/>
                <a:gd name="T19" fmla="*/ 0 h 1"/>
                <a:gd name="T20" fmla="*/ 1498 w 3742"/>
                <a:gd name="T21" fmla="*/ 0 h 1"/>
                <a:gd name="T22" fmla="*/ 1344 w 3742"/>
                <a:gd name="T23" fmla="*/ 0 h 1"/>
                <a:gd name="T24" fmla="*/ 1200 w 3742"/>
                <a:gd name="T25" fmla="*/ 0 h 1"/>
                <a:gd name="T26" fmla="*/ 1066 w 3742"/>
                <a:gd name="T27" fmla="*/ 0 h 1"/>
                <a:gd name="T28" fmla="*/ 944 w 3742"/>
                <a:gd name="T29" fmla="*/ 0 h 1"/>
                <a:gd name="T30" fmla="*/ 830 w 3742"/>
                <a:gd name="T31" fmla="*/ 0 h 1"/>
                <a:gd name="T32" fmla="*/ 728 w 3742"/>
                <a:gd name="T33" fmla="*/ 0 h 1"/>
                <a:gd name="T34" fmla="*/ 632 w 3742"/>
                <a:gd name="T35" fmla="*/ 0 h 1"/>
                <a:gd name="T36" fmla="*/ 546 w 3742"/>
                <a:gd name="T37" fmla="*/ 0 h 1"/>
                <a:gd name="T38" fmla="*/ 468 w 3742"/>
                <a:gd name="T39" fmla="*/ 0 h 1"/>
                <a:gd name="T40" fmla="*/ 398 w 3742"/>
                <a:gd name="T41" fmla="*/ 0 h 1"/>
                <a:gd name="T42" fmla="*/ 336 w 3742"/>
                <a:gd name="T43" fmla="*/ 0 h 1"/>
                <a:gd name="T44" fmla="*/ 280 w 3742"/>
                <a:gd name="T45" fmla="*/ 0 h 1"/>
                <a:gd name="T46" fmla="*/ 232 w 3742"/>
                <a:gd name="T47" fmla="*/ 0 h 1"/>
                <a:gd name="T48" fmla="*/ 188 w 3742"/>
                <a:gd name="T49" fmla="*/ 0 h 1"/>
                <a:gd name="T50" fmla="*/ 150 w 3742"/>
                <a:gd name="T51" fmla="*/ 0 h 1"/>
                <a:gd name="T52" fmla="*/ 118 w 3742"/>
                <a:gd name="T53" fmla="*/ 0 h 1"/>
                <a:gd name="T54" fmla="*/ 92 w 3742"/>
                <a:gd name="T55" fmla="*/ 0 h 1"/>
                <a:gd name="T56" fmla="*/ 70 w 3742"/>
                <a:gd name="T57" fmla="*/ 0 h 1"/>
                <a:gd name="T58" fmla="*/ 50 w 3742"/>
                <a:gd name="T59" fmla="*/ 0 h 1"/>
                <a:gd name="T60" fmla="*/ 36 w 3742"/>
                <a:gd name="T61" fmla="*/ 0 h 1"/>
                <a:gd name="T62" fmla="*/ 24 w 3742"/>
                <a:gd name="T63" fmla="*/ 0 h 1"/>
                <a:gd name="T64" fmla="*/ 16 w 3742"/>
                <a:gd name="T65" fmla="*/ 0 h 1"/>
                <a:gd name="T66" fmla="*/ 10 w 3742"/>
                <a:gd name="T67" fmla="*/ 0 h 1"/>
                <a:gd name="T68" fmla="*/ 6 w 3742"/>
                <a:gd name="T69" fmla="*/ 0 h 1"/>
                <a:gd name="T70" fmla="*/ 2 w 3742"/>
                <a:gd name="T71" fmla="*/ 0 h 1"/>
                <a:gd name="T72" fmla="*/ 2 w 3742"/>
                <a:gd name="T73" fmla="*/ 0 h 1"/>
                <a:gd name="T74" fmla="*/ 2 w 3742"/>
                <a:gd name="T75" fmla="*/ 0 h 1"/>
                <a:gd name="T76" fmla="*/ 0 w 3742"/>
                <a:gd name="T77" fmla="*/ 0 h 1"/>
                <a:gd name="T78" fmla="*/ 1280 w 3742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42"/>
                <a:gd name="T121" fmla="*/ 0 h 1"/>
                <a:gd name="T122" fmla="*/ 3742 w 3742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42" h="1">
                  <a:moveTo>
                    <a:pt x="3742" y="0"/>
                  </a:moveTo>
                  <a:lnTo>
                    <a:pt x="3454" y="0"/>
                  </a:lnTo>
                  <a:lnTo>
                    <a:pt x="3182" y="0"/>
                  </a:lnTo>
                  <a:lnTo>
                    <a:pt x="2924" y="0"/>
                  </a:lnTo>
                  <a:lnTo>
                    <a:pt x="2682" y="0"/>
                  </a:lnTo>
                  <a:lnTo>
                    <a:pt x="2452" y="0"/>
                  </a:lnTo>
                  <a:lnTo>
                    <a:pt x="2236" y="0"/>
                  </a:lnTo>
                  <a:lnTo>
                    <a:pt x="2032" y="0"/>
                  </a:lnTo>
                  <a:lnTo>
                    <a:pt x="1842" y="0"/>
                  </a:lnTo>
                  <a:lnTo>
                    <a:pt x="1664" y="0"/>
                  </a:lnTo>
                  <a:lnTo>
                    <a:pt x="1498" y="0"/>
                  </a:lnTo>
                  <a:lnTo>
                    <a:pt x="1344" y="0"/>
                  </a:lnTo>
                  <a:lnTo>
                    <a:pt x="1200" y="0"/>
                  </a:lnTo>
                  <a:lnTo>
                    <a:pt x="1066" y="0"/>
                  </a:lnTo>
                  <a:lnTo>
                    <a:pt x="944" y="0"/>
                  </a:lnTo>
                  <a:lnTo>
                    <a:pt x="830" y="0"/>
                  </a:lnTo>
                  <a:lnTo>
                    <a:pt x="728" y="0"/>
                  </a:lnTo>
                  <a:lnTo>
                    <a:pt x="632" y="0"/>
                  </a:lnTo>
                  <a:lnTo>
                    <a:pt x="546" y="0"/>
                  </a:lnTo>
                  <a:lnTo>
                    <a:pt x="468" y="0"/>
                  </a:lnTo>
                  <a:lnTo>
                    <a:pt x="398" y="0"/>
                  </a:lnTo>
                  <a:lnTo>
                    <a:pt x="336" y="0"/>
                  </a:lnTo>
                  <a:lnTo>
                    <a:pt x="280" y="0"/>
                  </a:lnTo>
                  <a:lnTo>
                    <a:pt x="232" y="0"/>
                  </a:lnTo>
                  <a:lnTo>
                    <a:pt x="188" y="0"/>
                  </a:lnTo>
                  <a:lnTo>
                    <a:pt x="150" y="0"/>
                  </a:lnTo>
                  <a:lnTo>
                    <a:pt x="118" y="0"/>
                  </a:lnTo>
                  <a:lnTo>
                    <a:pt x="92" y="0"/>
                  </a:lnTo>
                  <a:lnTo>
                    <a:pt x="70" y="0"/>
                  </a:lnTo>
                  <a:lnTo>
                    <a:pt x="50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280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6" name="Freeform 418"/>
            <p:cNvSpPr>
              <a:spLocks/>
            </p:cNvSpPr>
            <p:nvPr/>
          </p:nvSpPr>
          <p:spPr bwMode="auto">
            <a:xfrm>
              <a:off x="4380" y="3178"/>
              <a:ext cx="192" cy="140"/>
            </a:xfrm>
            <a:custGeom>
              <a:avLst/>
              <a:gdLst>
                <a:gd name="T0" fmla="*/ 0 w 192"/>
                <a:gd name="T1" fmla="*/ 0 h 140"/>
                <a:gd name="T2" fmla="*/ 192 w 192"/>
                <a:gd name="T3" fmla="*/ 70 h 140"/>
                <a:gd name="T4" fmla="*/ 0 w 192"/>
                <a:gd name="T5" fmla="*/ 140 h 140"/>
                <a:gd name="T6" fmla="*/ 14 w 192"/>
                <a:gd name="T7" fmla="*/ 114 h 140"/>
                <a:gd name="T8" fmla="*/ 22 w 192"/>
                <a:gd name="T9" fmla="*/ 84 h 140"/>
                <a:gd name="T10" fmla="*/ 22 w 192"/>
                <a:gd name="T11" fmla="*/ 56 h 140"/>
                <a:gd name="T12" fmla="*/ 14 w 192"/>
                <a:gd name="T13" fmla="*/ 26 h 140"/>
                <a:gd name="T14" fmla="*/ 0 w 192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2"/>
                <a:gd name="T25" fmla="*/ 0 h 140"/>
                <a:gd name="T26" fmla="*/ 192 w 192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2" h="140">
                  <a:moveTo>
                    <a:pt x="0" y="0"/>
                  </a:moveTo>
                  <a:lnTo>
                    <a:pt x="192" y="70"/>
                  </a:lnTo>
                  <a:lnTo>
                    <a:pt x="0" y="140"/>
                  </a:lnTo>
                  <a:lnTo>
                    <a:pt x="14" y="114"/>
                  </a:lnTo>
                  <a:lnTo>
                    <a:pt x="22" y="84"/>
                  </a:lnTo>
                  <a:lnTo>
                    <a:pt x="22" y="56"/>
                  </a:lnTo>
                  <a:lnTo>
                    <a:pt x="14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7" name="Freeform 419"/>
            <p:cNvSpPr>
              <a:spLocks/>
            </p:cNvSpPr>
            <p:nvPr/>
          </p:nvSpPr>
          <p:spPr bwMode="auto">
            <a:xfrm>
              <a:off x="2582" y="3482"/>
              <a:ext cx="1958" cy="1"/>
            </a:xfrm>
            <a:custGeom>
              <a:avLst/>
              <a:gdLst>
                <a:gd name="T0" fmla="*/ 1958 w 1958"/>
                <a:gd name="T1" fmla="*/ 0 h 1"/>
                <a:gd name="T2" fmla="*/ 1764 w 1958"/>
                <a:gd name="T3" fmla="*/ 0 h 1"/>
                <a:gd name="T4" fmla="*/ 1584 w 1958"/>
                <a:gd name="T5" fmla="*/ 0 h 1"/>
                <a:gd name="T6" fmla="*/ 1418 w 1958"/>
                <a:gd name="T7" fmla="*/ 0 h 1"/>
                <a:gd name="T8" fmla="*/ 1266 w 1958"/>
                <a:gd name="T9" fmla="*/ 0 h 1"/>
                <a:gd name="T10" fmla="*/ 1126 w 1958"/>
                <a:gd name="T11" fmla="*/ 0 h 1"/>
                <a:gd name="T12" fmla="*/ 1000 w 1958"/>
                <a:gd name="T13" fmla="*/ 0 h 1"/>
                <a:gd name="T14" fmla="*/ 886 w 1958"/>
                <a:gd name="T15" fmla="*/ 0 h 1"/>
                <a:gd name="T16" fmla="*/ 782 w 1958"/>
                <a:gd name="T17" fmla="*/ 0 h 1"/>
                <a:gd name="T18" fmla="*/ 688 w 1958"/>
                <a:gd name="T19" fmla="*/ 0 h 1"/>
                <a:gd name="T20" fmla="*/ 606 w 1958"/>
                <a:gd name="T21" fmla="*/ 0 h 1"/>
                <a:gd name="T22" fmla="*/ 532 w 1958"/>
                <a:gd name="T23" fmla="*/ 0 h 1"/>
                <a:gd name="T24" fmla="*/ 466 w 1958"/>
                <a:gd name="T25" fmla="*/ 0 h 1"/>
                <a:gd name="T26" fmla="*/ 408 w 1958"/>
                <a:gd name="T27" fmla="*/ 0 h 1"/>
                <a:gd name="T28" fmla="*/ 356 w 1958"/>
                <a:gd name="T29" fmla="*/ 0 h 1"/>
                <a:gd name="T30" fmla="*/ 312 w 1958"/>
                <a:gd name="T31" fmla="*/ 0 h 1"/>
                <a:gd name="T32" fmla="*/ 272 w 1958"/>
                <a:gd name="T33" fmla="*/ 0 h 1"/>
                <a:gd name="T34" fmla="*/ 240 w 1958"/>
                <a:gd name="T35" fmla="*/ 0 h 1"/>
                <a:gd name="T36" fmla="*/ 210 w 1958"/>
                <a:gd name="T37" fmla="*/ 0 h 1"/>
                <a:gd name="T38" fmla="*/ 184 w 1958"/>
                <a:gd name="T39" fmla="*/ 0 h 1"/>
                <a:gd name="T40" fmla="*/ 162 w 1958"/>
                <a:gd name="T41" fmla="*/ 0 h 1"/>
                <a:gd name="T42" fmla="*/ 144 w 1958"/>
                <a:gd name="T43" fmla="*/ 0 h 1"/>
                <a:gd name="T44" fmla="*/ 126 w 1958"/>
                <a:gd name="T45" fmla="*/ 0 h 1"/>
                <a:gd name="T46" fmla="*/ 110 w 1958"/>
                <a:gd name="T47" fmla="*/ 0 h 1"/>
                <a:gd name="T48" fmla="*/ 94 w 1958"/>
                <a:gd name="T49" fmla="*/ 0 h 1"/>
                <a:gd name="T50" fmla="*/ 78 w 1958"/>
                <a:gd name="T51" fmla="*/ 0 h 1"/>
                <a:gd name="T52" fmla="*/ 60 w 1958"/>
                <a:gd name="T53" fmla="*/ 0 h 1"/>
                <a:gd name="T54" fmla="*/ 42 w 1958"/>
                <a:gd name="T55" fmla="*/ 0 h 1"/>
                <a:gd name="T56" fmla="*/ 22 w 1958"/>
                <a:gd name="T57" fmla="*/ 0 h 1"/>
                <a:gd name="T58" fmla="*/ 0 w 1958"/>
                <a:gd name="T59" fmla="*/ 0 h 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58"/>
                <a:gd name="T91" fmla="*/ 0 h 1"/>
                <a:gd name="T92" fmla="*/ 1958 w 1958"/>
                <a:gd name="T93" fmla="*/ 1 h 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58" h="1">
                  <a:moveTo>
                    <a:pt x="1958" y="0"/>
                  </a:moveTo>
                  <a:lnTo>
                    <a:pt x="1764" y="0"/>
                  </a:lnTo>
                  <a:lnTo>
                    <a:pt x="1584" y="0"/>
                  </a:lnTo>
                  <a:lnTo>
                    <a:pt x="1418" y="0"/>
                  </a:lnTo>
                  <a:lnTo>
                    <a:pt x="1266" y="0"/>
                  </a:lnTo>
                  <a:lnTo>
                    <a:pt x="1126" y="0"/>
                  </a:lnTo>
                  <a:lnTo>
                    <a:pt x="1000" y="0"/>
                  </a:lnTo>
                  <a:lnTo>
                    <a:pt x="886" y="0"/>
                  </a:lnTo>
                  <a:lnTo>
                    <a:pt x="782" y="0"/>
                  </a:lnTo>
                  <a:lnTo>
                    <a:pt x="688" y="0"/>
                  </a:lnTo>
                  <a:lnTo>
                    <a:pt x="606" y="0"/>
                  </a:lnTo>
                  <a:lnTo>
                    <a:pt x="532" y="0"/>
                  </a:lnTo>
                  <a:lnTo>
                    <a:pt x="466" y="0"/>
                  </a:lnTo>
                  <a:lnTo>
                    <a:pt x="408" y="0"/>
                  </a:lnTo>
                  <a:lnTo>
                    <a:pt x="356" y="0"/>
                  </a:lnTo>
                  <a:lnTo>
                    <a:pt x="312" y="0"/>
                  </a:lnTo>
                  <a:lnTo>
                    <a:pt x="272" y="0"/>
                  </a:lnTo>
                  <a:lnTo>
                    <a:pt x="240" y="0"/>
                  </a:lnTo>
                  <a:lnTo>
                    <a:pt x="210" y="0"/>
                  </a:lnTo>
                  <a:lnTo>
                    <a:pt x="184" y="0"/>
                  </a:lnTo>
                  <a:lnTo>
                    <a:pt x="162" y="0"/>
                  </a:lnTo>
                  <a:lnTo>
                    <a:pt x="144" y="0"/>
                  </a:lnTo>
                  <a:lnTo>
                    <a:pt x="126" y="0"/>
                  </a:lnTo>
                  <a:lnTo>
                    <a:pt x="110" y="0"/>
                  </a:lnTo>
                  <a:lnTo>
                    <a:pt x="94" y="0"/>
                  </a:lnTo>
                  <a:lnTo>
                    <a:pt x="78" y="0"/>
                  </a:lnTo>
                  <a:lnTo>
                    <a:pt x="60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8" name="Freeform 420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9" name="Freeform 421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solidFill>
              <a:schemeClr val="bg1"/>
            </a:solidFill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0" name="Line 422"/>
            <p:cNvSpPr>
              <a:spLocks noChangeShapeType="1"/>
            </p:cNvSpPr>
            <p:nvPr/>
          </p:nvSpPr>
          <p:spPr bwMode="auto">
            <a:xfrm flipV="1">
              <a:off x="4564" y="3258"/>
              <a:ext cx="1" cy="250"/>
            </a:xfrm>
            <a:prstGeom prst="line">
              <a:avLst/>
            </a:prstGeom>
            <a:no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01" name="Freeform 423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2" name="Freeform 424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</a:path>
              </a:pathLst>
            </a:custGeom>
            <a:no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3" name="Line 425"/>
            <p:cNvSpPr>
              <a:spLocks noChangeShapeType="1"/>
            </p:cNvSpPr>
            <p:nvPr/>
          </p:nvSpPr>
          <p:spPr bwMode="auto">
            <a:xfrm flipV="1">
              <a:off x="2558" y="3258"/>
              <a:ext cx="1" cy="250"/>
            </a:xfrm>
            <a:prstGeom prst="lin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04" name="Freeform 426"/>
            <p:cNvSpPr>
              <a:spLocks/>
            </p:cNvSpPr>
            <p:nvPr/>
          </p:nvSpPr>
          <p:spPr bwMode="auto">
            <a:xfrm>
              <a:off x="732" y="3476"/>
              <a:ext cx="1800" cy="1"/>
            </a:xfrm>
            <a:custGeom>
              <a:avLst/>
              <a:gdLst>
                <a:gd name="T0" fmla="*/ 1800 w 1800"/>
                <a:gd name="T1" fmla="*/ 0 h 1"/>
                <a:gd name="T2" fmla="*/ 1614 w 1800"/>
                <a:gd name="T3" fmla="*/ 0 h 1"/>
                <a:gd name="T4" fmla="*/ 1444 w 1800"/>
                <a:gd name="T5" fmla="*/ 0 h 1"/>
                <a:gd name="T6" fmla="*/ 1288 w 1800"/>
                <a:gd name="T7" fmla="*/ 0 h 1"/>
                <a:gd name="T8" fmla="*/ 1144 w 1800"/>
                <a:gd name="T9" fmla="*/ 0 h 1"/>
                <a:gd name="T10" fmla="*/ 1014 w 1800"/>
                <a:gd name="T11" fmla="*/ 0 h 1"/>
                <a:gd name="T12" fmla="*/ 896 w 1800"/>
                <a:gd name="T13" fmla="*/ 0 h 1"/>
                <a:gd name="T14" fmla="*/ 790 w 1800"/>
                <a:gd name="T15" fmla="*/ 0 h 1"/>
                <a:gd name="T16" fmla="*/ 694 w 1800"/>
                <a:gd name="T17" fmla="*/ 0 h 1"/>
                <a:gd name="T18" fmla="*/ 608 w 1800"/>
                <a:gd name="T19" fmla="*/ 0 h 1"/>
                <a:gd name="T20" fmla="*/ 532 w 1800"/>
                <a:gd name="T21" fmla="*/ 0 h 1"/>
                <a:gd name="T22" fmla="*/ 464 w 1800"/>
                <a:gd name="T23" fmla="*/ 0 h 1"/>
                <a:gd name="T24" fmla="*/ 404 w 1800"/>
                <a:gd name="T25" fmla="*/ 0 h 1"/>
                <a:gd name="T26" fmla="*/ 352 w 1800"/>
                <a:gd name="T27" fmla="*/ 0 h 1"/>
                <a:gd name="T28" fmla="*/ 308 w 1800"/>
                <a:gd name="T29" fmla="*/ 0 h 1"/>
                <a:gd name="T30" fmla="*/ 268 w 1800"/>
                <a:gd name="T31" fmla="*/ 0 h 1"/>
                <a:gd name="T32" fmla="*/ 234 w 1800"/>
                <a:gd name="T33" fmla="*/ 0 h 1"/>
                <a:gd name="T34" fmla="*/ 204 w 1800"/>
                <a:gd name="T35" fmla="*/ 0 h 1"/>
                <a:gd name="T36" fmla="*/ 178 w 1800"/>
                <a:gd name="T37" fmla="*/ 0 h 1"/>
                <a:gd name="T38" fmla="*/ 156 w 1800"/>
                <a:gd name="T39" fmla="*/ 0 h 1"/>
                <a:gd name="T40" fmla="*/ 138 w 1800"/>
                <a:gd name="T41" fmla="*/ 0 h 1"/>
                <a:gd name="T42" fmla="*/ 120 w 1800"/>
                <a:gd name="T43" fmla="*/ 0 h 1"/>
                <a:gd name="T44" fmla="*/ 104 w 1800"/>
                <a:gd name="T45" fmla="*/ 0 h 1"/>
                <a:gd name="T46" fmla="*/ 90 w 1800"/>
                <a:gd name="T47" fmla="*/ 0 h 1"/>
                <a:gd name="T48" fmla="*/ 74 w 1800"/>
                <a:gd name="T49" fmla="*/ 0 h 1"/>
                <a:gd name="T50" fmla="*/ 58 w 1800"/>
                <a:gd name="T51" fmla="*/ 0 h 1"/>
                <a:gd name="T52" fmla="*/ 42 w 1800"/>
                <a:gd name="T53" fmla="*/ 0 h 1"/>
                <a:gd name="T54" fmla="*/ 22 w 1800"/>
                <a:gd name="T55" fmla="*/ 0 h 1"/>
                <a:gd name="T56" fmla="*/ 0 w 1800"/>
                <a:gd name="T57" fmla="*/ 0 h 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0"/>
                <a:gd name="T88" fmla="*/ 0 h 1"/>
                <a:gd name="T89" fmla="*/ 1800 w 1800"/>
                <a:gd name="T90" fmla="*/ 1 h 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0" h="1">
                  <a:moveTo>
                    <a:pt x="1800" y="0"/>
                  </a:moveTo>
                  <a:lnTo>
                    <a:pt x="1614" y="0"/>
                  </a:lnTo>
                  <a:lnTo>
                    <a:pt x="1444" y="0"/>
                  </a:lnTo>
                  <a:lnTo>
                    <a:pt x="1288" y="0"/>
                  </a:lnTo>
                  <a:lnTo>
                    <a:pt x="1144" y="0"/>
                  </a:lnTo>
                  <a:lnTo>
                    <a:pt x="1014" y="0"/>
                  </a:lnTo>
                  <a:lnTo>
                    <a:pt x="896" y="0"/>
                  </a:lnTo>
                  <a:lnTo>
                    <a:pt x="790" y="0"/>
                  </a:lnTo>
                  <a:lnTo>
                    <a:pt x="694" y="0"/>
                  </a:lnTo>
                  <a:lnTo>
                    <a:pt x="608" y="0"/>
                  </a:lnTo>
                  <a:lnTo>
                    <a:pt x="532" y="0"/>
                  </a:lnTo>
                  <a:lnTo>
                    <a:pt x="464" y="0"/>
                  </a:lnTo>
                  <a:lnTo>
                    <a:pt x="404" y="0"/>
                  </a:lnTo>
                  <a:lnTo>
                    <a:pt x="352" y="0"/>
                  </a:lnTo>
                  <a:lnTo>
                    <a:pt x="308" y="0"/>
                  </a:lnTo>
                  <a:lnTo>
                    <a:pt x="268" y="0"/>
                  </a:lnTo>
                  <a:lnTo>
                    <a:pt x="234" y="0"/>
                  </a:lnTo>
                  <a:lnTo>
                    <a:pt x="204" y="0"/>
                  </a:lnTo>
                  <a:lnTo>
                    <a:pt x="178" y="0"/>
                  </a:lnTo>
                  <a:lnTo>
                    <a:pt x="156" y="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4" y="0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5" name="Freeform 427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6" name="Freeform 428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no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307" name="Line 429"/>
            <p:cNvSpPr>
              <a:spLocks noChangeShapeType="1"/>
            </p:cNvSpPr>
            <p:nvPr/>
          </p:nvSpPr>
          <p:spPr bwMode="auto">
            <a:xfrm flipV="1">
              <a:off x="2554" y="3260"/>
              <a:ext cx="1" cy="240"/>
            </a:xfrm>
            <a:prstGeom prst="line">
              <a:avLst/>
            </a:prstGeom>
            <a:noFill/>
            <a:ln w="317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08" name="Line 432"/>
            <p:cNvSpPr>
              <a:spLocks noChangeShapeType="1"/>
            </p:cNvSpPr>
            <p:nvPr/>
          </p:nvSpPr>
          <p:spPr bwMode="auto">
            <a:xfrm flipV="1">
              <a:off x="710" y="3260"/>
              <a:ext cx="1" cy="240"/>
            </a:xfrm>
            <a:prstGeom prst="line">
              <a:avLst/>
            </a:prstGeom>
            <a:noFill/>
            <a:ln w="635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309" name="Freeform 433"/>
            <p:cNvSpPr>
              <a:spLocks/>
            </p:cNvSpPr>
            <p:nvPr/>
          </p:nvSpPr>
          <p:spPr bwMode="auto">
            <a:xfrm>
              <a:off x="2560" y="2592"/>
              <a:ext cx="1" cy="680"/>
            </a:xfrm>
            <a:custGeom>
              <a:avLst/>
              <a:gdLst>
                <a:gd name="T0" fmla="*/ 0 w 1"/>
                <a:gd name="T1" fmla="*/ 680 h 680"/>
                <a:gd name="T2" fmla="*/ 0 w 1"/>
                <a:gd name="T3" fmla="*/ 560 h 680"/>
                <a:gd name="T4" fmla="*/ 0 w 1"/>
                <a:gd name="T5" fmla="*/ 456 h 680"/>
                <a:gd name="T6" fmla="*/ 0 w 1"/>
                <a:gd name="T7" fmla="*/ 364 h 680"/>
                <a:gd name="T8" fmla="*/ 0 w 1"/>
                <a:gd name="T9" fmla="*/ 286 h 680"/>
                <a:gd name="T10" fmla="*/ 0 w 1"/>
                <a:gd name="T11" fmla="*/ 220 h 680"/>
                <a:gd name="T12" fmla="*/ 0 w 1"/>
                <a:gd name="T13" fmla="*/ 166 h 680"/>
                <a:gd name="T14" fmla="*/ 0 w 1"/>
                <a:gd name="T15" fmla="*/ 120 h 680"/>
                <a:gd name="T16" fmla="*/ 0 w 1"/>
                <a:gd name="T17" fmla="*/ 84 h 680"/>
                <a:gd name="T18" fmla="*/ 0 w 1"/>
                <a:gd name="T19" fmla="*/ 56 h 680"/>
                <a:gd name="T20" fmla="*/ 0 w 1"/>
                <a:gd name="T21" fmla="*/ 36 h 680"/>
                <a:gd name="T22" fmla="*/ 0 w 1"/>
                <a:gd name="T23" fmla="*/ 20 h 680"/>
                <a:gd name="T24" fmla="*/ 0 w 1"/>
                <a:gd name="T25" fmla="*/ 10 h 680"/>
                <a:gd name="T26" fmla="*/ 0 w 1"/>
                <a:gd name="T27" fmla="*/ 4 h 680"/>
                <a:gd name="T28" fmla="*/ 0 w 1"/>
                <a:gd name="T29" fmla="*/ 2 h 680"/>
                <a:gd name="T30" fmla="*/ 0 w 1"/>
                <a:gd name="T31" fmla="*/ 0 h 680"/>
                <a:gd name="T32" fmla="*/ 0 w 1"/>
                <a:gd name="T33" fmla="*/ 0 h 6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"/>
                <a:gd name="T52" fmla="*/ 0 h 680"/>
                <a:gd name="T53" fmla="*/ 1 w 1"/>
                <a:gd name="T54" fmla="*/ 680 h 6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" h="680">
                  <a:moveTo>
                    <a:pt x="0" y="680"/>
                  </a:moveTo>
                  <a:lnTo>
                    <a:pt x="0" y="560"/>
                  </a:lnTo>
                  <a:lnTo>
                    <a:pt x="0" y="456"/>
                  </a:lnTo>
                  <a:lnTo>
                    <a:pt x="0" y="364"/>
                  </a:lnTo>
                  <a:lnTo>
                    <a:pt x="0" y="286"/>
                  </a:lnTo>
                  <a:lnTo>
                    <a:pt x="0" y="220"/>
                  </a:lnTo>
                  <a:lnTo>
                    <a:pt x="0" y="166"/>
                  </a:lnTo>
                  <a:lnTo>
                    <a:pt x="0" y="120"/>
                  </a:lnTo>
                  <a:lnTo>
                    <a:pt x="0" y="84"/>
                  </a:lnTo>
                  <a:lnTo>
                    <a:pt x="0" y="56"/>
                  </a:lnTo>
                  <a:lnTo>
                    <a:pt x="0" y="36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1" name="Group 434"/>
          <p:cNvGrpSpPr>
            <a:grpSpLocks noChangeAspect="1"/>
          </p:cNvGrpSpPr>
          <p:nvPr/>
        </p:nvGrpSpPr>
        <p:grpSpPr bwMode="auto">
          <a:xfrm>
            <a:off x="3635375" y="3933825"/>
            <a:ext cx="3810000" cy="1752600"/>
            <a:chOff x="1680" y="1608"/>
            <a:chExt cx="2400" cy="1104"/>
          </a:xfrm>
        </p:grpSpPr>
        <p:sp>
          <p:nvSpPr>
            <p:cNvPr id="51259" name="AutoShape 435"/>
            <p:cNvSpPr>
              <a:spLocks noChangeAspect="1" noChangeArrowheads="1" noTextEdit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60" name="Rectangle 436"/>
            <p:cNvSpPr>
              <a:spLocks noChangeArrowheads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1" name="Line 437"/>
            <p:cNvSpPr>
              <a:spLocks noChangeShapeType="1"/>
            </p:cNvSpPr>
            <p:nvPr/>
          </p:nvSpPr>
          <p:spPr bwMode="auto">
            <a:xfrm flipV="1">
              <a:off x="1970" y="2550"/>
              <a:ext cx="52" cy="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62" name="Freeform 438"/>
            <p:cNvSpPr>
              <a:spLocks/>
            </p:cNvSpPr>
            <p:nvPr/>
          </p:nvSpPr>
          <p:spPr bwMode="auto">
            <a:xfrm>
              <a:off x="2040" y="254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22 w 52"/>
                <a:gd name="T3" fmla="*/ 4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22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3" name="Freeform 439"/>
            <p:cNvSpPr>
              <a:spLocks/>
            </p:cNvSpPr>
            <p:nvPr/>
          </p:nvSpPr>
          <p:spPr bwMode="auto">
            <a:xfrm>
              <a:off x="2110" y="253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4" name="Freeform 440"/>
            <p:cNvSpPr>
              <a:spLocks/>
            </p:cNvSpPr>
            <p:nvPr/>
          </p:nvSpPr>
          <p:spPr bwMode="auto">
            <a:xfrm>
              <a:off x="2180" y="252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5" name="Freeform 441"/>
            <p:cNvSpPr>
              <a:spLocks/>
            </p:cNvSpPr>
            <p:nvPr/>
          </p:nvSpPr>
          <p:spPr bwMode="auto">
            <a:xfrm>
              <a:off x="2250" y="251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6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6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6" name="Freeform 442"/>
            <p:cNvSpPr>
              <a:spLocks/>
            </p:cNvSpPr>
            <p:nvPr/>
          </p:nvSpPr>
          <p:spPr bwMode="auto">
            <a:xfrm>
              <a:off x="2318" y="2500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12 w 52"/>
                <a:gd name="T3" fmla="*/ 8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1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7" name="Freeform 443"/>
            <p:cNvSpPr>
              <a:spLocks/>
            </p:cNvSpPr>
            <p:nvPr/>
          </p:nvSpPr>
          <p:spPr bwMode="auto">
            <a:xfrm>
              <a:off x="2388" y="2486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34 w 52"/>
                <a:gd name="T3" fmla="*/ 4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68" name="Line 444"/>
            <p:cNvSpPr>
              <a:spLocks noChangeShapeType="1"/>
            </p:cNvSpPr>
            <p:nvPr/>
          </p:nvSpPr>
          <p:spPr bwMode="auto">
            <a:xfrm flipV="1">
              <a:off x="2456" y="2480"/>
              <a:ext cx="8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69" name="Freeform 445"/>
            <p:cNvSpPr>
              <a:spLocks/>
            </p:cNvSpPr>
            <p:nvPr/>
          </p:nvSpPr>
          <p:spPr bwMode="auto">
            <a:xfrm>
              <a:off x="2464" y="2468"/>
              <a:ext cx="44" cy="12"/>
            </a:xfrm>
            <a:custGeom>
              <a:avLst/>
              <a:gdLst>
                <a:gd name="T0" fmla="*/ 0 w 44"/>
                <a:gd name="T1" fmla="*/ 12 h 12"/>
                <a:gd name="T2" fmla="*/ 40 w 44"/>
                <a:gd name="T3" fmla="*/ 0 h 12"/>
                <a:gd name="T4" fmla="*/ 44 w 44"/>
                <a:gd name="T5" fmla="*/ 0 h 12"/>
                <a:gd name="T6" fmla="*/ 0 60000 65536"/>
                <a:gd name="T7" fmla="*/ 0 60000 65536"/>
                <a:gd name="T8" fmla="*/ 0 60000 65536"/>
                <a:gd name="T9" fmla="*/ 0 w 44"/>
                <a:gd name="T10" fmla="*/ 0 h 12"/>
                <a:gd name="T11" fmla="*/ 44 w 44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" h="12">
                  <a:moveTo>
                    <a:pt x="0" y="12"/>
                  </a:moveTo>
                  <a:lnTo>
                    <a:pt x="40" y="0"/>
                  </a:lnTo>
                  <a:lnTo>
                    <a:pt x="4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0" name="Freeform 446"/>
            <p:cNvSpPr>
              <a:spLocks/>
            </p:cNvSpPr>
            <p:nvPr/>
          </p:nvSpPr>
          <p:spPr bwMode="auto">
            <a:xfrm>
              <a:off x="2524" y="2448"/>
              <a:ext cx="52" cy="16"/>
            </a:xfrm>
            <a:custGeom>
              <a:avLst/>
              <a:gdLst>
                <a:gd name="T0" fmla="*/ 0 w 52"/>
                <a:gd name="T1" fmla="*/ 16 h 16"/>
                <a:gd name="T2" fmla="*/ 20 w 52"/>
                <a:gd name="T3" fmla="*/ 10 h 16"/>
                <a:gd name="T4" fmla="*/ 52 w 52"/>
                <a:gd name="T5" fmla="*/ 0 h 16"/>
                <a:gd name="T6" fmla="*/ 0 60000 65536"/>
                <a:gd name="T7" fmla="*/ 0 60000 65536"/>
                <a:gd name="T8" fmla="*/ 0 60000 65536"/>
                <a:gd name="T9" fmla="*/ 0 w 52"/>
                <a:gd name="T10" fmla="*/ 0 h 16"/>
                <a:gd name="T11" fmla="*/ 52 w 52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6">
                  <a:moveTo>
                    <a:pt x="0" y="16"/>
                  </a:moveTo>
                  <a:lnTo>
                    <a:pt x="20" y="10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1" name="Freeform 447"/>
            <p:cNvSpPr>
              <a:spLocks/>
            </p:cNvSpPr>
            <p:nvPr/>
          </p:nvSpPr>
          <p:spPr bwMode="auto">
            <a:xfrm>
              <a:off x="2592" y="242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0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0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2" name="Freeform 448"/>
            <p:cNvSpPr>
              <a:spLocks/>
            </p:cNvSpPr>
            <p:nvPr/>
          </p:nvSpPr>
          <p:spPr bwMode="auto">
            <a:xfrm>
              <a:off x="2660" y="240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22 w 50"/>
                <a:gd name="T3" fmla="*/ 8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22" y="8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3" name="Freeform 449"/>
            <p:cNvSpPr>
              <a:spLocks/>
            </p:cNvSpPr>
            <p:nvPr/>
          </p:nvSpPr>
          <p:spPr bwMode="auto">
            <a:xfrm>
              <a:off x="2726" y="238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12 w 50"/>
                <a:gd name="T3" fmla="*/ 14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12" y="14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4" name="Freeform 450"/>
            <p:cNvSpPr>
              <a:spLocks/>
            </p:cNvSpPr>
            <p:nvPr/>
          </p:nvSpPr>
          <p:spPr bwMode="auto">
            <a:xfrm>
              <a:off x="2794" y="2362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32 w 50"/>
                <a:gd name="T3" fmla="*/ 6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32" y="6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5" name="Freeform 451"/>
            <p:cNvSpPr>
              <a:spLocks/>
            </p:cNvSpPr>
            <p:nvPr/>
          </p:nvSpPr>
          <p:spPr bwMode="auto">
            <a:xfrm>
              <a:off x="2860" y="234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4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6" name="Freeform 452"/>
            <p:cNvSpPr>
              <a:spLocks/>
            </p:cNvSpPr>
            <p:nvPr/>
          </p:nvSpPr>
          <p:spPr bwMode="auto">
            <a:xfrm>
              <a:off x="2926" y="231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50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7" name="Freeform 453"/>
            <p:cNvSpPr>
              <a:spLocks/>
            </p:cNvSpPr>
            <p:nvPr/>
          </p:nvSpPr>
          <p:spPr bwMode="auto">
            <a:xfrm>
              <a:off x="2994" y="2294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8 w 50"/>
                <a:gd name="T3" fmla="*/ 0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8" name="Freeform 454"/>
            <p:cNvSpPr>
              <a:spLocks/>
            </p:cNvSpPr>
            <p:nvPr/>
          </p:nvSpPr>
          <p:spPr bwMode="auto">
            <a:xfrm>
              <a:off x="3060" y="227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6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6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79" name="Freeform 455"/>
            <p:cNvSpPr>
              <a:spLocks/>
            </p:cNvSpPr>
            <p:nvPr/>
          </p:nvSpPr>
          <p:spPr bwMode="auto">
            <a:xfrm>
              <a:off x="3126" y="224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0" name="Freeform 456"/>
            <p:cNvSpPr>
              <a:spLocks/>
            </p:cNvSpPr>
            <p:nvPr/>
          </p:nvSpPr>
          <p:spPr bwMode="auto">
            <a:xfrm>
              <a:off x="3192" y="222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1" name="Freeform 457"/>
            <p:cNvSpPr>
              <a:spLocks/>
            </p:cNvSpPr>
            <p:nvPr/>
          </p:nvSpPr>
          <p:spPr bwMode="auto">
            <a:xfrm>
              <a:off x="3260" y="220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8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2" name="Line 458"/>
            <p:cNvSpPr>
              <a:spLocks noChangeShapeType="1"/>
            </p:cNvSpPr>
            <p:nvPr/>
          </p:nvSpPr>
          <p:spPr bwMode="auto">
            <a:xfrm flipV="1">
              <a:off x="3326" y="2184"/>
              <a:ext cx="52" cy="1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83" name="Line 459"/>
            <p:cNvSpPr>
              <a:spLocks noChangeShapeType="1"/>
            </p:cNvSpPr>
            <p:nvPr/>
          </p:nvSpPr>
          <p:spPr bwMode="auto">
            <a:xfrm flipV="1">
              <a:off x="3394" y="2166"/>
              <a:ext cx="52" cy="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84" name="Line 460"/>
            <p:cNvSpPr>
              <a:spLocks noChangeShapeType="1"/>
            </p:cNvSpPr>
            <p:nvPr/>
          </p:nvSpPr>
          <p:spPr bwMode="auto">
            <a:xfrm flipV="1">
              <a:off x="3462" y="2150"/>
              <a:ext cx="52" cy="1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85" name="Freeform 461"/>
            <p:cNvSpPr>
              <a:spLocks/>
            </p:cNvSpPr>
            <p:nvPr/>
          </p:nvSpPr>
          <p:spPr bwMode="auto">
            <a:xfrm>
              <a:off x="3532" y="2138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0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0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6" name="Freeform 462"/>
            <p:cNvSpPr>
              <a:spLocks/>
            </p:cNvSpPr>
            <p:nvPr/>
          </p:nvSpPr>
          <p:spPr bwMode="auto">
            <a:xfrm>
              <a:off x="3600" y="2126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7" name="Line 463"/>
            <p:cNvSpPr>
              <a:spLocks noChangeShapeType="1"/>
            </p:cNvSpPr>
            <p:nvPr/>
          </p:nvSpPr>
          <p:spPr bwMode="auto">
            <a:xfrm flipV="1">
              <a:off x="3670" y="2118"/>
              <a:ext cx="52" cy="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88" name="Freeform 464"/>
            <p:cNvSpPr>
              <a:spLocks/>
            </p:cNvSpPr>
            <p:nvPr/>
          </p:nvSpPr>
          <p:spPr bwMode="auto">
            <a:xfrm>
              <a:off x="3740" y="211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38 w 52"/>
                <a:gd name="T3" fmla="*/ 2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38" y="2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89" name="Line 465"/>
            <p:cNvSpPr>
              <a:spLocks noChangeShapeType="1"/>
            </p:cNvSpPr>
            <p:nvPr/>
          </p:nvSpPr>
          <p:spPr bwMode="auto">
            <a:xfrm>
              <a:off x="3810" y="2112"/>
              <a:ext cx="1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90" name="Freeform 466"/>
            <p:cNvSpPr>
              <a:spLocks/>
            </p:cNvSpPr>
            <p:nvPr/>
          </p:nvSpPr>
          <p:spPr bwMode="auto">
            <a:xfrm>
              <a:off x="3822" y="2110"/>
              <a:ext cx="42" cy="2"/>
            </a:xfrm>
            <a:custGeom>
              <a:avLst/>
              <a:gdLst>
                <a:gd name="T0" fmla="*/ 0 w 42"/>
                <a:gd name="T1" fmla="*/ 2 h 2"/>
                <a:gd name="T2" fmla="*/ 32 w 42"/>
                <a:gd name="T3" fmla="*/ 0 h 2"/>
                <a:gd name="T4" fmla="*/ 42 w 42"/>
                <a:gd name="T5" fmla="*/ 0 h 2"/>
                <a:gd name="T6" fmla="*/ 0 60000 65536"/>
                <a:gd name="T7" fmla="*/ 0 60000 65536"/>
                <a:gd name="T8" fmla="*/ 0 60000 65536"/>
                <a:gd name="T9" fmla="*/ 0 w 42"/>
                <a:gd name="T10" fmla="*/ 0 h 2"/>
                <a:gd name="T11" fmla="*/ 42 w 4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2">
                  <a:moveTo>
                    <a:pt x="0" y="2"/>
                  </a:moveTo>
                  <a:lnTo>
                    <a:pt x="32" y="0"/>
                  </a:lnTo>
                  <a:lnTo>
                    <a:pt x="4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91" name="Line 467"/>
            <p:cNvSpPr>
              <a:spLocks noChangeShapeType="1"/>
            </p:cNvSpPr>
            <p:nvPr/>
          </p:nvSpPr>
          <p:spPr bwMode="auto">
            <a:xfrm>
              <a:off x="3880" y="2110"/>
              <a:ext cx="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92" name="Freeform 468"/>
            <p:cNvSpPr>
              <a:spLocks/>
            </p:cNvSpPr>
            <p:nvPr/>
          </p:nvSpPr>
          <p:spPr bwMode="auto">
            <a:xfrm>
              <a:off x="3796" y="2046"/>
              <a:ext cx="222" cy="152"/>
            </a:xfrm>
            <a:custGeom>
              <a:avLst/>
              <a:gdLst>
                <a:gd name="T0" fmla="*/ 0 w 222"/>
                <a:gd name="T1" fmla="*/ 0 h 152"/>
                <a:gd name="T2" fmla="*/ 222 w 222"/>
                <a:gd name="T3" fmla="*/ 36 h 152"/>
                <a:gd name="T4" fmla="*/ 30 w 222"/>
                <a:gd name="T5" fmla="*/ 152 h 152"/>
                <a:gd name="T6" fmla="*/ 40 w 222"/>
                <a:gd name="T7" fmla="*/ 122 h 152"/>
                <a:gd name="T8" fmla="*/ 42 w 222"/>
                <a:gd name="T9" fmla="*/ 88 h 152"/>
                <a:gd name="T10" fmla="*/ 36 w 222"/>
                <a:gd name="T11" fmla="*/ 56 h 152"/>
                <a:gd name="T12" fmla="*/ 22 w 222"/>
                <a:gd name="T13" fmla="*/ 26 h 152"/>
                <a:gd name="T14" fmla="*/ 0 w 222"/>
                <a:gd name="T15" fmla="*/ 0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2"/>
                <a:gd name="T25" fmla="*/ 0 h 152"/>
                <a:gd name="T26" fmla="*/ 222 w 222"/>
                <a:gd name="T27" fmla="*/ 152 h 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2" h="152">
                  <a:moveTo>
                    <a:pt x="0" y="0"/>
                  </a:moveTo>
                  <a:lnTo>
                    <a:pt x="222" y="36"/>
                  </a:lnTo>
                  <a:lnTo>
                    <a:pt x="30" y="152"/>
                  </a:lnTo>
                  <a:lnTo>
                    <a:pt x="40" y="122"/>
                  </a:lnTo>
                  <a:lnTo>
                    <a:pt x="42" y="88"/>
                  </a:lnTo>
                  <a:lnTo>
                    <a:pt x="36" y="56"/>
                  </a:lnTo>
                  <a:lnTo>
                    <a:pt x="2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2" name="Group 469"/>
          <p:cNvGrpSpPr>
            <a:grpSpLocks noChangeAspect="1"/>
          </p:cNvGrpSpPr>
          <p:nvPr/>
        </p:nvGrpSpPr>
        <p:grpSpPr bwMode="auto">
          <a:xfrm>
            <a:off x="900113" y="1341438"/>
            <a:ext cx="7289800" cy="4737100"/>
            <a:chOff x="584" y="668"/>
            <a:chExt cx="4592" cy="2984"/>
          </a:xfrm>
        </p:grpSpPr>
        <p:sp>
          <p:nvSpPr>
            <p:cNvPr id="51240" name="AutoShape 470"/>
            <p:cNvSpPr>
              <a:spLocks noChangeAspect="1" noChangeArrowheads="1" noTextEdit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41" name="Rectangle 471"/>
            <p:cNvSpPr>
              <a:spLocks noChangeArrowheads="1"/>
            </p:cNvSpPr>
            <p:nvPr/>
          </p:nvSpPr>
          <p:spPr bwMode="auto">
            <a:xfrm>
              <a:off x="584" y="668"/>
              <a:ext cx="4592" cy="298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2" name="Freeform 472"/>
            <p:cNvSpPr>
              <a:spLocks/>
            </p:cNvSpPr>
            <p:nvPr/>
          </p:nvSpPr>
          <p:spPr bwMode="auto">
            <a:xfrm>
              <a:off x="702" y="3248"/>
              <a:ext cx="3742" cy="1"/>
            </a:xfrm>
            <a:custGeom>
              <a:avLst/>
              <a:gdLst>
                <a:gd name="T0" fmla="*/ 3742 w 3742"/>
                <a:gd name="T1" fmla="*/ 0 h 1"/>
                <a:gd name="T2" fmla="*/ 3454 w 3742"/>
                <a:gd name="T3" fmla="*/ 0 h 1"/>
                <a:gd name="T4" fmla="*/ 3182 w 3742"/>
                <a:gd name="T5" fmla="*/ 0 h 1"/>
                <a:gd name="T6" fmla="*/ 2924 w 3742"/>
                <a:gd name="T7" fmla="*/ 0 h 1"/>
                <a:gd name="T8" fmla="*/ 2682 w 3742"/>
                <a:gd name="T9" fmla="*/ 0 h 1"/>
                <a:gd name="T10" fmla="*/ 2452 w 3742"/>
                <a:gd name="T11" fmla="*/ 0 h 1"/>
                <a:gd name="T12" fmla="*/ 2236 w 3742"/>
                <a:gd name="T13" fmla="*/ 0 h 1"/>
                <a:gd name="T14" fmla="*/ 2032 w 3742"/>
                <a:gd name="T15" fmla="*/ 0 h 1"/>
                <a:gd name="T16" fmla="*/ 1842 w 3742"/>
                <a:gd name="T17" fmla="*/ 0 h 1"/>
                <a:gd name="T18" fmla="*/ 1664 w 3742"/>
                <a:gd name="T19" fmla="*/ 0 h 1"/>
                <a:gd name="T20" fmla="*/ 1498 w 3742"/>
                <a:gd name="T21" fmla="*/ 0 h 1"/>
                <a:gd name="T22" fmla="*/ 1344 w 3742"/>
                <a:gd name="T23" fmla="*/ 0 h 1"/>
                <a:gd name="T24" fmla="*/ 1200 w 3742"/>
                <a:gd name="T25" fmla="*/ 0 h 1"/>
                <a:gd name="T26" fmla="*/ 1066 w 3742"/>
                <a:gd name="T27" fmla="*/ 0 h 1"/>
                <a:gd name="T28" fmla="*/ 944 w 3742"/>
                <a:gd name="T29" fmla="*/ 0 h 1"/>
                <a:gd name="T30" fmla="*/ 830 w 3742"/>
                <a:gd name="T31" fmla="*/ 0 h 1"/>
                <a:gd name="T32" fmla="*/ 728 w 3742"/>
                <a:gd name="T33" fmla="*/ 0 h 1"/>
                <a:gd name="T34" fmla="*/ 632 w 3742"/>
                <a:gd name="T35" fmla="*/ 0 h 1"/>
                <a:gd name="T36" fmla="*/ 546 w 3742"/>
                <a:gd name="T37" fmla="*/ 0 h 1"/>
                <a:gd name="T38" fmla="*/ 468 w 3742"/>
                <a:gd name="T39" fmla="*/ 0 h 1"/>
                <a:gd name="T40" fmla="*/ 398 w 3742"/>
                <a:gd name="T41" fmla="*/ 0 h 1"/>
                <a:gd name="T42" fmla="*/ 336 w 3742"/>
                <a:gd name="T43" fmla="*/ 0 h 1"/>
                <a:gd name="T44" fmla="*/ 280 w 3742"/>
                <a:gd name="T45" fmla="*/ 0 h 1"/>
                <a:gd name="T46" fmla="*/ 232 w 3742"/>
                <a:gd name="T47" fmla="*/ 0 h 1"/>
                <a:gd name="T48" fmla="*/ 188 w 3742"/>
                <a:gd name="T49" fmla="*/ 0 h 1"/>
                <a:gd name="T50" fmla="*/ 150 w 3742"/>
                <a:gd name="T51" fmla="*/ 0 h 1"/>
                <a:gd name="T52" fmla="*/ 118 w 3742"/>
                <a:gd name="T53" fmla="*/ 0 h 1"/>
                <a:gd name="T54" fmla="*/ 92 w 3742"/>
                <a:gd name="T55" fmla="*/ 0 h 1"/>
                <a:gd name="T56" fmla="*/ 70 w 3742"/>
                <a:gd name="T57" fmla="*/ 0 h 1"/>
                <a:gd name="T58" fmla="*/ 50 w 3742"/>
                <a:gd name="T59" fmla="*/ 0 h 1"/>
                <a:gd name="T60" fmla="*/ 36 w 3742"/>
                <a:gd name="T61" fmla="*/ 0 h 1"/>
                <a:gd name="T62" fmla="*/ 24 w 3742"/>
                <a:gd name="T63" fmla="*/ 0 h 1"/>
                <a:gd name="T64" fmla="*/ 16 w 3742"/>
                <a:gd name="T65" fmla="*/ 0 h 1"/>
                <a:gd name="T66" fmla="*/ 10 w 3742"/>
                <a:gd name="T67" fmla="*/ 0 h 1"/>
                <a:gd name="T68" fmla="*/ 6 w 3742"/>
                <a:gd name="T69" fmla="*/ 0 h 1"/>
                <a:gd name="T70" fmla="*/ 2 w 3742"/>
                <a:gd name="T71" fmla="*/ 0 h 1"/>
                <a:gd name="T72" fmla="*/ 2 w 3742"/>
                <a:gd name="T73" fmla="*/ 0 h 1"/>
                <a:gd name="T74" fmla="*/ 2 w 3742"/>
                <a:gd name="T75" fmla="*/ 0 h 1"/>
                <a:gd name="T76" fmla="*/ 0 w 3742"/>
                <a:gd name="T77" fmla="*/ 0 h 1"/>
                <a:gd name="T78" fmla="*/ 1280 w 3742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742"/>
                <a:gd name="T121" fmla="*/ 0 h 1"/>
                <a:gd name="T122" fmla="*/ 3742 w 3742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742" h="1">
                  <a:moveTo>
                    <a:pt x="3742" y="0"/>
                  </a:moveTo>
                  <a:lnTo>
                    <a:pt x="3454" y="0"/>
                  </a:lnTo>
                  <a:lnTo>
                    <a:pt x="3182" y="0"/>
                  </a:lnTo>
                  <a:lnTo>
                    <a:pt x="2924" y="0"/>
                  </a:lnTo>
                  <a:lnTo>
                    <a:pt x="2682" y="0"/>
                  </a:lnTo>
                  <a:lnTo>
                    <a:pt x="2452" y="0"/>
                  </a:lnTo>
                  <a:lnTo>
                    <a:pt x="2236" y="0"/>
                  </a:lnTo>
                  <a:lnTo>
                    <a:pt x="2032" y="0"/>
                  </a:lnTo>
                  <a:lnTo>
                    <a:pt x="1842" y="0"/>
                  </a:lnTo>
                  <a:lnTo>
                    <a:pt x="1664" y="0"/>
                  </a:lnTo>
                  <a:lnTo>
                    <a:pt x="1498" y="0"/>
                  </a:lnTo>
                  <a:lnTo>
                    <a:pt x="1344" y="0"/>
                  </a:lnTo>
                  <a:lnTo>
                    <a:pt x="1200" y="0"/>
                  </a:lnTo>
                  <a:lnTo>
                    <a:pt x="1066" y="0"/>
                  </a:lnTo>
                  <a:lnTo>
                    <a:pt x="944" y="0"/>
                  </a:lnTo>
                  <a:lnTo>
                    <a:pt x="830" y="0"/>
                  </a:lnTo>
                  <a:lnTo>
                    <a:pt x="728" y="0"/>
                  </a:lnTo>
                  <a:lnTo>
                    <a:pt x="632" y="0"/>
                  </a:lnTo>
                  <a:lnTo>
                    <a:pt x="546" y="0"/>
                  </a:lnTo>
                  <a:lnTo>
                    <a:pt x="468" y="0"/>
                  </a:lnTo>
                  <a:lnTo>
                    <a:pt x="398" y="0"/>
                  </a:lnTo>
                  <a:lnTo>
                    <a:pt x="336" y="0"/>
                  </a:lnTo>
                  <a:lnTo>
                    <a:pt x="280" y="0"/>
                  </a:lnTo>
                  <a:lnTo>
                    <a:pt x="232" y="0"/>
                  </a:lnTo>
                  <a:lnTo>
                    <a:pt x="188" y="0"/>
                  </a:lnTo>
                  <a:lnTo>
                    <a:pt x="150" y="0"/>
                  </a:lnTo>
                  <a:lnTo>
                    <a:pt x="118" y="0"/>
                  </a:lnTo>
                  <a:lnTo>
                    <a:pt x="92" y="0"/>
                  </a:lnTo>
                  <a:lnTo>
                    <a:pt x="70" y="0"/>
                  </a:lnTo>
                  <a:lnTo>
                    <a:pt x="50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1280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3" name="Freeform 473"/>
            <p:cNvSpPr>
              <a:spLocks/>
            </p:cNvSpPr>
            <p:nvPr/>
          </p:nvSpPr>
          <p:spPr bwMode="auto">
            <a:xfrm>
              <a:off x="4380" y="3178"/>
              <a:ext cx="192" cy="140"/>
            </a:xfrm>
            <a:custGeom>
              <a:avLst/>
              <a:gdLst>
                <a:gd name="T0" fmla="*/ 0 w 192"/>
                <a:gd name="T1" fmla="*/ 0 h 140"/>
                <a:gd name="T2" fmla="*/ 192 w 192"/>
                <a:gd name="T3" fmla="*/ 70 h 140"/>
                <a:gd name="T4" fmla="*/ 0 w 192"/>
                <a:gd name="T5" fmla="*/ 140 h 140"/>
                <a:gd name="T6" fmla="*/ 14 w 192"/>
                <a:gd name="T7" fmla="*/ 114 h 140"/>
                <a:gd name="T8" fmla="*/ 22 w 192"/>
                <a:gd name="T9" fmla="*/ 84 h 140"/>
                <a:gd name="T10" fmla="*/ 22 w 192"/>
                <a:gd name="T11" fmla="*/ 56 h 140"/>
                <a:gd name="T12" fmla="*/ 14 w 192"/>
                <a:gd name="T13" fmla="*/ 26 h 140"/>
                <a:gd name="T14" fmla="*/ 0 w 192"/>
                <a:gd name="T15" fmla="*/ 0 h 1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2"/>
                <a:gd name="T25" fmla="*/ 0 h 140"/>
                <a:gd name="T26" fmla="*/ 192 w 192"/>
                <a:gd name="T27" fmla="*/ 140 h 1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2" h="140">
                  <a:moveTo>
                    <a:pt x="0" y="0"/>
                  </a:moveTo>
                  <a:lnTo>
                    <a:pt x="192" y="70"/>
                  </a:lnTo>
                  <a:lnTo>
                    <a:pt x="0" y="140"/>
                  </a:lnTo>
                  <a:lnTo>
                    <a:pt x="14" y="114"/>
                  </a:lnTo>
                  <a:lnTo>
                    <a:pt x="22" y="84"/>
                  </a:lnTo>
                  <a:lnTo>
                    <a:pt x="22" y="56"/>
                  </a:lnTo>
                  <a:lnTo>
                    <a:pt x="14" y="2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4" name="Freeform 474"/>
            <p:cNvSpPr>
              <a:spLocks/>
            </p:cNvSpPr>
            <p:nvPr/>
          </p:nvSpPr>
          <p:spPr bwMode="auto">
            <a:xfrm>
              <a:off x="2582" y="3482"/>
              <a:ext cx="1958" cy="1"/>
            </a:xfrm>
            <a:custGeom>
              <a:avLst/>
              <a:gdLst>
                <a:gd name="T0" fmla="*/ 1958 w 1958"/>
                <a:gd name="T1" fmla="*/ 0 h 1"/>
                <a:gd name="T2" fmla="*/ 1764 w 1958"/>
                <a:gd name="T3" fmla="*/ 0 h 1"/>
                <a:gd name="T4" fmla="*/ 1584 w 1958"/>
                <a:gd name="T5" fmla="*/ 0 h 1"/>
                <a:gd name="T6" fmla="*/ 1418 w 1958"/>
                <a:gd name="T7" fmla="*/ 0 h 1"/>
                <a:gd name="T8" fmla="*/ 1266 w 1958"/>
                <a:gd name="T9" fmla="*/ 0 h 1"/>
                <a:gd name="T10" fmla="*/ 1126 w 1958"/>
                <a:gd name="T11" fmla="*/ 0 h 1"/>
                <a:gd name="T12" fmla="*/ 1000 w 1958"/>
                <a:gd name="T13" fmla="*/ 0 h 1"/>
                <a:gd name="T14" fmla="*/ 886 w 1958"/>
                <a:gd name="T15" fmla="*/ 0 h 1"/>
                <a:gd name="T16" fmla="*/ 782 w 1958"/>
                <a:gd name="T17" fmla="*/ 0 h 1"/>
                <a:gd name="T18" fmla="*/ 688 w 1958"/>
                <a:gd name="T19" fmla="*/ 0 h 1"/>
                <a:gd name="T20" fmla="*/ 606 w 1958"/>
                <a:gd name="T21" fmla="*/ 0 h 1"/>
                <a:gd name="T22" fmla="*/ 532 w 1958"/>
                <a:gd name="T23" fmla="*/ 0 h 1"/>
                <a:gd name="T24" fmla="*/ 466 w 1958"/>
                <a:gd name="T25" fmla="*/ 0 h 1"/>
                <a:gd name="T26" fmla="*/ 408 w 1958"/>
                <a:gd name="T27" fmla="*/ 0 h 1"/>
                <a:gd name="T28" fmla="*/ 356 w 1958"/>
                <a:gd name="T29" fmla="*/ 0 h 1"/>
                <a:gd name="T30" fmla="*/ 312 w 1958"/>
                <a:gd name="T31" fmla="*/ 0 h 1"/>
                <a:gd name="T32" fmla="*/ 272 w 1958"/>
                <a:gd name="T33" fmla="*/ 0 h 1"/>
                <a:gd name="T34" fmla="*/ 240 w 1958"/>
                <a:gd name="T35" fmla="*/ 0 h 1"/>
                <a:gd name="T36" fmla="*/ 210 w 1958"/>
                <a:gd name="T37" fmla="*/ 0 h 1"/>
                <a:gd name="T38" fmla="*/ 184 w 1958"/>
                <a:gd name="T39" fmla="*/ 0 h 1"/>
                <a:gd name="T40" fmla="*/ 162 w 1958"/>
                <a:gd name="T41" fmla="*/ 0 h 1"/>
                <a:gd name="T42" fmla="*/ 144 w 1958"/>
                <a:gd name="T43" fmla="*/ 0 h 1"/>
                <a:gd name="T44" fmla="*/ 126 w 1958"/>
                <a:gd name="T45" fmla="*/ 0 h 1"/>
                <a:gd name="T46" fmla="*/ 110 w 1958"/>
                <a:gd name="T47" fmla="*/ 0 h 1"/>
                <a:gd name="T48" fmla="*/ 94 w 1958"/>
                <a:gd name="T49" fmla="*/ 0 h 1"/>
                <a:gd name="T50" fmla="*/ 78 w 1958"/>
                <a:gd name="T51" fmla="*/ 0 h 1"/>
                <a:gd name="T52" fmla="*/ 60 w 1958"/>
                <a:gd name="T53" fmla="*/ 0 h 1"/>
                <a:gd name="T54" fmla="*/ 42 w 1958"/>
                <a:gd name="T55" fmla="*/ 0 h 1"/>
                <a:gd name="T56" fmla="*/ 22 w 1958"/>
                <a:gd name="T57" fmla="*/ 0 h 1"/>
                <a:gd name="T58" fmla="*/ 0 w 1958"/>
                <a:gd name="T59" fmla="*/ 0 h 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58"/>
                <a:gd name="T91" fmla="*/ 0 h 1"/>
                <a:gd name="T92" fmla="*/ 1958 w 1958"/>
                <a:gd name="T93" fmla="*/ 1 h 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58" h="1">
                  <a:moveTo>
                    <a:pt x="1958" y="0"/>
                  </a:moveTo>
                  <a:lnTo>
                    <a:pt x="1764" y="0"/>
                  </a:lnTo>
                  <a:lnTo>
                    <a:pt x="1584" y="0"/>
                  </a:lnTo>
                  <a:lnTo>
                    <a:pt x="1418" y="0"/>
                  </a:lnTo>
                  <a:lnTo>
                    <a:pt x="1266" y="0"/>
                  </a:lnTo>
                  <a:lnTo>
                    <a:pt x="1126" y="0"/>
                  </a:lnTo>
                  <a:lnTo>
                    <a:pt x="1000" y="0"/>
                  </a:lnTo>
                  <a:lnTo>
                    <a:pt x="886" y="0"/>
                  </a:lnTo>
                  <a:lnTo>
                    <a:pt x="782" y="0"/>
                  </a:lnTo>
                  <a:lnTo>
                    <a:pt x="688" y="0"/>
                  </a:lnTo>
                  <a:lnTo>
                    <a:pt x="606" y="0"/>
                  </a:lnTo>
                  <a:lnTo>
                    <a:pt x="532" y="0"/>
                  </a:lnTo>
                  <a:lnTo>
                    <a:pt x="466" y="0"/>
                  </a:lnTo>
                  <a:lnTo>
                    <a:pt x="408" y="0"/>
                  </a:lnTo>
                  <a:lnTo>
                    <a:pt x="356" y="0"/>
                  </a:lnTo>
                  <a:lnTo>
                    <a:pt x="312" y="0"/>
                  </a:lnTo>
                  <a:lnTo>
                    <a:pt x="272" y="0"/>
                  </a:lnTo>
                  <a:lnTo>
                    <a:pt x="240" y="0"/>
                  </a:lnTo>
                  <a:lnTo>
                    <a:pt x="210" y="0"/>
                  </a:lnTo>
                  <a:lnTo>
                    <a:pt x="184" y="0"/>
                  </a:lnTo>
                  <a:lnTo>
                    <a:pt x="162" y="0"/>
                  </a:lnTo>
                  <a:lnTo>
                    <a:pt x="144" y="0"/>
                  </a:lnTo>
                  <a:lnTo>
                    <a:pt x="126" y="0"/>
                  </a:lnTo>
                  <a:lnTo>
                    <a:pt x="110" y="0"/>
                  </a:lnTo>
                  <a:lnTo>
                    <a:pt x="94" y="0"/>
                  </a:lnTo>
                  <a:lnTo>
                    <a:pt x="78" y="0"/>
                  </a:lnTo>
                  <a:lnTo>
                    <a:pt x="60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5" name="Freeform 475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6" name="Freeform 476"/>
            <p:cNvSpPr>
              <a:spLocks/>
            </p:cNvSpPr>
            <p:nvPr/>
          </p:nvSpPr>
          <p:spPr bwMode="auto">
            <a:xfrm>
              <a:off x="4494" y="3466"/>
              <a:ext cx="62" cy="34"/>
            </a:xfrm>
            <a:custGeom>
              <a:avLst/>
              <a:gdLst>
                <a:gd name="T0" fmla="*/ 18 w 62"/>
                <a:gd name="T1" fmla="*/ 16 h 34"/>
                <a:gd name="T2" fmla="*/ 0 w 62"/>
                <a:gd name="T3" fmla="*/ 34 h 34"/>
                <a:gd name="T4" fmla="*/ 62 w 62"/>
                <a:gd name="T5" fmla="*/ 16 h 34"/>
                <a:gd name="T6" fmla="*/ 0 w 62"/>
                <a:gd name="T7" fmla="*/ 0 h 34"/>
                <a:gd name="T8" fmla="*/ 18 w 62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4"/>
                <a:gd name="T17" fmla="*/ 62 w 62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4">
                  <a:moveTo>
                    <a:pt x="18" y="16"/>
                  </a:moveTo>
                  <a:lnTo>
                    <a:pt x="0" y="34"/>
                  </a:lnTo>
                  <a:lnTo>
                    <a:pt x="62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7" name="Line 477"/>
            <p:cNvSpPr>
              <a:spLocks noChangeShapeType="1"/>
            </p:cNvSpPr>
            <p:nvPr/>
          </p:nvSpPr>
          <p:spPr bwMode="auto">
            <a:xfrm flipV="1">
              <a:off x="4564" y="3258"/>
              <a:ext cx="1" cy="25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48" name="Freeform 478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49" name="Freeform 479"/>
            <p:cNvSpPr>
              <a:spLocks/>
            </p:cNvSpPr>
            <p:nvPr/>
          </p:nvSpPr>
          <p:spPr bwMode="auto">
            <a:xfrm>
              <a:off x="2566" y="3466"/>
              <a:ext cx="60" cy="34"/>
            </a:xfrm>
            <a:custGeom>
              <a:avLst/>
              <a:gdLst>
                <a:gd name="T0" fmla="*/ 42 w 60"/>
                <a:gd name="T1" fmla="*/ 16 h 34"/>
                <a:gd name="T2" fmla="*/ 60 w 60"/>
                <a:gd name="T3" fmla="*/ 34 h 34"/>
                <a:gd name="T4" fmla="*/ 0 w 60"/>
                <a:gd name="T5" fmla="*/ 16 h 34"/>
                <a:gd name="T6" fmla="*/ 60 w 60"/>
                <a:gd name="T7" fmla="*/ 0 h 34"/>
                <a:gd name="T8" fmla="*/ 42 w 60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34"/>
                <a:gd name="T17" fmla="*/ 60 w 60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34">
                  <a:moveTo>
                    <a:pt x="42" y="16"/>
                  </a:moveTo>
                  <a:lnTo>
                    <a:pt x="60" y="34"/>
                  </a:lnTo>
                  <a:lnTo>
                    <a:pt x="0" y="16"/>
                  </a:lnTo>
                  <a:lnTo>
                    <a:pt x="60" y="0"/>
                  </a:lnTo>
                  <a:lnTo>
                    <a:pt x="42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0" name="Line 480"/>
            <p:cNvSpPr>
              <a:spLocks noChangeShapeType="1"/>
            </p:cNvSpPr>
            <p:nvPr/>
          </p:nvSpPr>
          <p:spPr bwMode="auto">
            <a:xfrm flipV="1">
              <a:off x="2558" y="3258"/>
              <a:ext cx="1" cy="25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51" name="Freeform 481"/>
            <p:cNvSpPr>
              <a:spLocks/>
            </p:cNvSpPr>
            <p:nvPr/>
          </p:nvSpPr>
          <p:spPr bwMode="auto">
            <a:xfrm>
              <a:off x="732" y="3476"/>
              <a:ext cx="1800" cy="1"/>
            </a:xfrm>
            <a:custGeom>
              <a:avLst/>
              <a:gdLst>
                <a:gd name="T0" fmla="*/ 1800 w 1800"/>
                <a:gd name="T1" fmla="*/ 0 h 1"/>
                <a:gd name="T2" fmla="*/ 1614 w 1800"/>
                <a:gd name="T3" fmla="*/ 0 h 1"/>
                <a:gd name="T4" fmla="*/ 1444 w 1800"/>
                <a:gd name="T5" fmla="*/ 0 h 1"/>
                <a:gd name="T6" fmla="*/ 1288 w 1800"/>
                <a:gd name="T7" fmla="*/ 0 h 1"/>
                <a:gd name="T8" fmla="*/ 1144 w 1800"/>
                <a:gd name="T9" fmla="*/ 0 h 1"/>
                <a:gd name="T10" fmla="*/ 1014 w 1800"/>
                <a:gd name="T11" fmla="*/ 0 h 1"/>
                <a:gd name="T12" fmla="*/ 896 w 1800"/>
                <a:gd name="T13" fmla="*/ 0 h 1"/>
                <a:gd name="T14" fmla="*/ 790 w 1800"/>
                <a:gd name="T15" fmla="*/ 0 h 1"/>
                <a:gd name="T16" fmla="*/ 694 w 1800"/>
                <a:gd name="T17" fmla="*/ 0 h 1"/>
                <a:gd name="T18" fmla="*/ 608 w 1800"/>
                <a:gd name="T19" fmla="*/ 0 h 1"/>
                <a:gd name="T20" fmla="*/ 532 w 1800"/>
                <a:gd name="T21" fmla="*/ 0 h 1"/>
                <a:gd name="T22" fmla="*/ 464 w 1800"/>
                <a:gd name="T23" fmla="*/ 0 h 1"/>
                <a:gd name="T24" fmla="*/ 404 w 1800"/>
                <a:gd name="T25" fmla="*/ 0 h 1"/>
                <a:gd name="T26" fmla="*/ 352 w 1800"/>
                <a:gd name="T27" fmla="*/ 0 h 1"/>
                <a:gd name="T28" fmla="*/ 308 w 1800"/>
                <a:gd name="T29" fmla="*/ 0 h 1"/>
                <a:gd name="T30" fmla="*/ 268 w 1800"/>
                <a:gd name="T31" fmla="*/ 0 h 1"/>
                <a:gd name="T32" fmla="*/ 234 w 1800"/>
                <a:gd name="T33" fmla="*/ 0 h 1"/>
                <a:gd name="T34" fmla="*/ 204 w 1800"/>
                <a:gd name="T35" fmla="*/ 0 h 1"/>
                <a:gd name="T36" fmla="*/ 178 w 1800"/>
                <a:gd name="T37" fmla="*/ 0 h 1"/>
                <a:gd name="T38" fmla="*/ 156 w 1800"/>
                <a:gd name="T39" fmla="*/ 0 h 1"/>
                <a:gd name="T40" fmla="*/ 138 w 1800"/>
                <a:gd name="T41" fmla="*/ 0 h 1"/>
                <a:gd name="T42" fmla="*/ 120 w 1800"/>
                <a:gd name="T43" fmla="*/ 0 h 1"/>
                <a:gd name="T44" fmla="*/ 104 w 1800"/>
                <a:gd name="T45" fmla="*/ 0 h 1"/>
                <a:gd name="T46" fmla="*/ 90 w 1800"/>
                <a:gd name="T47" fmla="*/ 0 h 1"/>
                <a:gd name="T48" fmla="*/ 74 w 1800"/>
                <a:gd name="T49" fmla="*/ 0 h 1"/>
                <a:gd name="T50" fmla="*/ 58 w 1800"/>
                <a:gd name="T51" fmla="*/ 0 h 1"/>
                <a:gd name="T52" fmla="*/ 42 w 1800"/>
                <a:gd name="T53" fmla="*/ 0 h 1"/>
                <a:gd name="T54" fmla="*/ 22 w 1800"/>
                <a:gd name="T55" fmla="*/ 0 h 1"/>
                <a:gd name="T56" fmla="*/ 0 w 1800"/>
                <a:gd name="T57" fmla="*/ 0 h 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00"/>
                <a:gd name="T88" fmla="*/ 0 h 1"/>
                <a:gd name="T89" fmla="*/ 1800 w 1800"/>
                <a:gd name="T90" fmla="*/ 1 h 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00" h="1">
                  <a:moveTo>
                    <a:pt x="1800" y="0"/>
                  </a:moveTo>
                  <a:lnTo>
                    <a:pt x="1614" y="0"/>
                  </a:lnTo>
                  <a:lnTo>
                    <a:pt x="1444" y="0"/>
                  </a:lnTo>
                  <a:lnTo>
                    <a:pt x="1288" y="0"/>
                  </a:lnTo>
                  <a:lnTo>
                    <a:pt x="1144" y="0"/>
                  </a:lnTo>
                  <a:lnTo>
                    <a:pt x="1014" y="0"/>
                  </a:lnTo>
                  <a:lnTo>
                    <a:pt x="896" y="0"/>
                  </a:lnTo>
                  <a:lnTo>
                    <a:pt x="790" y="0"/>
                  </a:lnTo>
                  <a:lnTo>
                    <a:pt x="694" y="0"/>
                  </a:lnTo>
                  <a:lnTo>
                    <a:pt x="608" y="0"/>
                  </a:lnTo>
                  <a:lnTo>
                    <a:pt x="532" y="0"/>
                  </a:lnTo>
                  <a:lnTo>
                    <a:pt x="464" y="0"/>
                  </a:lnTo>
                  <a:lnTo>
                    <a:pt x="404" y="0"/>
                  </a:lnTo>
                  <a:lnTo>
                    <a:pt x="352" y="0"/>
                  </a:lnTo>
                  <a:lnTo>
                    <a:pt x="308" y="0"/>
                  </a:lnTo>
                  <a:lnTo>
                    <a:pt x="268" y="0"/>
                  </a:lnTo>
                  <a:lnTo>
                    <a:pt x="234" y="0"/>
                  </a:lnTo>
                  <a:lnTo>
                    <a:pt x="204" y="0"/>
                  </a:lnTo>
                  <a:lnTo>
                    <a:pt x="178" y="0"/>
                  </a:lnTo>
                  <a:lnTo>
                    <a:pt x="156" y="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4" y="0"/>
                  </a:lnTo>
                  <a:lnTo>
                    <a:pt x="58" y="0"/>
                  </a:lnTo>
                  <a:lnTo>
                    <a:pt x="42" y="0"/>
                  </a:lnTo>
                  <a:lnTo>
                    <a:pt x="22" y="0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2" name="Freeform 482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3" name="Freeform 483"/>
            <p:cNvSpPr>
              <a:spLocks/>
            </p:cNvSpPr>
            <p:nvPr/>
          </p:nvSpPr>
          <p:spPr bwMode="auto">
            <a:xfrm>
              <a:off x="2488" y="3460"/>
              <a:ext cx="58" cy="32"/>
            </a:xfrm>
            <a:custGeom>
              <a:avLst/>
              <a:gdLst>
                <a:gd name="T0" fmla="*/ 18 w 58"/>
                <a:gd name="T1" fmla="*/ 16 h 32"/>
                <a:gd name="T2" fmla="*/ 0 w 58"/>
                <a:gd name="T3" fmla="*/ 32 h 32"/>
                <a:gd name="T4" fmla="*/ 58 w 58"/>
                <a:gd name="T5" fmla="*/ 16 h 32"/>
                <a:gd name="T6" fmla="*/ 0 w 58"/>
                <a:gd name="T7" fmla="*/ 0 h 32"/>
                <a:gd name="T8" fmla="*/ 18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18" y="16"/>
                  </a:moveTo>
                  <a:lnTo>
                    <a:pt x="0" y="32"/>
                  </a:lnTo>
                  <a:lnTo>
                    <a:pt x="58" y="16"/>
                  </a:lnTo>
                  <a:lnTo>
                    <a:pt x="0" y="0"/>
                  </a:lnTo>
                  <a:lnTo>
                    <a:pt x="18" y="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4" name="Line 484"/>
            <p:cNvSpPr>
              <a:spLocks noChangeShapeType="1"/>
            </p:cNvSpPr>
            <p:nvPr/>
          </p:nvSpPr>
          <p:spPr bwMode="auto">
            <a:xfrm flipV="1">
              <a:off x="2554" y="3260"/>
              <a:ext cx="1" cy="24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55" name="Freeform 485"/>
            <p:cNvSpPr>
              <a:spLocks/>
            </p:cNvSpPr>
            <p:nvPr/>
          </p:nvSpPr>
          <p:spPr bwMode="auto">
            <a:xfrm>
              <a:off x="718" y="3460"/>
              <a:ext cx="58" cy="32"/>
            </a:xfrm>
            <a:custGeom>
              <a:avLst/>
              <a:gdLst>
                <a:gd name="T0" fmla="*/ 40 w 58"/>
                <a:gd name="T1" fmla="*/ 16 h 32"/>
                <a:gd name="T2" fmla="*/ 58 w 58"/>
                <a:gd name="T3" fmla="*/ 32 h 32"/>
                <a:gd name="T4" fmla="*/ 0 w 58"/>
                <a:gd name="T5" fmla="*/ 16 h 32"/>
                <a:gd name="T6" fmla="*/ 58 w 58"/>
                <a:gd name="T7" fmla="*/ 0 h 32"/>
                <a:gd name="T8" fmla="*/ 40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40" y="16"/>
                  </a:moveTo>
                  <a:lnTo>
                    <a:pt x="58" y="32"/>
                  </a:lnTo>
                  <a:lnTo>
                    <a:pt x="0" y="16"/>
                  </a:lnTo>
                  <a:lnTo>
                    <a:pt x="58" y="0"/>
                  </a:lnTo>
                  <a:lnTo>
                    <a:pt x="40" y="1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6" name="Freeform 486"/>
            <p:cNvSpPr>
              <a:spLocks/>
            </p:cNvSpPr>
            <p:nvPr/>
          </p:nvSpPr>
          <p:spPr bwMode="auto">
            <a:xfrm>
              <a:off x="718" y="3460"/>
              <a:ext cx="58" cy="32"/>
            </a:xfrm>
            <a:custGeom>
              <a:avLst/>
              <a:gdLst>
                <a:gd name="T0" fmla="*/ 40 w 58"/>
                <a:gd name="T1" fmla="*/ 16 h 32"/>
                <a:gd name="T2" fmla="*/ 58 w 58"/>
                <a:gd name="T3" fmla="*/ 32 h 32"/>
                <a:gd name="T4" fmla="*/ 0 w 58"/>
                <a:gd name="T5" fmla="*/ 16 h 32"/>
                <a:gd name="T6" fmla="*/ 58 w 58"/>
                <a:gd name="T7" fmla="*/ 0 h 32"/>
                <a:gd name="T8" fmla="*/ 40 w 58"/>
                <a:gd name="T9" fmla="*/ 1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2"/>
                <a:gd name="T17" fmla="*/ 58 w 5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2">
                  <a:moveTo>
                    <a:pt x="40" y="16"/>
                  </a:moveTo>
                  <a:lnTo>
                    <a:pt x="58" y="32"/>
                  </a:lnTo>
                  <a:lnTo>
                    <a:pt x="0" y="16"/>
                  </a:lnTo>
                  <a:lnTo>
                    <a:pt x="58" y="0"/>
                  </a:lnTo>
                  <a:lnTo>
                    <a:pt x="40" y="1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57" name="Line 487"/>
            <p:cNvSpPr>
              <a:spLocks noChangeShapeType="1"/>
            </p:cNvSpPr>
            <p:nvPr/>
          </p:nvSpPr>
          <p:spPr bwMode="auto">
            <a:xfrm flipV="1">
              <a:off x="710" y="3260"/>
              <a:ext cx="1" cy="24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58" name="Freeform 488"/>
            <p:cNvSpPr>
              <a:spLocks/>
            </p:cNvSpPr>
            <p:nvPr/>
          </p:nvSpPr>
          <p:spPr bwMode="auto">
            <a:xfrm>
              <a:off x="2560" y="2592"/>
              <a:ext cx="1" cy="680"/>
            </a:xfrm>
            <a:custGeom>
              <a:avLst/>
              <a:gdLst>
                <a:gd name="T0" fmla="*/ 0 w 1"/>
                <a:gd name="T1" fmla="*/ 680 h 680"/>
                <a:gd name="T2" fmla="*/ 0 w 1"/>
                <a:gd name="T3" fmla="*/ 560 h 680"/>
                <a:gd name="T4" fmla="*/ 0 w 1"/>
                <a:gd name="T5" fmla="*/ 456 h 680"/>
                <a:gd name="T6" fmla="*/ 0 w 1"/>
                <a:gd name="T7" fmla="*/ 364 h 680"/>
                <a:gd name="T8" fmla="*/ 0 w 1"/>
                <a:gd name="T9" fmla="*/ 286 h 680"/>
                <a:gd name="T10" fmla="*/ 0 w 1"/>
                <a:gd name="T11" fmla="*/ 220 h 680"/>
                <a:gd name="T12" fmla="*/ 0 w 1"/>
                <a:gd name="T13" fmla="*/ 166 h 680"/>
                <a:gd name="T14" fmla="*/ 0 w 1"/>
                <a:gd name="T15" fmla="*/ 120 h 680"/>
                <a:gd name="T16" fmla="*/ 0 w 1"/>
                <a:gd name="T17" fmla="*/ 84 h 680"/>
                <a:gd name="T18" fmla="*/ 0 w 1"/>
                <a:gd name="T19" fmla="*/ 56 h 680"/>
                <a:gd name="T20" fmla="*/ 0 w 1"/>
                <a:gd name="T21" fmla="*/ 36 h 680"/>
                <a:gd name="T22" fmla="*/ 0 w 1"/>
                <a:gd name="T23" fmla="*/ 20 h 680"/>
                <a:gd name="T24" fmla="*/ 0 w 1"/>
                <a:gd name="T25" fmla="*/ 10 h 680"/>
                <a:gd name="T26" fmla="*/ 0 w 1"/>
                <a:gd name="T27" fmla="*/ 4 h 680"/>
                <a:gd name="T28" fmla="*/ 0 w 1"/>
                <a:gd name="T29" fmla="*/ 2 h 680"/>
                <a:gd name="T30" fmla="*/ 0 w 1"/>
                <a:gd name="T31" fmla="*/ 0 h 680"/>
                <a:gd name="T32" fmla="*/ 0 w 1"/>
                <a:gd name="T33" fmla="*/ 0 h 6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"/>
                <a:gd name="T52" fmla="*/ 0 h 680"/>
                <a:gd name="T53" fmla="*/ 1 w 1"/>
                <a:gd name="T54" fmla="*/ 680 h 68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" h="680">
                  <a:moveTo>
                    <a:pt x="0" y="680"/>
                  </a:moveTo>
                  <a:lnTo>
                    <a:pt x="0" y="560"/>
                  </a:lnTo>
                  <a:lnTo>
                    <a:pt x="0" y="456"/>
                  </a:lnTo>
                  <a:lnTo>
                    <a:pt x="0" y="364"/>
                  </a:lnTo>
                  <a:lnTo>
                    <a:pt x="0" y="286"/>
                  </a:lnTo>
                  <a:lnTo>
                    <a:pt x="0" y="220"/>
                  </a:lnTo>
                  <a:lnTo>
                    <a:pt x="0" y="166"/>
                  </a:lnTo>
                  <a:lnTo>
                    <a:pt x="0" y="120"/>
                  </a:lnTo>
                  <a:lnTo>
                    <a:pt x="0" y="84"/>
                  </a:lnTo>
                  <a:lnTo>
                    <a:pt x="0" y="56"/>
                  </a:lnTo>
                  <a:lnTo>
                    <a:pt x="0" y="36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3" name="Group 509"/>
          <p:cNvGrpSpPr>
            <a:grpSpLocks noChangeAspect="1"/>
          </p:cNvGrpSpPr>
          <p:nvPr/>
        </p:nvGrpSpPr>
        <p:grpSpPr bwMode="auto">
          <a:xfrm>
            <a:off x="3332163" y="4592638"/>
            <a:ext cx="923925" cy="1069975"/>
            <a:chOff x="2064" y="2704"/>
            <a:chExt cx="512" cy="592"/>
          </a:xfrm>
        </p:grpSpPr>
        <p:sp>
          <p:nvSpPr>
            <p:cNvPr id="51236" name="AutoShape 510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37" name="Rectangle 511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38" name="Freeform 512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39" name="Freeform 513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4" name="Group 514"/>
          <p:cNvGrpSpPr>
            <a:grpSpLocks noChangeAspect="1"/>
          </p:cNvGrpSpPr>
          <p:nvPr/>
        </p:nvGrpSpPr>
        <p:grpSpPr bwMode="auto">
          <a:xfrm>
            <a:off x="3652838" y="4479925"/>
            <a:ext cx="823912" cy="1068388"/>
            <a:chOff x="2290" y="2659"/>
            <a:chExt cx="456" cy="592"/>
          </a:xfrm>
        </p:grpSpPr>
        <p:sp>
          <p:nvSpPr>
            <p:cNvPr id="51232" name="AutoShape 515"/>
            <p:cNvSpPr>
              <a:spLocks noChangeAspect="1" noChangeArrowheads="1" noTextEdit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1233" name="Rectangle 516"/>
            <p:cNvSpPr>
              <a:spLocks noChangeArrowheads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34" name="Freeform 517"/>
            <p:cNvSpPr>
              <a:spLocks/>
            </p:cNvSpPr>
            <p:nvPr/>
          </p:nvSpPr>
          <p:spPr bwMode="auto">
            <a:xfrm>
              <a:off x="2452" y="2729"/>
              <a:ext cx="166" cy="396"/>
            </a:xfrm>
            <a:custGeom>
              <a:avLst/>
              <a:gdLst>
                <a:gd name="T0" fmla="*/ 34 w 166"/>
                <a:gd name="T1" fmla="*/ 396 h 396"/>
                <a:gd name="T2" fmla="*/ 30 w 166"/>
                <a:gd name="T3" fmla="*/ 390 h 396"/>
                <a:gd name="T4" fmla="*/ 22 w 166"/>
                <a:gd name="T5" fmla="*/ 380 h 396"/>
                <a:gd name="T6" fmla="*/ 14 w 166"/>
                <a:gd name="T7" fmla="*/ 366 h 396"/>
                <a:gd name="T8" fmla="*/ 6 w 166"/>
                <a:gd name="T9" fmla="*/ 352 h 396"/>
                <a:gd name="T10" fmla="*/ 0 w 166"/>
                <a:gd name="T11" fmla="*/ 336 h 396"/>
                <a:gd name="T12" fmla="*/ 0 w 166"/>
                <a:gd name="T13" fmla="*/ 322 h 396"/>
                <a:gd name="T14" fmla="*/ 4 w 166"/>
                <a:gd name="T15" fmla="*/ 308 h 396"/>
                <a:gd name="T16" fmla="*/ 16 w 166"/>
                <a:gd name="T17" fmla="*/ 298 h 396"/>
                <a:gd name="T18" fmla="*/ 26 w 166"/>
                <a:gd name="T19" fmla="*/ 290 h 396"/>
                <a:gd name="T20" fmla="*/ 42 w 166"/>
                <a:gd name="T21" fmla="*/ 280 h 396"/>
                <a:gd name="T22" fmla="*/ 58 w 166"/>
                <a:gd name="T23" fmla="*/ 266 h 396"/>
                <a:gd name="T24" fmla="*/ 74 w 166"/>
                <a:gd name="T25" fmla="*/ 254 h 396"/>
                <a:gd name="T26" fmla="*/ 86 w 166"/>
                <a:gd name="T27" fmla="*/ 244 h 396"/>
                <a:gd name="T28" fmla="*/ 94 w 166"/>
                <a:gd name="T29" fmla="*/ 238 h 396"/>
                <a:gd name="T30" fmla="*/ 104 w 166"/>
                <a:gd name="T31" fmla="*/ 222 h 396"/>
                <a:gd name="T32" fmla="*/ 108 w 166"/>
                <a:gd name="T33" fmla="*/ 202 h 396"/>
                <a:gd name="T34" fmla="*/ 104 w 166"/>
                <a:gd name="T35" fmla="*/ 178 h 396"/>
                <a:gd name="T36" fmla="*/ 96 w 166"/>
                <a:gd name="T37" fmla="*/ 156 h 396"/>
                <a:gd name="T38" fmla="*/ 86 w 166"/>
                <a:gd name="T39" fmla="*/ 138 h 396"/>
                <a:gd name="T40" fmla="*/ 76 w 166"/>
                <a:gd name="T41" fmla="*/ 122 h 396"/>
                <a:gd name="T42" fmla="*/ 70 w 166"/>
                <a:gd name="T43" fmla="*/ 106 h 396"/>
                <a:gd name="T44" fmla="*/ 68 w 166"/>
                <a:gd name="T45" fmla="*/ 92 h 396"/>
                <a:gd name="T46" fmla="*/ 74 w 166"/>
                <a:gd name="T47" fmla="*/ 80 h 396"/>
                <a:gd name="T48" fmla="*/ 86 w 166"/>
                <a:gd name="T49" fmla="*/ 70 h 396"/>
                <a:gd name="T50" fmla="*/ 112 w 166"/>
                <a:gd name="T51" fmla="*/ 50 h 396"/>
                <a:gd name="T52" fmla="*/ 138 w 166"/>
                <a:gd name="T53" fmla="*/ 28 h 396"/>
                <a:gd name="T54" fmla="*/ 162 w 166"/>
                <a:gd name="T55" fmla="*/ 10 h 396"/>
                <a:gd name="T56" fmla="*/ 160 w 166"/>
                <a:gd name="T57" fmla="*/ 6 h 396"/>
                <a:gd name="T58" fmla="*/ 160 w 166"/>
                <a:gd name="T59" fmla="*/ 4 h 396"/>
                <a:gd name="T60" fmla="*/ 160 w 166"/>
                <a:gd name="T61" fmla="*/ 4 h 396"/>
                <a:gd name="T62" fmla="*/ 160 w 166"/>
                <a:gd name="T63" fmla="*/ 2 h 396"/>
                <a:gd name="T64" fmla="*/ 162 w 166"/>
                <a:gd name="T65" fmla="*/ 2 h 396"/>
                <a:gd name="T66" fmla="*/ 166 w 166"/>
                <a:gd name="T67" fmla="*/ 0 h 3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6"/>
                <a:gd name="T103" fmla="*/ 0 h 396"/>
                <a:gd name="T104" fmla="*/ 166 w 166"/>
                <a:gd name="T105" fmla="*/ 396 h 3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6" h="396">
                  <a:moveTo>
                    <a:pt x="34" y="396"/>
                  </a:moveTo>
                  <a:lnTo>
                    <a:pt x="30" y="390"/>
                  </a:lnTo>
                  <a:lnTo>
                    <a:pt x="22" y="380"/>
                  </a:lnTo>
                  <a:lnTo>
                    <a:pt x="14" y="366"/>
                  </a:lnTo>
                  <a:lnTo>
                    <a:pt x="6" y="352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6" y="298"/>
                  </a:lnTo>
                  <a:lnTo>
                    <a:pt x="26" y="290"/>
                  </a:lnTo>
                  <a:lnTo>
                    <a:pt x="42" y="280"/>
                  </a:lnTo>
                  <a:lnTo>
                    <a:pt x="58" y="266"/>
                  </a:lnTo>
                  <a:lnTo>
                    <a:pt x="74" y="254"/>
                  </a:lnTo>
                  <a:lnTo>
                    <a:pt x="86" y="244"/>
                  </a:lnTo>
                  <a:lnTo>
                    <a:pt x="94" y="238"/>
                  </a:lnTo>
                  <a:lnTo>
                    <a:pt x="104" y="222"/>
                  </a:lnTo>
                  <a:lnTo>
                    <a:pt x="108" y="202"/>
                  </a:lnTo>
                  <a:lnTo>
                    <a:pt x="104" y="178"/>
                  </a:lnTo>
                  <a:lnTo>
                    <a:pt x="96" y="156"/>
                  </a:lnTo>
                  <a:lnTo>
                    <a:pt x="86" y="138"/>
                  </a:lnTo>
                  <a:lnTo>
                    <a:pt x="76" y="122"/>
                  </a:lnTo>
                  <a:lnTo>
                    <a:pt x="70" y="106"/>
                  </a:lnTo>
                  <a:lnTo>
                    <a:pt x="68" y="92"/>
                  </a:lnTo>
                  <a:lnTo>
                    <a:pt x="74" y="80"/>
                  </a:lnTo>
                  <a:lnTo>
                    <a:pt x="86" y="70"/>
                  </a:lnTo>
                  <a:lnTo>
                    <a:pt x="112" y="50"/>
                  </a:lnTo>
                  <a:lnTo>
                    <a:pt x="138" y="28"/>
                  </a:lnTo>
                  <a:lnTo>
                    <a:pt x="162" y="10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6" y="0"/>
                  </a:lnTo>
                </a:path>
              </a:pathLst>
            </a:custGeom>
            <a:noFill/>
            <a:ln w="28575">
              <a:solidFill>
                <a:srgbClr val="00814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1235" name="Freeform 518"/>
            <p:cNvSpPr>
              <a:spLocks/>
            </p:cNvSpPr>
            <p:nvPr/>
          </p:nvSpPr>
          <p:spPr bwMode="auto">
            <a:xfrm>
              <a:off x="2428" y="3069"/>
              <a:ext cx="96" cy="126"/>
            </a:xfrm>
            <a:custGeom>
              <a:avLst/>
              <a:gdLst>
                <a:gd name="T0" fmla="*/ 78 w 96"/>
                <a:gd name="T1" fmla="*/ 0 h 126"/>
                <a:gd name="T2" fmla="*/ 96 w 96"/>
                <a:gd name="T3" fmla="*/ 126 h 126"/>
                <a:gd name="T4" fmla="*/ 0 w 96"/>
                <a:gd name="T5" fmla="*/ 42 h 126"/>
                <a:gd name="T6" fmla="*/ 22 w 96"/>
                <a:gd name="T7" fmla="*/ 40 h 126"/>
                <a:gd name="T8" fmla="*/ 44 w 96"/>
                <a:gd name="T9" fmla="*/ 34 h 126"/>
                <a:gd name="T10" fmla="*/ 64 w 96"/>
                <a:gd name="T11" fmla="*/ 20 h 126"/>
                <a:gd name="T12" fmla="*/ 78 w 96"/>
                <a:gd name="T13" fmla="*/ 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26"/>
                <a:gd name="T23" fmla="*/ 96 w 96"/>
                <a:gd name="T24" fmla="*/ 126 h 1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26">
                  <a:moveTo>
                    <a:pt x="78" y="0"/>
                  </a:moveTo>
                  <a:lnTo>
                    <a:pt x="96" y="126"/>
                  </a:lnTo>
                  <a:lnTo>
                    <a:pt x="0" y="42"/>
                  </a:lnTo>
                  <a:lnTo>
                    <a:pt x="22" y="40"/>
                  </a:lnTo>
                  <a:lnTo>
                    <a:pt x="44" y="34"/>
                  </a:lnTo>
                  <a:lnTo>
                    <a:pt x="64" y="2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73223" name="Object 519"/>
          <p:cNvGraphicFramePr>
            <a:graphicFrameLocks noChangeAspect="1"/>
          </p:cNvGraphicFramePr>
          <p:nvPr/>
        </p:nvGraphicFramePr>
        <p:xfrm>
          <a:off x="4211638" y="4437063"/>
          <a:ext cx="573087" cy="641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7" name="Equation" r:id="rId26" imgW="215640" imgH="241200" progId="Equation.DSMT4">
                  <p:embed/>
                </p:oleObj>
              </mc:Choice>
              <mc:Fallback>
                <p:oleObj name="Equation" r:id="rId26" imgW="21564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11638" y="4437063"/>
                        <a:ext cx="573087" cy="641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224" name="Object 520"/>
          <p:cNvGraphicFramePr>
            <a:graphicFrameLocks noChangeAspect="1"/>
          </p:cNvGraphicFramePr>
          <p:nvPr/>
        </p:nvGraphicFramePr>
        <p:xfrm>
          <a:off x="3300413" y="4949825"/>
          <a:ext cx="506412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8" name="Equation" r:id="rId28" imgW="190440" imgH="228600" progId="Equation.DSMT4">
                  <p:embed/>
                </p:oleObj>
              </mc:Choice>
              <mc:Fallback>
                <p:oleObj name="Equation" r:id="rId28" imgW="1904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0413" y="4949825"/>
                        <a:ext cx="506412" cy="6080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30" name="Text Box 521"/>
          <p:cNvSpPr txBox="1">
            <a:spLocks noChangeArrowheads="1"/>
          </p:cNvSpPr>
          <p:nvPr/>
        </p:nvSpPr>
        <p:spPr bwMode="auto">
          <a:xfrm>
            <a:off x="5164138" y="958850"/>
            <a:ext cx="3830637" cy="3698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buClr>
                <a:schemeClr val="accent1"/>
              </a:buClr>
              <a:buFont typeface="Wingdings" pitchFamily="2" charset="2"/>
              <a:buNone/>
            </a:pPr>
            <a:r>
              <a:rPr lang="en-US" altLang="ja-JP">
                <a:latin typeface="Times New Roman" pitchFamily="18" charset="0"/>
                <a:cs typeface="Times New Roman" pitchFamily="18" charset="0"/>
              </a:rPr>
              <a:t>Jansen &amp; Duppen, </a:t>
            </a:r>
            <a:r>
              <a:rPr lang="de-DE" altLang="ja-JP">
                <a:latin typeface="Times New Roman" pitchFamily="18" charset="0"/>
                <a:cs typeface="Times New Roman" pitchFamily="18" charset="0"/>
                <a:hlinkClick r:id="rId30"/>
              </a:rPr>
              <a:t>JCP </a:t>
            </a:r>
            <a:r>
              <a:rPr lang="de-DE" altLang="ja-JP" b="1">
                <a:latin typeface="Times New Roman" pitchFamily="18" charset="0"/>
                <a:cs typeface="Times New Roman" pitchFamily="18" charset="0"/>
                <a:hlinkClick r:id="rId30"/>
              </a:rPr>
              <a:t>113</a:t>
            </a:r>
            <a:r>
              <a:rPr lang="de-DE" altLang="ja-JP">
                <a:latin typeface="Times New Roman" pitchFamily="18" charset="0"/>
                <a:cs typeface="Times New Roman" pitchFamily="18" charset="0"/>
                <a:hlinkClick r:id="rId30"/>
              </a:rPr>
              <a:t>,307 (2000)</a:t>
            </a:r>
            <a:r>
              <a:rPr lang="de-DE" altLang="ja-JP">
                <a:latin typeface="Times New Roman" pitchFamily="18" charset="0"/>
                <a:cs typeface="Times New Roman" pitchFamily="18" charset="0"/>
              </a:rPr>
              <a:t>.</a:t>
            </a:r>
            <a:endParaRPr lang="en-US" altLang="ja-JP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7" name="Rectangle 3"/>
          <p:cNvSpPr txBox="1">
            <a:spLocks noChangeArrowheads="1"/>
          </p:cNvSpPr>
          <p:nvPr/>
        </p:nvSpPr>
        <p:spPr bwMode="auto">
          <a:xfrm>
            <a:off x="385763" y="203200"/>
            <a:ext cx="8462962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b="1" kern="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B3. </a:t>
            </a:r>
            <a:r>
              <a:rPr lang="en-US" altLang="ja-JP" sz="3600" b="1" kern="0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nonEquilibrium</a:t>
            </a:r>
            <a:r>
              <a:rPr lang="en-US" altLang="ja-JP" sz="3600" b="1" kern="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MD for 2D Raman</a:t>
            </a:r>
          </a:p>
        </p:txBody>
      </p:sp>
      <p:graphicFrame>
        <p:nvGraphicFramePr>
          <p:cNvPr id="8194" name="Object 15"/>
          <p:cNvGraphicFramePr>
            <a:graphicFrameLocks noChangeAspect="1"/>
          </p:cNvGraphicFramePr>
          <p:nvPr/>
        </p:nvGraphicFramePr>
        <p:xfrm>
          <a:off x="2354707" y="1856423"/>
          <a:ext cx="2017713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59" name="Equation" r:id="rId31" imgW="2019240" imgH="495000" progId="Equation.DSMT4">
                  <p:embed/>
                </p:oleObj>
              </mc:Choice>
              <mc:Fallback>
                <p:oleObj name="Equation" r:id="rId31" imgW="201924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54707" y="1856423"/>
                        <a:ext cx="2017713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117" name="Object 16"/>
          <p:cNvGraphicFramePr>
            <a:graphicFrameLocks noChangeAspect="1"/>
          </p:cNvGraphicFramePr>
          <p:nvPr/>
        </p:nvGraphicFramePr>
        <p:xfrm>
          <a:off x="3839020" y="1883410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60" name="Equation" r:id="rId33" imgW="1574640" imgH="495000" progId="Equation.DSMT4">
                  <p:embed/>
                </p:oleObj>
              </mc:Choice>
              <mc:Fallback>
                <p:oleObj name="Equation" r:id="rId33" imgW="157464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39020" y="1883410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ct 19"/>
          <p:cNvGraphicFramePr>
            <a:graphicFrameLocks noChangeAspect="1"/>
          </p:cNvGraphicFramePr>
          <p:nvPr/>
        </p:nvGraphicFramePr>
        <p:xfrm>
          <a:off x="5432679" y="1903984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61" name="Equation" r:id="rId35" imgW="1574640" imgH="495000" progId="Equation.DSMT4">
                  <p:embed/>
                </p:oleObj>
              </mc:Choice>
              <mc:Fallback>
                <p:oleObj name="Equation" r:id="rId35" imgW="157464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32679" y="1903984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Object 20"/>
          <p:cNvGraphicFramePr>
            <a:graphicFrameLocks noChangeAspect="1"/>
          </p:cNvGraphicFramePr>
          <p:nvPr/>
        </p:nvGraphicFramePr>
        <p:xfrm>
          <a:off x="7075615" y="1876298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62" name="Equation" r:id="rId37" imgW="1574640" imgH="495000" progId="Equation.DSMT4">
                  <p:embed/>
                </p:oleObj>
              </mc:Choice>
              <mc:Fallback>
                <p:oleObj name="Equation" r:id="rId37" imgW="157464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75615" y="1876298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22" name="Object 4"/>
          <p:cNvGraphicFramePr>
            <a:graphicFrameLocks noChangeAspect="1"/>
          </p:cNvGraphicFramePr>
          <p:nvPr/>
        </p:nvGraphicFramePr>
        <p:xfrm>
          <a:off x="513842" y="1820926"/>
          <a:ext cx="1816100" cy="512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63" name="Equation" r:id="rId39" imgW="901440" imgH="253800" progId="Equation.DSMT4">
                  <p:embed/>
                </p:oleObj>
              </mc:Choice>
              <mc:Fallback>
                <p:oleObj name="Equation" r:id="rId39" imgW="90144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842" y="1820926"/>
                        <a:ext cx="1816100" cy="5127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" name="Object 23"/>
          <p:cNvGraphicFramePr>
            <a:graphicFrameLocks noChangeAspect="1"/>
          </p:cNvGraphicFramePr>
          <p:nvPr/>
        </p:nvGraphicFramePr>
        <p:xfrm>
          <a:off x="7455471" y="2729484"/>
          <a:ext cx="2017713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64" name="Equation" r:id="rId41" imgW="2019240" imgH="495000" progId="Equation.DSMT4">
                  <p:embed/>
                </p:oleObj>
              </mc:Choice>
              <mc:Fallback>
                <p:oleObj name="Equation" r:id="rId41" imgW="201924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55471" y="2729484"/>
                        <a:ext cx="2017713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24"/>
          <p:cNvGraphicFramePr>
            <a:graphicFrameLocks noChangeAspect="1"/>
          </p:cNvGraphicFramePr>
          <p:nvPr/>
        </p:nvGraphicFramePr>
        <p:xfrm>
          <a:off x="7361936" y="3305747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65" name="Equation" r:id="rId42" imgW="1574640" imgH="495000" progId="Equation.DSMT4">
                  <p:embed/>
                </p:oleObj>
              </mc:Choice>
              <mc:Fallback>
                <p:oleObj name="Equation" r:id="rId42" imgW="157464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61936" y="3305747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Object 25"/>
          <p:cNvGraphicFramePr>
            <a:graphicFrameLocks noChangeAspect="1"/>
          </p:cNvGraphicFramePr>
          <p:nvPr/>
        </p:nvGraphicFramePr>
        <p:xfrm>
          <a:off x="7422896" y="4435856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66" name="Equation" r:id="rId43" imgW="1574640" imgH="495000" progId="Equation.DSMT4">
                  <p:embed/>
                </p:oleObj>
              </mc:Choice>
              <mc:Fallback>
                <p:oleObj name="Equation" r:id="rId43" imgW="157464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22896" y="4435856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Object 26"/>
          <p:cNvGraphicFramePr>
            <a:graphicFrameLocks noChangeAspect="1"/>
          </p:cNvGraphicFramePr>
          <p:nvPr/>
        </p:nvGraphicFramePr>
        <p:xfrm>
          <a:off x="7364603" y="5189157"/>
          <a:ext cx="15748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67" name="Equation" r:id="rId45" imgW="1574640" imgH="495000" progId="Equation.DSMT4">
                  <p:embed/>
                </p:oleObj>
              </mc:Choice>
              <mc:Fallback>
                <p:oleObj name="Equation" r:id="rId45" imgW="157464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64603" y="5189157"/>
                        <a:ext cx="1574800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27"/>
          <p:cNvGraphicFramePr>
            <a:graphicFrameLocks noChangeAspect="1"/>
          </p:cNvGraphicFramePr>
          <p:nvPr/>
        </p:nvGraphicFramePr>
        <p:xfrm>
          <a:off x="2227707" y="1888300"/>
          <a:ext cx="6240463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968" name="Equation" r:id="rId46" imgW="6248160" imgH="495000" progId="Equation.DSMT4">
                  <p:embed/>
                </p:oleObj>
              </mc:Choice>
              <mc:Fallback>
                <p:oleObj name="Equation" r:id="rId46" imgW="624816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7707" y="1888300"/>
                        <a:ext cx="6240463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2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72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72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72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47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73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73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72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72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72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72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00"/>
                            </p:stCondLst>
                            <p:childTnLst>
                              <p:par>
                                <p:cTn id="123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4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7" dur="500"/>
                                        <p:tgtEl>
                                          <p:spTgt spid="47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51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539750" y="1341438"/>
          <a:ext cx="8234363" cy="566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0" name="Equation" r:id="rId4" imgW="3682800" imgH="253800" progId="Equation.DSMT4">
                  <p:embed/>
                </p:oleObj>
              </mc:Choice>
              <mc:Fallback>
                <p:oleObj name="Equation" r:id="rId4" imgW="368280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750" y="1341438"/>
                        <a:ext cx="8234363" cy="5667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227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509713" y="3351213"/>
          <a:ext cx="1093787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1" name="Equation" r:id="rId6" imgW="1498320" imgH="469800" progId="Equation.DSMT4">
                  <p:embed/>
                </p:oleObj>
              </mc:Choice>
              <mc:Fallback>
                <p:oleObj name="Equation" r:id="rId6" imgW="149832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9713" y="3351213"/>
                        <a:ext cx="1093787" cy="342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274" name="Rectangle 4"/>
          <p:cNvSpPr>
            <a:spLocks noChangeArrowheads="1"/>
          </p:cNvSpPr>
          <p:nvPr/>
        </p:nvSpPr>
        <p:spPr bwMode="auto">
          <a:xfrm>
            <a:off x="468313" y="404813"/>
            <a:ext cx="8435975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B4. </a:t>
            </a:r>
            <a:r>
              <a:rPr lang="en-US" altLang="ja-JP" sz="3600" b="1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Eq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</a:t>
            </a:r>
            <a:r>
              <a:rPr lang="en-US" altLang="ja-JP" sz="3600" b="1" dirty="0" err="1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Noneq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Hybrid MD approach</a:t>
            </a:r>
          </a:p>
        </p:txBody>
      </p:sp>
      <p:sp>
        <p:nvSpPr>
          <p:cNvPr id="52235" name="Rectangle 7"/>
          <p:cNvSpPr>
            <a:spLocks noChangeArrowheads="1"/>
          </p:cNvSpPr>
          <p:nvPr/>
        </p:nvSpPr>
        <p:spPr bwMode="auto">
          <a:xfrm>
            <a:off x="927100" y="1027113"/>
            <a:ext cx="7289800" cy="4737100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3737" name="Freeform 9"/>
          <p:cNvSpPr>
            <a:spLocks/>
          </p:cNvSpPr>
          <p:nvPr/>
        </p:nvSpPr>
        <p:spPr bwMode="auto">
          <a:xfrm>
            <a:off x="6880225" y="4105275"/>
            <a:ext cx="304800" cy="222250"/>
          </a:xfrm>
          <a:custGeom>
            <a:avLst/>
            <a:gdLst>
              <a:gd name="T0" fmla="*/ 0 w 192"/>
              <a:gd name="T1" fmla="*/ 0 h 140"/>
              <a:gd name="T2" fmla="*/ 2147483647 w 192"/>
              <a:gd name="T3" fmla="*/ 2147483647 h 140"/>
              <a:gd name="T4" fmla="*/ 0 w 192"/>
              <a:gd name="T5" fmla="*/ 2147483647 h 140"/>
              <a:gd name="T6" fmla="*/ 2147483647 w 192"/>
              <a:gd name="T7" fmla="*/ 2147483647 h 140"/>
              <a:gd name="T8" fmla="*/ 2147483647 w 192"/>
              <a:gd name="T9" fmla="*/ 2147483647 h 140"/>
              <a:gd name="T10" fmla="*/ 2147483647 w 192"/>
              <a:gd name="T11" fmla="*/ 2147483647 h 140"/>
              <a:gd name="T12" fmla="*/ 2147483647 w 192"/>
              <a:gd name="T13" fmla="*/ 2147483647 h 140"/>
              <a:gd name="T14" fmla="*/ 0 w 192"/>
              <a:gd name="T15" fmla="*/ 0 h 1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92"/>
              <a:gd name="T25" fmla="*/ 0 h 140"/>
              <a:gd name="T26" fmla="*/ 192 w 192"/>
              <a:gd name="T27" fmla="*/ 140 h 14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92" h="140">
                <a:moveTo>
                  <a:pt x="0" y="0"/>
                </a:moveTo>
                <a:lnTo>
                  <a:pt x="192" y="70"/>
                </a:lnTo>
                <a:lnTo>
                  <a:pt x="0" y="140"/>
                </a:lnTo>
                <a:lnTo>
                  <a:pt x="14" y="114"/>
                </a:lnTo>
                <a:lnTo>
                  <a:pt x="22" y="84"/>
                </a:lnTo>
                <a:lnTo>
                  <a:pt x="22" y="56"/>
                </a:lnTo>
                <a:lnTo>
                  <a:pt x="14" y="26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37" name="Freeform 10"/>
          <p:cNvSpPr>
            <a:spLocks/>
          </p:cNvSpPr>
          <p:nvPr/>
        </p:nvSpPr>
        <p:spPr bwMode="auto">
          <a:xfrm>
            <a:off x="4025900" y="4587875"/>
            <a:ext cx="3108325" cy="1588"/>
          </a:xfrm>
          <a:custGeom>
            <a:avLst/>
            <a:gdLst>
              <a:gd name="T0" fmla="*/ 2147483647 w 1958"/>
              <a:gd name="T1" fmla="*/ 0 h 1588"/>
              <a:gd name="T2" fmla="*/ 2147483647 w 1958"/>
              <a:gd name="T3" fmla="*/ 0 h 1588"/>
              <a:gd name="T4" fmla="*/ 2147483647 w 1958"/>
              <a:gd name="T5" fmla="*/ 0 h 1588"/>
              <a:gd name="T6" fmla="*/ 2147483647 w 1958"/>
              <a:gd name="T7" fmla="*/ 0 h 1588"/>
              <a:gd name="T8" fmla="*/ 2147483647 w 1958"/>
              <a:gd name="T9" fmla="*/ 0 h 1588"/>
              <a:gd name="T10" fmla="*/ 2147483647 w 1958"/>
              <a:gd name="T11" fmla="*/ 0 h 1588"/>
              <a:gd name="T12" fmla="*/ 2147483647 w 1958"/>
              <a:gd name="T13" fmla="*/ 0 h 1588"/>
              <a:gd name="T14" fmla="*/ 2147483647 w 1958"/>
              <a:gd name="T15" fmla="*/ 0 h 1588"/>
              <a:gd name="T16" fmla="*/ 2147483647 w 1958"/>
              <a:gd name="T17" fmla="*/ 0 h 1588"/>
              <a:gd name="T18" fmla="*/ 2147483647 w 1958"/>
              <a:gd name="T19" fmla="*/ 0 h 1588"/>
              <a:gd name="T20" fmla="*/ 2147483647 w 1958"/>
              <a:gd name="T21" fmla="*/ 0 h 1588"/>
              <a:gd name="T22" fmla="*/ 2147483647 w 1958"/>
              <a:gd name="T23" fmla="*/ 0 h 1588"/>
              <a:gd name="T24" fmla="*/ 2147483647 w 1958"/>
              <a:gd name="T25" fmla="*/ 0 h 1588"/>
              <a:gd name="T26" fmla="*/ 2147483647 w 1958"/>
              <a:gd name="T27" fmla="*/ 0 h 1588"/>
              <a:gd name="T28" fmla="*/ 2147483647 w 1958"/>
              <a:gd name="T29" fmla="*/ 0 h 1588"/>
              <a:gd name="T30" fmla="*/ 2147483647 w 1958"/>
              <a:gd name="T31" fmla="*/ 0 h 1588"/>
              <a:gd name="T32" fmla="*/ 2147483647 w 1958"/>
              <a:gd name="T33" fmla="*/ 0 h 1588"/>
              <a:gd name="T34" fmla="*/ 2147483647 w 1958"/>
              <a:gd name="T35" fmla="*/ 0 h 1588"/>
              <a:gd name="T36" fmla="*/ 2147483647 w 1958"/>
              <a:gd name="T37" fmla="*/ 0 h 1588"/>
              <a:gd name="T38" fmla="*/ 2147483647 w 1958"/>
              <a:gd name="T39" fmla="*/ 0 h 1588"/>
              <a:gd name="T40" fmla="*/ 2147483647 w 1958"/>
              <a:gd name="T41" fmla="*/ 0 h 1588"/>
              <a:gd name="T42" fmla="*/ 2147483647 w 1958"/>
              <a:gd name="T43" fmla="*/ 0 h 1588"/>
              <a:gd name="T44" fmla="*/ 2147483647 w 1958"/>
              <a:gd name="T45" fmla="*/ 0 h 1588"/>
              <a:gd name="T46" fmla="*/ 2147483647 w 1958"/>
              <a:gd name="T47" fmla="*/ 0 h 1588"/>
              <a:gd name="T48" fmla="*/ 2147483647 w 1958"/>
              <a:gd name="T49" fmla="*/ 0 h 1588"/>
              <a:gd name="T50" fmla="*/ 2147483647 w 1958"/>
              <a:gd name="T51" fmla="*/ 0 h 1588"/>
              <a:gd name="T52" fmla="*/ 2147483647 w 1958"/>
              <a:gd name="T53" fmla="*/ 0 h 1588"/>
              <a:gd name="T54" fmla="*/ 2147483647 w 1958"/>
              <a:gd name="T55" fmla="*/ 0 h 1588"/>
              <a:gd name="T56" fmla="*/ 2147483647 w 1958"/>
              <a:gd name="T57" fmla="*/ 0 h 1588"/>
              <a:gd name="T58" fmla="*/ 0 w 1958"/>
              <a:gd name="T59" fmla="*/ 0 h 158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958"/>
              <a:gd name="T91" fmla="*/ 0 h 1588"/>
              <a:gd name="T92" fmla="*/ 1958 w 1958"/>
              <a:gd name="T93" fmla="*/ 1588 h 158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958" h="1588">
                <a:moveTo>
                  <a:pt x="1958" y="0"/>
                </a:moveTo>
                <a:lnTo>
                  <a:pt x="1764" y="0"/>
                </a:lnTo>
                <a:lnTo>
                  <a:pt x="1584" y="0"/>
                </a:lnTo>
                <a:lnTo>
                  <a:pt x="1418" y="0"/>
                </a:lnTo>
                <a:lnTo>
                  <a:pt x="1266" y="0"/>
                </a:lnTo>
                <a:lnTo>
                  <a:pt x="1126" y="0"/>
                </a:lnTo>
                <a:lnTo>
                  <a:pt x="1000" y="0"/>
                </a:lnTo>
                <a:lnTo>
                  <a:pt x="886" y="0"/>
                </a:lnTo>
                <a:lnTo>
                  <a:pt x="782" y="0"/>
                </a:lnTo>
                <a:lnTo>
                  <a:pt x="688" y="0"/>
                </a:lnTo>
                <a:lnTo>
                  <a:pt x="606" y="0"/>
                </a:lnTo>
                <a:lnTo>
                  <a:pt x="532" y="0"/>
                </a:lnTo>
                <a:lnTo>
                  <a:pt x="466" y="0"/>
                </a:lnTo>
                <a:lnTo>
                  <a:pt x="408" y="0"/>
                </a:lnTo>
                <a:lnTo>
                  <a:pt x="356" y="0"/>
                </a:lnTo>
                <a:lnTo>
                  <a:pt x="312" y="0"/>
                </a:lnTo>
                <a:lnTo>
                  <a:pt x="272" y="0"/>
                </a:lnTo>
                <a:lnTo>
                  <a:pt x="240" y="0"/>
                </a:lnTo>
                <a:lnTo>
                  <a:pt x="210" y="0"/>
                </a:lnTo>
                <a:lnTo>
                  <a:pt x="184" y="0"/>
                </a:lnTo>
                <a:lnTo>
                  <a:pt x="162" y="0"/>
                </a:lnTo>
                <a:lnTo>
                  <a:pt x="144" y="0"/>
                </a:lnTo>
                <a:lnTo>
                  <a:pt x="126" y="0"/>
                </a:lnTo>
                <a:lnTo>
                  <a:pt x="110" y="0"/>
                </a:lnTo>
                <a:lnTo>
                  <a:pt x="94" y="0"/>
                </a:lnTo>
                <a:lnTo>
                  <a:pt x="78" y="0"/>
                </a:lnTo>
                <a:lnTo>
                  <a:pt x="60" y="0"/>
                </a:lnTo>
                <a:lnTo>
                  <a:pt x="42" y="0"/>
                </a:ln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38" name="Freeform 11"/>
          <p:cNvSpPr>
            <a:spLocks/>
          </p:cNvSpPr>
          <p:nvPr/>
        </p:nvSpPr>
        <p:spPr bwMode="auto">
          <a:xfrm>
            <a:off x="7061200" y="4562475"/>
            <a:ext cx="98425" cy="53975"/>
          </a:xfrm>
          <a:custGeom>
            <a:avLst/>
            <a:gdLst>
              <a:gd name="T0" fmla="*/ 2147483647 w 62"/>
              <a:gd name="T1" fmla="*/ 2147483647 h 34"/>
              <a:gd name="T2" fmla="*/ 0 w 62"/>
              <a:gd name="T3" fmla="*/ 2147483647 h 34"/>
              <a:gd name="T4" fmla="*/ 2147483647 w 62"/>
              <a:gd name="T5" fmla="*/ 2147483647 h 34"/>
              <a:gd name="T6" fmla="*/ 0 w 62"/>
              <a:gd name="T7" fmla="*/ 0 h 34"/>
              <a:gd name="T8" fmla="*/ 2147483647 w 62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34"/>
              <a:gd name="T17" fmla="*/ 62 w 62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34">
                <a:moveTo>
                  <a:pt x="18" y="16"/>
                </a:moveTo>
                <a:lnTo>
                  <a:pt x="0" y="34"/>
                </a:lnTo>
                <a:lnTo>
                  <a:pt x="62" y="16"/>
                </a:lnTo>
                <a:lnTo>
                  <a:pt x="0" y="0"/>
                </a:lnTo>
                <a:lnTo>
                  <a:pt x="1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39" name="Freeform 12"/>
          <p:cNvSpPr>
            <a:spLocks/>
          </p:cNvSpPr>
          <p:nvPr/>
        </p:nvSpPr>
        <p:spPr bwMode="auto">
          <a:xfrm>
            <a:off x="7061200" y="4562475"/>
            <a:ext cx="98425" cy="53975"/>
          </a:xfrm>
          <a:custGeom>
            <a:avLst/>
            <a:gdLst>
              <a:gd name="T0" fmla="*/ 2147483647 w 62"/>
              <a:gd name="T1" fmla="*/ 2147483647 h 34"/>
              <a:gd name="T2" fmla="*/ 0 w 62"/>
              <a:gd name="T3" fmla="*/ 2147483647 h 34"/>
              <a:gd name="T4" fmla="*/ 2147483647 w 62"/>
              <a:gd name="T5" fmla="*/ 2147483647 h 34"/>
              <a:gd name="T6" fmla="*/ 0 w 62"/>
              <a:gd name="T7" fmla="*/ 0 h 34"/>
              <a:gd name="T8" fmla="*/ 2147483647 w 62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"/>
              <a:gd name="T16" fmla="*/ 0 h 34"/>
              <a:gd name="T17" fmla="*/ 62 w 62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" h="34">
                <a:moveTo>
                  <a:pt x="18" y="16"/>
                </a:moveTo>
                <a:lnTo>
                  <a:pt x="0" y="34"/>
                </a:lnTo>
                <a:lnTo>
                  <a:pt x="62" y="16"/>
                </a:lnTo>
                <a:lnTo>
                  <a:pt x="0" y="0"/>
                </a:lnTo>
                <a:lnTo>
                  <a:pt x="18" y="16"/>
                </a:lnTo>
              </a:path>
            </a:pathLst>
          </a:cu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0" name="Line 13"/>
          <p:cNvSpPr>
            <a:spLocks noChangeShapeType="1"/>
          </p:cNvSpPr>
          <p:nvPr/>
        </p:nvSpPr>
        <p:spPr bwMode="auto">
          <a:xfrm flipV="1">
            <a:off x="7172325" y="4232275"/>
            <a:ext cx="1588" cy="396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2241" name="Freeform 14"/>
          <p:cNvSpPr>
            <a:spLocks/>
          </p:cNvSpPr>
          <p:nvPr/>
        </p:nvSpPr>
        <p:spPr bwMode="auto">
          <a:xfrm>
            <a:off x="4000500" y="4562475"/>
            <a:ext cx="95250" cy="53975"/>
          </a:xfrm>
          <a:custGeom>
            <a:avLst/>
            <a:gdLst>
              <a:gd name="T0" fmla="*/ 2147483647 w 60"/>
              <a:gd name="T1" fmla="*/ 2147483647 h 34"/>
              <a:gd name="T2" fmla="*/ 2147483647 w 60"/>
              <a:gd name="T3" fmla="*/ 2147483647 h 34"/>
              <a:gd name="T4" fmla="*/ 0 w 60"/>
              <a:gd name="T5" fmla="*/ 2147483647 h 34"/>
              <a:gd name="T6" fmla="*/ 2147483647 w 60"/>
              <a:gd name="T7" fmla="*/ 0 h 34"/>
              <a:gd name="T8" fmla="*/ 2147483647 w 60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0"/>
              <a:gd name="T16" fmla="*/ 0 h 34"/>
              <a:gd name="T17" fmla="*/ 60 w 60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0" h="34">
                <a:moveTo>
                  <a:pt x="42" y="16"/>
                </a:moveTo>
                <a:lnTo>
                  <a:pt x="60" y="34"/>
                </a:lnTo>
                <a:lnTo>
                  <a:pt x="0" y="16"/>
                </a:lnTo>
                <a:lnTo>
                  <a:pt x="60" y="0"/>
                </a:lnTo>
                <a:lnTo>
                  <a:pt x="42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2" name="Freeform 15"/>
          <p:cNvSpPr>
            <a:spLocks/>
          </p:cNvSpPr>
          <p:nvPr/>
        </p:nvSpPr>
        <p:spPr bwMode="auto">
          <a:xfrm>
            <a:off x="4000500" y="4562475"/>
            <a:ext cx="95250" cy="53975"/>
          </a:xfrm>
          <a:custGeom>
            <a:avLst/>
            <a:gdLst>
              <a:gd name="T0" fmla="*/ 2147483647 w 60"/>
              <a:gd name="T1" fmla="*/ 2147483647 h 34"/>
              <a:gd name="T2" fmla="*/ 2147483647 w 60"/>
              <a:gd name="T3" fmla="*/ 2147483647 h 34"/>
              <a:gd name="T4" fmla="*/ 0 w 60"/>
              <a:gd name="T5" fmla="*/ 2147483647 h 34"/>
              <a:gd name="T6" fmla="*/ 2147483647 w 60"/>
              <a:gd name="T7" fmla="*/ 0 h 34"/>
              <a:gd name="T8" fmla="*/ 2147483647 w 60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0"/>
              <a:gd name="T16" fmla="*/ 0 h 34"/>
              <a:gd name="T17" fmla="*/ 60 w 60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0" h="34">
                <a:moveTo>
                  <a:pt x="42" y="16"/>
                </a:moveTo>
                <a:lnTo>
                  <a:pt x="60" y="34"/>
                </a:lnTo>
                <a:lnTo>
                  <a:pt x="0" y="16"/>
                </a:lnTo>
                <a:lnTo>
                  <a:pt x="60" y="0"/>
                </a:lnTo>
                <a:lnTo>
                  <a:pt x="42" y="16"/>
                </a:lnTo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3" name="Line 16"/>
          <p:cNvSpPr>
            <a:spLocks noChangeShapeType="1"/>
          </p:cNvSpPr>
          <p:nvPr/>
        </p:nvSpPr>
        <p:spPr bwMode="auto">
          <a:xfrm flipV="1">
            <a:off x="3987800" y="4232275"/>
            <a:ext cx="1588" cy="396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2244" name="Freeform 17"/>
          <p:cNvSpPr>
            <a:spLocks/>
          </p:cNvSpPr>
          <p:nvPr/>
        </p:nvSpPr>
        <p:spPr bwMode="auto">
          <a:xfrm>
            <a:off x="1089025" y="4578350"/>
            <a:ext cx="2857500" cy="1588"/>
          </a:xfrm>
          <a:custGeom>
            <a:avLst/>
            <a:gdLst>
              <a:gd name="T0" fmla="*/ 2147483647 w 1800"/>
              <a:gd name="T1" fmla="*/ 0 h 1588"/>
              <a:gd name="T2" fmla="*/ 2147483647 w 1800"/>
              <a:gd name="T3" fmla="*/ 0 h 1588"/>
              <a:gd name="T4" fmla="*/ 2147483647 w 1800"/>
              <a:gd name="T5" fmla="*/ 0 h 1588"/>
              <a:gd name="T6" fmla="*/ 2147483647 w 1800"/>
              <a:gd name="T7" fmla="*/ 0 h 1588"/>
              <a:gd name="T8" fmla="*/ 2147483647 w 1800"/>
              <a:gd name="T9" fmla="*/ 0 h 1588"/>
              <a:gd name="T10" fmla="*/ 2147483647 w 1800"/>
              <a:gd name="T11" fmla="*/ 0 h 1588"/>
              <a:gd name="T12" fmla="*/ 2147483647 w 1800"/>
              <a:gd name="T13" fmla="*/ 0 h 1588"/>
              <a:gd name="T14" fmla="*/ 2147483647 w 1800"/>
              <a:gd name="T15" fmla="*/ 0 h 1588"/>
              <a:gd name="T16" fmla="*/ 2147483647 w 1800"/>
              <a:gd name="T17" fmla="*/ 0 h 1588"/>
              <a:gd name="T18" fmla="*/ 2147483647 w 1800"/>
              <a:gd name="T19" fmla="*/ 0 h 1588"/>
              <a:gd name="T20" fmla="*/ 2147483647 w 1800"/>
              <a:gd name="T21" fmla="*/ 0 h 1588"/>
              <a:gd name="T22" fmla="*/ 2147483647 w 1800"/>
              <a:gd name="T23" fmla="*/ 0 h 1588"/>
              <a:gd name="T24" fmla="*/ 2147483647 w 1800"/>
              <a:gd name="T25" fmla="*/ 0 h 1588"/>
              <a:gd name="T26" fmla="*/ 2147483647 w 1800"/>
              <a:gd name="T27" fmla="*/ 0 h 1588"/>
              <a:gd name="T28" fmla="*/ 2147483647 w 1800"/>
              <a:gd name="T29" fmla="*/ 0 h 1588"/>
              <a:gd name="T30" fmla="*/ 2147483647 w 1800"/>
              <a:gd name="T31" fmla="*/ 0 h 1588"/>
              <a:gd name="T32" fmla="*/ 2147483647 w 1800"/>
              <a:gd name="T33" fmla="*/ 0 h 1588"/>
              <a:gd name="T34" fmla="*/ 2147483647 w 1800"/>
              <a:gd name="T35" fmla="*/ 0 h 1588"/>
              <a:gd name="T36" fmla="*/ 2147483647 w 1800"/>
              <a:gd name="T37" fmla="*/ 0 h 1588"/>
              <a:gd name="T38" fmla="*/ 2147483647 w 1800"/>
              <a:gd name="T39" fmla="*/ 0 h 1588"/>
              <a:gd name="T40" fmla="*/ 2147483647 w 1800"/>
              <a:gd name="T41" fmla="*/ 0 h 1588"/>
              <a:gd name="T42" fmla="*/ 2147483647 w 1800"/>
              <a:gd name="T43" fmla="*/ 0 h 1588"/>
              <a:gd name="T44" fmla="*/ 2147483647 w 1800"/>
              <a:gd name="T45" fmla="*/ 0 h 1588"/>
              <a:gd name="T46" fmla="*/ 2147483647 w 1800"/>
              <a:gd name="T47" fmla="*/ 0 h 1588"/>
              <a:gd name="T48" fmla="*/ 2147483647 w 1800"/>
              <a:gd name="T49" fmla="*/ 0 h 1588"/>
              <a:gd name="T50" fmla="*/ 2147483647 w 1800"/>
              <a:gd name="T51" fmla="*/ 0 h 1588"/>
              <a:gd name="T52" fmla="*/ 2147483647 w 1800"/>
              <a:gd name="T53" fmla="*/ 0 h 1588"/>
              <a:gd name="T54" fmla="*/ 2147483647 w 1800"/>
              <a:gd name="T55" fmla="*/ 0 h 1588"/>
              <a:gd name="T56" fmla="*/ 0 w 1800"/>
              <a:gd name="T57" fmla="*/ 0 h 158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800"/>
              <a:gd name="T88" fmla="*/ 0 h 1588"/>
              <a:gd name="T89" fmla="*/ 1800 w 1800"/>
              <a:gd name="T90" fmla="*/ 1588 h 158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800" h="1588">
                <a:moveTo>
                  <a:pt x="1800" y="0"/>
                </a:moveTo>
                <a:lnTo>
                  <a:pt x="1614" y="0"/>
                </a:lnTo>
                <a:lnTo>
                  <a:pt x="1444" y="0"/>
                </a:lnTo>
                <a:lnTo>
                  <a:pt x="1288" y="0"/>
                </a:lnTo>
                <a:lnTo>
                  <a:pt x="1144" y="0"/>
                </a:lnTo>
                <a:lnTo>
                  <a:pt x="1014" y="0"/>
                </a:lnTo>
                <a:lnTo>
                  <a:pt x="896" y="0"/>
                </a:lnTo>
                <a:lnTo>
                  <a:pt x="790" y="0"/>
                </a:lnTo>
                <a:lnTo>
                  <a:pt x="694" y="0"/>
                </a:lnTo>
                <a:lnTo>
                  <a:pt x="608" y="0"/>
                </a:lnTo>
                <a:lnTo>
                  <a:pt x="532" y="0"/>
                </a:lnTo>
                <a:lnTo>
                  <a:pt x="464" y="0"/>
                </a:lnTo>
                <a:lnTo>
                  <a:pt x="404" y="0"/>
                </a:lnTo>
                <a:lnTo>
                  <a:pt x="352" y="0"/>
                </a:lnTo>
                <a:lnTo>
                  <a:pt x="308" y="0"/>
                </a:lnTo>
                <a:lnTo>
                  <a:pt x="268" y="0"/>
                </a:lnTo>
                <a:lnTo>
                  <a:pt x="234" y="0"/>
                </a:lnTo>
                <a:lnTo>
                  <a:pt x="204" y="0"/>
                </a:lnTo>
                <a:lnTo>
                  <a:pt x="178" y="0"/>
                </a:lnTo>
                <a:lnTo>
                  <a:pt x="156" y="0"/>
                </a:lnTo>
                <a:lnTo>
                  <a:pt x="138" y="0"/>
                </a:lnTo>
                <a:lnTo>
                  <a:pt x="120" y="0"/>
                </a:lnTo>
                <a:lnTo>
                  <a:pt x="104" y="0"/>
                </a:lnTo>
                <a:lnTo>
                  <a:pt x="90" y="0"/>
                </a:lnTo>
                <a:lnTo>
                  <a:pt x="74" y="0"/>
                </a:lnTo>
                <a:lnTo>
                  <a:pt x="58" y="0"/>
                </a:lnTo>
                <a:lnTo>
                  <a:pt x="42" y="0"/>
                </a:lnTo>
                <a:lnTo>
                  <a:pt x="22" y="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5" name="Freeform 18"/>
          <p:cNvSpPr>
            <a:spLocks/>
          </p:cNvSpPr>
          <p:nvPr/>
        </p:nvSpPr>
        <p:spPr bwMode="auto">
          <a:xfrm>
            <a:off x="3876675" y="4552950"/>
            <a:ext cx="92075" cy="50800"/>
          </a:xfrm>
          <a:custGeom>
            <a:avLst/>
            <a:gdLst>
              <a:gd name="T0" fmla="*/ 2147483647 w 58"/>
              <a:gd name="T1" fmla="*/ 2147483647 h 32"/>
              <a:gd name="T2" fmla="*/ 0 w 58"/>
              <a:gd name="T3" fmla="*/ 2147483647 h 32"/>
              <a:gd name="T4" fmla="*/ 2147483647 w 58"/>
              <a:gd name="T5" fmla="*/ 2147483647 h 32"/>
              <a:gd name="T6" fmla="*/ 0 w 58"/>
              <a:gd name="T7" fmla="*/ 0 h 32"/>
              <a:gd name="T8" fmla="*/ 2147483647 w 58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"/>
              <a:gd name="T16" fmla="*/ 0 h 32"/>
              <a:gd name="T17" fmla="*/ 58 w 58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" h="32">
                <a:moveTo>
                  <a:pt x="18" y="16"/>
                </a:moveTo>
                <a:lnTo>
                  <a:pt x="0" y="32"/>
                </a:lnTo>
                <a:lnTo>
                  <a:pt x="58" y="16"/>
                </a:lnTo>
                <a:lnTo>
                  <a:pt x="0" y="0"/>
                </a:lnTo>
                <a:lnTo>
                  <a:pt x="18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6" name="Freeform 19"/>
          <p:cNvSpPr>
            <a:spLocks/>
          </p:cNvSpPr>
          <p:nvPr/>
        </p:nvSpPr>
        <p:spPr bwMode="auto">
          <a:xfrm>
            <a:off x="3876675" y="4552950"/>
            <a:ext cx="92075" cy="50800"/>
          </a:xfrm>
          <a:custGeom>
            <a:avLst/>
            <a:gdLst>
              <a:gd name="T0" fmla="*/ 2147483647 w 58"/>
              <a:gd name="T1" fmla="*/ 2147483647 h 32"/>
              <a:gd name="T2" fmla="*/ 0 w 58"/>
              <a:gd name="T3" fmla="*/ 2147483647 h 32"/>
              <a:gd name="T4" fmla="*/ 2147483647 w 58"/>
              <a:gd name="T5" fmla="*/ 2147483647 h 32"/>
              <a:gd name="T6" fmla="*/ 0 w 58"/>
              <a:gd name="T7" fmla="*/ 0 h 32"/>
              <a:gd name="T8" fmla="*/ 2147483647 w 58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"/>
              <a:gd name="T16" fmla="*/ 0 h 32"/>
              <a:gd name="T17" fmla="*/ 58 w 58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" h="32">
                <a:moveTo>
                  <a:pt x="18" y="16"/>
                </a:moveTo>
                <a:lnTo>
                  <a:pt x="0" y="32"/>
                </a:lnTo>
                <a:lnTo>
                  <a:pt x="58" y="16"/>
                </a:lnTo>
                <a:lnTo>
                  <a:pt x="0" y="0"/>
                </a:lnTo>
                <a:lnTo>
                  <a:pt x="18" y="16"/>
                </a:lnTo>
              </a:path>
            </a:pathLst>
          </a:cu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7" name="Line 20"/>
          <p:cNvSpPr>
            <a:spLocks noChangeShapeType="1"/>
          </p:cNvSpPr>
          <p:nvPr/>
        </p:nvSpPr>
        <p:spPr bwMode="auto">
          <a:xfrm flipV="1">
            <a:off x="3981450" y="4235450"/>
            <a:ext cx="1588" cy="3810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2248" name="Freeform 21"/>
          <p:cNvSpPr>
            <a:spLocks/>
          </p:cNvSpPr>
          <p:nvPr/>
        </p:nvSpPr>
        <p:spPr bwMode="auto">
          <a:xfrm>
            <a:off x="1066800" y="4552950"/>
            <a:ext cx="92075" cy="50800"/>
          </a:xfrm>
          <a:custGeom>
            <a:avLst/>
            <a:gdLst>
              <a:gd name="T0" fmla="*/ 2147483647 w 58"/>
              <a:gd name="T1" fmla="*/ 2147483647 h 32"/>
              <a:gd name="T2" fmla="*/ 2147483647 w 58"/>
              <a:gd name="T3" fmla="*/ 2147483647 h 32"/>
              <a:gd name="T4" fmla="*/ 0 w 58"/>
              <a:gd name="T5" fmla="*/ 2147483647 h 32"/>
              <a:gd name="T6" fmla="*/ 2147483647 w 58"/>
              <a:gd name="T7" fmla="*/ 0 h 32"/>
              <a:gd name="T8" fmla="*/ 2147483647 w 58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"/>
              <a:gd name="T16" fmla="*/ 0 h 32"/>
              <a:gd name="T17" fmla="*/ 58 w 58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" h="32">
                <a:moveTo>
                  <a:pt x="40" y="16"/>
                </a:moveTo>
                <a:lnTo>
                  <a:pt x="58" y="32"/>
                </a:lnTo>
                <a:lnTo>
                  <a:pt x="0" y="16"/>
                </a:lnTo>
                <a:lnTo>
                  <a:pt x="58" y="0"/>
                </a:lnTo>
                <a:lnTo>
                  <a:pt x="40" y="16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49" name="Freeform 22"/>
          <p:cNvSpPr>
            <a:spLocks/>
          </p:cNvSpPr>
          <p:nvPr/>
        </p:nvSpPr>
        <p:spPr bwMode="auto">
          <a:xfrm>
            <a:off x="1066800" y="4552950"/>
            <a:ext cx="92075" cy="50800"/>
          </a:xfrm>
          <a:custGeom>
            <a:avLst/>
            <a:gdLst>
              <a:gd name="T0" fmla="*/ 2147483647 w 58"/>
              <a:gd name="T1" fmla="*/ 2147483647 h 32"/>
              <a:gd name="T2" fmla="*/ 2147483647 w 58"/>
              <a:gd name="T3" fmla="*/ 2147483647 h 32"/>
              <a:gd name="T4" fmla="*/ 0 w 58"/>
              <a:gd name="T5" fmla="*/ 2147483647 h 32"/>
              <a:gd name="T6" fmla="*/ 2147483647 w 58"/>
              <a:gd name="T7" fmla="*/ 0 h 32"/>
              <a:gd name="T8" fmla="*/ 2147483647 w 58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"/>
              <a:gd name="T16" fmla="*/ 0 h 32"/>
              <a:gd name="T17" fmla="*/ 58 w 58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" h="32">
                <a:moveTo>
                  <a:pt x="40" y="16"/>
                </a:moveTo>
                <a:lnTo>
                  <a:pt x="58" y="32"/>
                </a:lnTo>
                <a:lnTo>
                  <a:pt x="0" y="16"/>
                </a:lnTo>
                <a:lnTo>
                  <a:pt x="58" y="0"/>
                </a:lnTo>
                <a:lnTo>
                  <a:pt x="40" y="16"/>
                </a:lnTo>
              </a:path>
            </a:pathLst>
          </a:cu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50" name="Line 23"/>
          <p:cNvSpPr>
            <a:spLocks noChangeShapeType="1"/>
          </p:cNvSpPr>
          <p:nvPr/>
        </p:nvSpPr>
        <p:spPr bwMode="auto">
          <a:xfrm flipV="1">
            <a:off x="1054100" y="4235450"/>
            <a:ext cx="1588" cy="3810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2" name="Group 24"/>
          <p:cNvGrpSpPr>
            <a:grpSpLocks noChangeAspect="1"/>
          </p:cNvGrpSpPr>
          <p:nvPr/>
        </p:nvGrpSpPr>
        <p:grpSpPr bwMode="auto">
          <a:xfrm>
            <a:off x="3128963" y="3297238"/>
            <a:ext cx="923925" cy="1069975"/>
            <a:chOff x="2064" y="2704"/>
            <a:chExt cx="512" cy="592"/>
          </a:xfrm>
        </p:grpSpPr>
        <p:sp>
          <p:nvSpPr>
            <p:cNvPr id="52305" name="AutoShape 25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306" name="Rectangle 26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307" name="Freeform 27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308" name="Freeform 28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3" name="Group 29"/>
          <p:cNvGrpSpPr>
            <a:grpSpLocks noChangeAspect="1"/>
          </p:cNvGrpSpPr>
          <p:nvPr/>
        </p:nvGrpSpPr>
        <p:grpSpPr bwMode="auto">
          <a:xfrm>
            <a:off x="3546475" y="3194050"/>
            <a:ext cx="823913" cy="1068388"/>
            <a:chOff x="2290" y="2659"/>
            <a:chExt cx="456" cy="592"/>
          </a:xfrm>
        </p:grpSpPr>
        <p:sp>
          <p:nvSpPr>
            <p:cNvPr id="52301" name="AutoShape 30"/>
            <p:cNvSpPr>
              <a:spLocks noChangeAspect="1" noChangeArrowheads="1" noTextEdit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302" name="Rectangle 31"/>
            <p:cNvSpPr>
              <a:spLocks noChangeArrowheads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303" name="Freeform 32"/>
            <p:cNvSpPr>
              <a:spLocks/>
            </p:cNvSpPr>
            <p:nvPr/>
          </p:nvSpPr>
          <p:spPr bwMode="auto">
            <a:xfrm>
              <a:off x="2452" y="2729"/>
              <a:ext cx="166" cy="396"/>
            </a:xfrm>
            <a:custGeom>
              <a:avLst/>
              <a:gdLst>
                <a:gd name="T0" fmla="*/ 34 w 166"/>
                <a:gd name="T1" fmla="*/ 396 h 396"/>
                <a:gd name="T2" fmla="*/ 30 w 166"/>
                <a:gd name="T3" fmla="*/ 390 h 396"/>
                <a:gd name="T4" fmla="*/ 22 w 166"/>
                <a:gd name="T5" fmla="*/ 380 h 396"/>
                <a:gd name="T6" fmla="*/ 14 w 166"/>
                <a:gd name="T7" fmla="*/ 366 h 396"/>
                <a:gd name="T8" fmla="*/ 6 w 166"/>
                <a:gd name="T9" fmla="*/ 352 h 396"/>
                <a:gd name="T10" fmla="*/ 0 w 166"/>
                <a:gd name="T11" fmla="*/ 336 h 396"/>
                <a:gd name="T12" fmla="*/ 0 w 166"/>
                <a:gd name="T13" fmla="*/ 322 h 396"/>
                <a:gd name="T14" fmla="*/ 4 w 166"/>
                <a:gd name="T15" fmla="*/ 308 h 396"/>
                <a:gd name="T16" fmla="*/ 16 w 166"/>
                <a:gd name="T17" fmla="*/ 298 h 396"/>
                <a:gd name="T18" fmla="*/ 26 w 166"/>
                <a:gd name="T19" fmla="*/ 290 h 396"/>
                <a:gd name="T20" fmla="*/ 42 w 166"/>
                <a:gd name="T21" fmla="*/ 280 h 396"/>
                <a:gd name="T22" fmla="*/ 58 w 166"/>
                <a:gd name="T23" fmla="*/ 266 h 396"/>
                <a:gd name="T24" fmla="*/ 74 w 166"/>
                <a:gd name="T25" fmla="*/ 254 h 396"/>
                <a:gd name="T26" fmla="*/ 86 w 166"/>
                <a:gd name="T27" fmla="*/ 244 h 396"/>
                <a:gd name="T28" fmla="*/ 94 w 166"/>
                <a:gd name="T29" fmla="*/ 238 h 396"/>
                <a:gd name="T30" fmla="*/ 104 w 166"/>
                <a:gd name="T31" fmla="*/ 222 h 396"/>
                <a:gd name="T32" fmla="*/ 108 w 166"/>
                <a:gd name="T33" fmla="*/ 202 h 396"/>
                <a:gd name="T34" fmla="*/ 104 w 166"/>
                <a:gd name="T35" fmla="*/ 178 h 396"/>
                <a:gd name="T36" fmla="*/ 96 w 166"/>
                <a:gd name="T37" fmla="*/ 156 h 396"/>
                <a:gd name="T38" fmla="*/ 86 w 166"/>
                <a:gd name="T39" fmla="*/ 138 h 396"/>
                <a:gd name="T40" fmla="*/ 76 w 166"/>
                <a:gd name="T41" fmla="*/ 122 h 396"/>
                <a:gd name="T42" fmla="*/ 70 w 166"/>
                <a:gd name="T43" fmla="*/ 106 h 396"/>
                <a:gd name="T44" fmla="*/ 68 w 166"/>
                <a:gd name="T45" fmla="*/ 92 h 396"/>
                <a:gd name="T46" fmla="*/ 74 w 166"/>
                <a:gd name="T47" fmla="*/ 80 h 396"/>
                <a:gd name="T48" fmla="*/ 86 w 166"/>
                <a:gd name="T49" fmla="*/ 70 h 396"/>
                <a:gd name="T50" fmla="*/ 112 w 166"/>
                <a:gd name="T51" fmla="*/ 50 h 396"/>
                <a:gd name="T52" fmla="*/ 138 w 166"/>
                <a:gd name="T53" fmla="*/ 28 h 396"/>
                <a:gd name="T54" fmla="*/ 162 w 166"/>
                <a:gd name="T55" fmla="*/ 10 h 396"/>
                <a:gd name="T56" fmla="*/ 160 w 166"/>
                <a:gd name="T57" fmla="*/ 6 h 396"/>
                <a:gd name="T58" fmla="*/ 160 w 166"/>
                <a:gd name="T59" fmla="*/ 4 h 396"/>
                <a:gd name="T60" fmla="*/ 160 w 166"/>
                <a:gd name="T61" fmla="*/ 4 h 396"/>
                <a:gd name="T62" fmla="*/ 160 w 166"/>
                <a:gd name="T63" fmla="*/ 2 h 396"/>
                <a:gd name="T64" fmla="*/ 162 w 166"/>
                <a:gd name="T65" fmla="*/ 2 h 396"/>
                <a:gd name="T66" fmla="*/ 166 w 166"/>
                <a:gd name="T67" fmla="*/ 0 h 3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6"/>
                <a:gd name="T103" fmla="*/ 0 h 396"/>
                <a:gd name="T104" fmla="*/ 166 w 166"/>
                <a:gd name="T105" fmla="*/ 396 h 3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6" h="396">
                  <a:moveTo>
                    <a:pt x="34" y="396"/>
                  </a:moveTo>
                  <a:lnTo>
                    <a:pt x="30" y="390"/>
                  </a:lnTo>
                  <a:lnTo>
                    <a:pt x="22" y="380"/>
                  </a:lnTo>
                  <a:lnTo>
                    <a:pt x="14" y="366"/>
                  </a:lnTo>
                  <a:lnTo>
                    <a:pt x="6" y="352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6" y="298"/>
                  </a:lnTo>
                  <a:lnTo>
                    <a:pt x="26" y="290"/>
                  </a:lnTo>
                  <a:lnTo>
                    <a:pt x="42" y="280"/>
                  </a:lnTo>
                  <a:lnTo>
                    <a:pt x="58" y="266"/>
                  </a:lnTo>
                  <a:lnTo>
                    <a:pt x="74" y="254"/>
                  </a:lnTo>
                  <a:lnTo>
                    <a:pt x="86" y="244"/>
                  </a:lnTo>
                  <a:lnTo>
                    <a:pt x="94" y="238"/>
                  </a:lnTo>
                  <a:lnTo>
                    <a:pt x="104" y="222"/>
                  </a:lnTo>
                  <a:lnTo>
                    <a:pt x="108" y="202"/>
                  </a:lnTo>
                  <a:lnTo>
                    <a:pt x="104" y="178"/>
                  </a:lnTo>
                  <a:lnTo>
                    <a:pt x="96" y="156"/>
                  </a:lnTo>
                  <a:lnTo>
                    <a:pt x="86" y="138"/>
                  </a:lnTo>
                  <a:lnTo>
                    <a:pt x="76" y="122"/>
                  </a:lnTo>
                  <a:lnTo>
                    <a:pt x="70" y="106"/>
                  </a:lnTo>
                  <a:lnTo>
                    <a:pt x="68" y="92"/>
                  </a:lnTo>
                  <a:lnTo>
                    <a:pt x="74" y="80"/>
                  </a:lnTo>
                  <a:lnTo>
                    <a:pt x="86" y="70"/>
                  </a:lnTo>
                  <a:lnTo>
                    <a:pt x="112" y="50"/>
                  </a:lnTo>
                  <a:lnTo>
                    <a:pt x="138" y="28"/>
                  </a:lnTo>
                  <a:lnTo>
                    <a:pt x="162" y="10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6" y="0"/>
                  </a:lnTo>
                </a:path>
              </a:pathLst>
            </a:custGeom>
            <a:noFill/>
            <a:ln w="28575">
              <a:solidFill>
                <a:srgbClr val="00814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304" name="Freeform 33"/>
            <p:cNvSpPr>
              <a:spLocks/>
            </p:cNvSpPr>
            <p:nvPr/>
          </p:nvSpPr>
          <p:spPr bwMode="auto">
            <a:xfrm>
              <a:off x="2428" y="3069"/>
              <a:ext cx="96" cy="126"/>
            </a:xfrm>
            <a:custGeom>
              <a:avLst/>
              <a:gdLst>
                <a:gd name="T0" fmla="*/ 78 w 96"/>
                <a:gd name="T1" fmla="*/ 0 h 126"/>
                <a:gd name="T2" fmla="*/ 96 w 96"/>
                <a:gd name="T3" fmla="*/ 126 h 126"/>
                <a:gd name="T4" fmla="*/ 0 w 96"/>
                <a:gd name="T5" fmla="*/ 42 h 126"/>
                <a:gd name="T6" fmla="*/ 22 w 96"/>
                <a:gd name="T7" fmla="*/ 40 h 126"/>
                <a:gd name="T8" fmla="*/ 44 w 96"/>
                <a:gd name="T9" fmla="*/ 34 h 126"/>
                <a:gd name="T10" fmla="*/ 64 w 96"/>
                <a:gd name="T11" fmla="*/ 20 h 126"/>
                <a:gd name="T12" fmla="*/ 78 w 96"/>
                <a:gd name="T13" fmla="*/ 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26"/>
                <a:gd name="T23" fmla="*/ 96 w 96"/>
                <a:gd name="T24" fmla="*/ 126 h 1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26">
                  <a:moveTo>
                    <a:pt x="78" y="0"/>
                  </a:moveTo>
                  <a:lnTo>
                    <a:pt x="96" y="126"/>
                  </a:lnTo>
                  <a:lnTo>
                    <a:pt x="0" y="42"/>
                  </a:lnTo>
                  <a:lnTo>
                    <a:pt x="22" y="40"/>
                  </a:lnTo>
                  <a:lnTo>
                    <a:pt x="44" y="34"/>
                  </a:lnTo>
                  <a:lnTo>
                    <a:pt x="64" y="2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73762" name="Object 34"/>
          <p:cNvGraphicFramePr>
            <a:graphicFrameLocks noChangeAspect="1"/>
          </p:cNvGraphicFramePr>
          <p:nvPr/>
        </p:nvGraphicFramePr>
        <p:xfrm>
          <a:off x="3846513" y="2827338"/>
          <a:ext cx="573087" cy="641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2" name="Equation" r:id="rId8" imgW="215640" imgH="241200" progId="Equation.DSMT4">
                  <p:embed/>
                </p:oleObj>
              </mc:Choice>
              <mc:Fallback>
                <p:oleObj name="Equation" r:id="rId8" imgW="21564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6513" y="2827338"/>
                        <a:ext cx="573087" cy="641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63" name="Object 35"/>
          <p:cNvGraphicFramePr>
            <a:graphicFrameLocks noChangeAspect="1"/>
          </p:cNvGraphicFramePr>
          <p:nvPr/>
        </p:nvGraphicFramePr>
        <p:xfrm>
          <a:off x="3135313" y="2967038"/>
          <a:ext cx="506412" cy="608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3" name="Equation" r:id="rId10" imgW="190440" imgH="228600" progId="Equation.DSMT4">
                  <p:embed/>
                </p:oleObj>
              </mc:Choice>
              <mc:Fallback>
                <p:oleObj name="Equation" r:id="rId10" imgW="1904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35313" y="2967038"/>
                        <a:ext cx="506412" cy="6080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Group 36"/>
          <p:cNvGrpSpPr>
            <a:grpSpLocks noChangeAspect="1"/>
          </p:cNvGrpSpPr>
          <p:nvPr/>
        </p:nvGrpSpPr>
        <p:grpSpPr bwMode="auto">
          <a:xfrm>
            <a:off x="3492500" y="2708275"/>
            <a:ext cx="3810000" cy="1752600"/>
            <a:chOff x="1680" y="1608"/>
            <a:chExt cx="2400" cy="1104"/>
          </a:xfrm>
        </p:grpSpPr>
        <p:sp>
          <p:nvSpPr>
            <p:cNvPr id="52267" name="AutoShape 37"/>
            <p:cNvSpPr>
              <a:spLocks noChangeAspect="1" noChangeArrowheads="1" noTextEdit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68" name="Rectangle 38"/>
            <p:cNvSpPr>
              <a:spLocks noChangeArrowheads="1"/>
            </p:cNvSpPr>
            <p:nvPr/>
          </p:nvSpPr>
          <p:spPr bwMode="auto">
            <a:xfrm>
              <a:off x="1680" y="1608"/>
              <a:ext cx="2400" cy="1104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69" name="Line 39"/>
            <p:cNvSpPr>
              <a:spLocks noChangeShapeType="1"/>
            </p:cNvSpPr>
            <p:nvPr/>
          </p:nvSpPr>
          <p:spPr bwMode="auto">
            <a:xfrm flipV="1">
              <a:off x="1970" y="2550"/>
              <a:ext cx="52" cy="8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70" name="Freeform 40"/>
            <p:cNvSpPr>
              <a:spLocks/>
            </p:cNvSpPr>
            <p:nvPr/>
          </p:nvSpPr>
          <p:spPr bwMode="auto">
            <a:xfrm>
              <a:off x="2040" y="254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22 w 52"/>
                <a:gd name="T3" fmla="*/ 4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22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1" name="Freeform 41"/>
            <p:cNvSpPr>
              <a:spLocks/>
            </p:cNvSpPr>
            <p:nvPr/>
          </p:nvSpPr>
          <p:spPr bwMode="auto">
            <a:xfrm>
              <a:off x="2110" y="253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2" name="Freeform 42"/>
            <p:cNvSpPr>
              <a:spLocks/>
            </p:cNvSpPr>
            <p:nvPr/>
          </p:nvSpPr>
          <p:spPr bwMode="auto">
            <a:xfrm>
              <a:off x="2180" y="252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34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3" name="Freeform 43"/>
            <p:cNvSpPr>
              <a:spLocks/>
            </p:cNvSpPr>
            <p:nvPr/>
          </p:nvSpPr>
          <p:spPr bwMode="auto">
            <a:xfrm>
              <a:off x="2250" y="2512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6 w 52"/>
                <a:gd name="T3" fmla="*/ 4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6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4" name="Freeform 44"/>
            <p:cNvSpPr>
              <a:spLocks/>
            </p:cNvSpPr>
            <p:nvPr/>
          </p:nvSpPr>
          <p:spPr bwMode="auto">
            <a:xfrm>
              <a:off x="2318" y="2500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12 w 52"/>
                <a:gd name="T3" fmla="*/ 8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1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5" name="Freeform 45"/>
            <p:cNvSpPr>
              <a:spLocks/>
            </p:cNvSpPr>
            <p:nvPr/>
          </p:nvSpPr>
          <p:spPr bwMode="auto">
            <a:xfrm>
              <a:off x="2388" y="2486"/>
              <a:ext cx="52" cy="10"/>
            </a:xfrm>
            <a:custGeom>
              <a:avLst/>
              <a:gdLst>
                <a:gd name="T0" fmla="*/ 0 w 52"/>
                <a:gd name="T1" fmla="*/ 10 h 10"/>
                <a:gd name="T2" fmla="*/ 34 w 52"/>
                <a:gd name="T3" fmla="*/ 4 h 10"/>
                <a:gd name="T4" fmla="*/ 52 w 52"/>
                <a:gd name="T5" fmla="*/ 0 h 10"/>
                <a:gd name="T6" fmla="*/ 0 60000 65536"/>
                <a:gd name="T7" fmla="*/ 0 60000 65536"/>
                <a:gd name="T8" fmla="*/ 0 60000 65536"/>
                <a:gd name="T9" fmla="*/ 0 w 52"/>
                <a:gd name="T10" fmla="*/ 0 h 10"/>
                <a:gd name="T11" fmla="*/ 52 w 5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0">
                  <a:moveTo>
                    <a:pt x="0" y="10"/>
                  </a:moveTo>
                  <a:lnTo>
                    <a:pt x="34" y="4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6" name="Line 46"/>
            <p:cNvSpPr>
              <a:spLocks noChangeShapeType="1"/>
            </p:cNvSpPr>
            <p:nvPr/>
          </p:nvSpPr>
          <p:spPr bwMode="auto">
            <a:xfrm flipV="1">
              <a:off x="2456" y="2480"/>
              <a:ext cx="8" cy="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77" name="Freeform 47"/>
            <p:cNvSpPr>
              <a:spLocks/>
            </p:cNvSpPr>
            <p:nvPr/>
          </p:nvSpPr>
          <p:spPr bwMode="auto">
            <a:xfrm>
              <a:off x="2464" y="2468"/>
              <a:ext cx="44" cy="12"/>
            </a:xfrm>
            <a:custGeom>
              <a:avLst/>
              <a:gdLst>
                <a:gd name="T0" fmla="*/ 0 w 44"/>
                <a:gd name="T1" fmla="*/ 12 h 12"/>
                <a:gd name="T2" fmla="*/ 40 w 44"/>
                <a:gd name="T3" fmla="*/ 0 h 12"/>
                <a:gd name="T4" fmla="*/ 44 w 44"/>
                <a:gd name="T5" fmla="*/ 0 h 12"/>
                <a:gd name="T6" fmla="*/ 0 60000 65536"/>
                <a:gd name="T7" fmla="*/ 0 60000 65536"/>
                <a:gd name="T8" fmla="*/ 0 60000 65536"/>
                <a:gd name="T9" fmla="*/ 0 w 44"/>
                <a:gd name="T10" fmla="*/ 0 h 12"/>
                <a:gd name="T11" fmla="*/ 44 w 44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" h="12">
                  <a:moveTo>
                    <a:pt x="0" y="12"/>
                  </a:moveTo>
                  <a:lnTo>
                    <a:pt x="40" y="0"/>
                  </a:lnTo>
                  <a:lnTo>
                    <a:pt x="44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8" name="Freeform 48"/>
            <p:cNvSpPr>
              <a:spLocks/>
            </p:cNvSpPr>
            <p:nvPr/>
          </p:nvSpPr>
          <p:spPr bwMode="auto">
            <a:xfrm>
              <a:off x="2524" y="2448"/>
              <a:ext cx="52" cy="16"/>
            </a:xfrm>
            <a:custGeom>
              <a:avLst/>
              <a:gdLst>
                <a:gd name="T0" fmla="*/ 0 w 52"/>
                <a:gd name="T1" fmla="*/ 16 h 16"/>
                <a:gd name="T2" fmla="*/ 20 w 52"/>
                <a:gd name="T3" fmla="*/ 10 h 16"/>
                <a:gd name="T4" fmla="*/ 52 w 52"/>
                <a:gd name="T5" fmla="*/ 0 h 16"/>
                <a:gd name="T6" fmla="*/ 0 60000 65536"/>
                <a:gd name="T7" fmla="*/ 0 60000 65536"/>
                <a:gd name="T8" fmla="*/ 0 60000 65536"/>
                <a:gd name="T9" fmla="*/ 0 w 52"/>
                <a:gd name="T10" fmla="*/ 0 h 16"/>
                <a:gd name="T11" fmla="*/ 52 w 52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16">
                  <a:moveTo>
                    <a:pt x="0" y="16"/>
                  </a:moveTo>
                  <a:lnTo>
                    <a:pt x="20" y="10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79" name="Freeform 49"/>
            <p:cNvSpPr>
              <a:spLocks/>
            </p:cNvSpPr>
            <p:nvPr/>
          </p:nvSpPr>
          <p:spPr bwMode="auto">
            <a:xfrm>
              <a:off x="2592" y="242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0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0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0" name="Freeform 50"/>
            <p:cNvSpPr>
              <a:spLocks/>
            </p:cNvSpPr>
            <p:nvPr/>
          </p:nvSpPr>
          <p:spPr bwMode="auto">
            <a:xfrm>
              <a:off x="2660" y="240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22 w 50"/>
                <a:gd name="T3" fmla="*/ 8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22" y="8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1" name="Freeform 51"/>
            <p:cNvSpPr>
              <a:spLocks/>
            </p:cNvSpPr>
            <p:nvPr/>
          </p:nvSpPr>
          <p:spPr bwMode="auto">
            <a:xfrm>
              <a:off x="2726" y="238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12 w 50"/>
                <a:gd name="T3" fmla="*/ 14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12" y="14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2" name="Freeform 52"/>
            <p:cNvSpPr>
              <a:spLocks/>
            </p:cNvSpPr>
            <p:nvPr/>
          </p:nvSpPr>
          <p:spPr bwMode="auto">
            <a:xfrm>
              <a:off x="2794" y="2362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32 w 50"/>
                <a:gd name="T3" fmla="*/ 6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32" y="6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3" name="Freeform 53"/>
            <p:cNvSpPr>
              <a:spLocks/>
            </p:cNvSpPr>
            <p:nvPr/>
          </p:nvSpPr>
          <p:spPr bwMode="auto">
            <a:xfrm>
              <a:off x="2860" y="234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4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4" name="Freeform 54"/>
            <p:cNvSpPr>
              <a:spLocks/>
            </p:cNvSpPr>
            <p:nvPr/>
          </p:nvSpPr>
          <p:spPr bwMode="auto">
            <a:xfrm>
              <a:off x="2926" y="231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50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5" name="Freeform 55"/>
            <p:cNvSpPr>
              <a:spLocks/>
            </p:cNvSpPr>
            <p:nvPr/>
          </p:nvSpPr>
          <p:spPr bwMode="auto">
            <a:xfrm>
              <a:off x="2994" y="2294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8 w 50"/>
                <a:gd name="T3" fmla="*/ 0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6" name="Freeform 56"/>
            <p:cNvSpPr>
              <a:spLocks/>
            </p:cNvSpPr>
            <p:nvPr/>
          </p:nvSpPr>
          <p:spPr bwMode="auto">
            <a:xfrm>
              <a:off x="3060" y="2270"/>
              <a:ext cx="50" cy="18"/>
            </a:xfrm>
            <a:custGeom>
              <a:avLst/>
              <a:gdLst>
                <a:gd name="T0" fmla="*/ 0 w 50"/>
                <a:gd name="T1" fmla="*/ 18 h 18"/>
                <a:gd name="T2" fmla="*/ 46 w 50"/>
                <a:gd name="T3" fmla="*/ 2 h 18"/>
                <a:gd name="T4" fmla="*/ 50 w 50"/>
                <a:gd name="T5" fmla="*/ 0 h 18"/>
                <a:gd name="T6" fmla="*/ 0 60000 65536"/>
                <a:gd name="T7" fmla="*/ 0 60000 65536"/>
                <a:gd name="T8" fmla="*/ 0 60000 65536"/>
                <a:gd name="T9" fmla="*/ 0 w 50"/>
                <a:gd name="T10" fmla="*/ 0 h 18"/>
                <a:gd name="T11" fmla="*/ 50 w 50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8">
                  <a:moveTo>
                    <a:pt x="0" y="18"/>
                  </a:moveTo>
                  <a:lnTo>
                    <a:pt x="46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7" name="Freeform 57"/>
            <p:cNvSpPr>
              <a:spLocks/>
            </p:cNvSpPr>
            <p:nvPr/>
          </p:nvSpPr>
          <p:spPr bwMode="auto">
            <a:xfrm>
              <a:off x="3126" y="2248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8" name="Freeform 58"/>
            <p:cNvSpPr>
              <a:spLocks/>
            </p:cNvSpPr>
            <p:nvPr/>
          </p:nvSpPr>
          <p:spPr bwMode="auto">
            <a:xfrm>
              <a:off x="3192" y="2226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4 w 50"/>
                <a:gd name="T3" fmla="*/ 2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4" y="2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89" name="Freeform 59"/>
            <p:cNvSpPr>
              <a:spLocks/>
            </p:cNvSpPr>
            <p:nvPr/>
          </p:nvSpPr>
          <p:spPr bwMode="auto">
            <a:xfrm>
              <a:off x="3260" y="2204"/>
              <a:ext cx="50" cy="16"/>
            </a:xfrm>
            <a:custGeom>
              <a:avLst/>
              <a:gdLst>
                <a:gd name="T0" fmla="*/ 0 w 50"/>
                <a:gd name="T1" fmla="*/ 16 h 16"/>
                <a:gd name="T2" fmla="*/ 48 w 50"/>
                <a:gd name="T3" fmla="*/ 0 h 16"/>
                <a:gd name="T4" fmla="*/ 50 w 50"/>
                <a:gd name="T5" fmla="*/ 0 h 16"/>
                <a:gd name="T6" fmla="*/ 0 60000 65536"/>
                <a:gd name="T7" fmla="*/ 0 60000 65536"/>
                <a:gd name="T8" fmla="*/ 0 60000 65536"/>
                <a:gd name="T9" fmla="*/ 0 w 50"/>
                <a:gd name="T10" fmla="*/ 0 h 16"/>
                <a:gd name="T11" fmla="*/ 50 w 5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" h="16">
                  <a:moveTo>
                    <a:pt x="0" y="16"/>
                  </a:moveTo>
                  <a:lnTo>
                    <a:pt x="48" y="0"/>
                  </a:lnTo>
                  <a:lnTo>
                    <a:pt x="50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90" name="Line 60"/>
            <p:cNvSpPr>
              <a:spLocks noChangeShapeType="1"/>
            </p:cNvSpPr>
            <p:nvPr/>
          </p:nvSpPr>
          <p:spPr bwMode="auto">
            <a:xfrm flipV="1">
              <a:off x="3326" y="2184"/>
              <a:ext cx="52" cy="14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91" name="Line 61"/>
            <p:cNvSpPr>
              <a:spLocks noChangeShapeType="1"/>
            </p:cNvSpPr>
            <p:nvPr/>
          </p:nvSpPr>
          <p:spPr bwMode="auto">
            <a:xfrm flipV="1">
              <a:off x="3394" y="2166"/>
              <a:ext cx="52" cy="12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92" name="Line 62"/>
            <p:cNvSpPr>
              <a:spLocks noChangeShapeType="1"/>
            </p:cNvSpPr>
            <p:nvPr/>
          </p:nvSpPr>
          <p:spPr bwMode="auto">
            <a:xfrm flipV="1">
              <a:off x="3462" y="2150"/>
              <a:ext cx="52" cy="12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93" name="Freeform 63"/>
            <p:cNvSpPr>
              <a:spLocks/>
            </p:cNvSpPr>
            <p:nvPr/>
          </p:nvSpPr>
          <p:spPr bwMode="auto">
            <a:xfrm>
              <a:off x="3532" y="2138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0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0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94" name="Freeform 64"/>
            <p:cNvSpPr>
              <a:spLocks/>
            </p:cNvSpPr>
            <p:nvPr/>
          </p:nvSpPr>
          <p:spPr bwMode="auto">
            <a:xfrm>
              <a:off x="3600" y="2126"/>
              <a:ext cx="52" cy="8"/>
            </a:xfrm>
            <a:custGeom>
              <a:avLst/>
              <a:gdLst>
                <a:gd name="T0" fmla="*/ 0 w 52"/>
                <a:gd name="T1" fmla="*/ 8 h 8"/>
                <a:gd name="T2" fmla="*/ 2 w 52"/>
                <a:gd name="T3" fmla="*/ 8 h 8"/>
                <a:gd name="T4" fmla="*/ 52 w 52"/>
                <a:gd name="T5" fmla="*/ 0 h 8"/>
                <a:gd name="T6" fmla="*/ 0 60000 65536"/>
                <a:gd name="T7" fmla="*/ 0 60000 65536"/>
                <a:gd name="T8" fmla="*/ 0 60000 65536"/>
                <a:gd name="T9" fmla="*/ 0 w 52"/>
                <a:gd name="T10" fmla="*/ 0 h 8"/>
                <a:gd name="T11" fmla="*/ 52 w 5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8">
                  <a:moveTo>
                    <a:pt x="0" y="8"/>
                  </a:moveTo>
                  <a:lnTo>
                    <a:pt x="2" y="8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95" name="Line 65"/>
            <p:cNvSpPr>
              <a:spLocks noChangeShapeType="1"/>
            </p:cNvSpPr>
            <p:nvPr/>
          </p:nvSpPr>
          <p:spPr bwMode="auto">
            <a:xfrm flipV="1">
              <a:off x="3670" y="2118"/>
              <a:ext cx="52" cy="6"/>
            </a:xfrm>
            <a:prstGeom prst="line">
              <a:avLst/>
            </a:pr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96" name="Freeform 66"/>
            <p:cNvSpPr>
              <a:spLocks/>
            </p:cNvSpPr>
            <p:nvPr/>
          </p:nvSpPr>
          <p:spPr bwMode="auto">
            <a:xfrm>
              <a:off x="3740" y="2112"/>
              <a:ext cx="52" cy="6"/>
            </a:xfrm>
            <a:custGeom>
              <a:avLst/>
              <a:gdLst>
                <a:gd name="T0" fmla="*/ 0 w 52"/>
                <a:gd name="T1" fmla="*/ 6 h 6"/>
                <a:gd name="T2" fmla="*/ 38 w 52"/>
                <a:gd name="T3" fmla="*/ 2 h 6"/>
                <a:gd name="T4" fmla="*/ 52 w 52"/>
                <a:gd name="T5" fmla="*/ 0 h 6"/>
                <a:gd name="T6" fmla="*/ 0 60000 65536"/>
                <a:gd name="T7" fmla="*/ 0 60000 65536"/>
                <a:gd name="T8" fmla="*/ 0 60000 65536"/>
                <a:gd name="T9" fmla="*/ 0 w 52"/>
                <a:gd name="T10" fmla="*/ 0 h 6"/>
                <a:gd name="T11" fmla="*/ 52 w 5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" h="6">
                  <a:moveTo>
                    <a:pt x="0" y="6"/>
                  </a:moveTo>
                  <a:lnTo>
                    <a:pt x="38" y="2"/>
                  </a:lnTo>
                  <a:lnTo>
                    <a:pt x="52" y="0"/>
                  </a:lnTo>
                </a:path>
              </a:pathLst>
            </a:custGeom>
            <a:noFill/>
            <a:ln w="28575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97" name="Line 67"/>
            <p:cNvSpPr>
              <a:spLocks noChangeShapeType="1"/>
            </p:cNvSpPr>
            <p:nvPr/>
          </p:nvSpPr>
          <p:spPr bwMode="auto">
            <a:xfrm>
              <a:off x="3810" y="2112"/>
              <a:ext cx="1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298" name="Freeform 68"/>
            <p:cNvSpPr>
              <a:spLocks/>
            </p:cNvSpPr>
            <p:nvPr/>
          </p:nvSpPr>
          <p:spPr bwMode="auto">
            <a:xfrm>
              <a:off x="3822" y="2110"/>
              <a:ext cx="42" cy="2"/>
            </a:xfrm>
            <a:custGeom>
              <a:avLst/>
              <a:gdLst>
                <a:gd name="T0" fmla="*/ 0 w 42"/>
                <a:gd name="T1" fmla="*/ 2 h 2"/>
                <a:gd name="T2" fmla="*/ 32 w 42"/>
                <a:gd name="T3" fmla="*/ 0 h 2"/>
                <a:gd name="T4" fmla="*/ 42 w 42"/>
                <a:gd name="T5" fmla="*/ 0 h 2"/>
                <a:gd name="T6" fmla="*/ 0 60000 65536"/>
                <a:gd name="T7" fmla="*/ 0 60000 65536"/>
                <a:gd name="T8" fmla="*/ 0 60000 65536"/>
                <a:gd name="T9" fmla="*/ 0 w 42"/>
                <a:gd name="T10" fmla="*/ 0 h 2"/>
                <a:gd name="T11" fmla="*/ 42 w 4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2">
                  <a:moveTo>
                    <a:pt x="0" y="2"/>
                  </a:moveTo>
                  <a:lnTo>
                    <a:pt x="32" y="0"/>
                  </a:lnTo>
                  <a:lnTo>
                    <a:pt x="42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2299" name="Line 69"/>
            <p:cNvSpPr>
              <a:spLocks noChangeShapeType="1"/>
            </p:cNvSpPr>
            <p:nvPr/>
          </p:nvSpPr>
          <p:spPr bwMode="auto">
            <a:xfrm>
              <a:off x="3880" y="2110"/>
              <a:ext cx="2" cy="1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300" name="Freeform 70"/>
            <p:cNvSpPr>
              <a:spLocks/>
            </p:cNvSpPr>
            <p:nvPr/>
          </p:nvSpPr>
          <p:spPr bwMode="auto">
            <a:xfrm>
              <a:off x="3796" y="2046"/>
              <a:ext cx="222" cy="152"/>
            </a:xfrm>
            <a:custGeom>
              <a:avLst/>
              <a:gdLst>
                <a:gd name="T0" fmla="*/ 0 w 222"/>
                <a:gd name="T1" fmla="*/ 0 h 152"/>
                <a:gd name="T2" fmla="*/ 222 w 222"/>
                <a:gd name="T3" fmla="*/ 36 h 152"/>
                <a:gd name="T4" fmla="*/ 30 w 222"/>
                <a:gd name="T5" fmla="*/ 152 h 152"/>
                <a:gd name="T6" fmla="*/ 40 w 222"/>
                <a:gd name="T7" fmla="*/ 122 h 152"/>
                <a:gd name="T8" fmla="*/ 42 w 222"/>
                <a:gd name="T9" fmla="*/ 88 h 152"/>
                <a:gd name="T10" fmla="*/ 36 w 222"/>
                <a:gd name="T11" fmla="*/ 56 h 152"/>
                <a:gd name="T12" fmla="*/ 22 w 222"/>
                <a:gd name="T13" fmla="*/ 26 h 152"/>
                <a:gd name="T14" fmla="*/ 0 w 222"/>
                <a:gd name="T15" fmla="*/ 0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2"/>
                <a:gd name="T25" fmla="*/ 0 h 152"/>
                <a:gd name="T26" fmla="*/ 222 w 222"/>
                <a:gd name="T27" fmla="*/ 152 h 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2" h="152">
                  <a:moveTo>
                    <a:pt x="0" y="0"/>
                  </a:moveTo>
                  <a:lnTo>
                    <a:pt x="222" y="36"/>
                  </a:lnTo>
                  <a:lnTo>
                    <a:pt x="30" y="152"/>
                  </a:lnTo>
                  <a:lnTo>
                    <a:pt x="40" y="122"/>
                  </a:lnTo>
                  <a:lnTo>
                    <a:pt x="42" y="88"/>
                  </a:lnTo>
                  <a:lnTo>
                    <a:pt x="36" y="56"/>
                  </a:lnTo>
                  <a:lnTo>
                    <a:pt x="2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FF00FF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52230" name="Object 71"/>
          <p:cNvGraphicFramePr>
            <a:graphicFrameLocks noChangeAspect="1"/>
          </p:cNvGraphicFramePr>
          <p:nvPr/>
        </p:nvGraphicFramePr>
        <p:xfrm>
          <a:off x="2379663" y="4487863"/>
          <a:ext cx="363537" cy="615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4" name="Equation" r:id="rId12" imgW="126720" imgH="215640" progId="Equation.DSMT4">
                  <p:embed/>
                </p:oleObj>
              </mc:Choice>
              <mc:Fallback>
                <p:oleObj name="Equation" r:id="rId12" imgW="12672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79663" y="4487863"/>
                        <a:ext cx="363537" cy="6159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231" name="Object 72"/>
          <p:cNvGraphicFramePr>
            <a:graphicFrameLocks noChangeAspect="1"/>
          </p:cNvGraphicFramePr>
          <p:nvPr/>
        </p:nvGraphicFramePr>
        <p:xfrm>
          <a:off x="5467350" y="4497388"/>
          <a:ext cx="393700" cy="611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5" name="Equation" r:id="rId14" imgW="139680" imgH="215640" progId="Equation.DSMT4">
                  <p:embed/>
                </p:oleObj>
              </mc:Choice>
              <mc:Fallback>
                <p:oleObj name="Equation" r:id="rId14" imgW="13968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67350" y="4497388"/>
                        <a:ext cx="393700" cy="611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01" name="Object 73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7392988" y="4010025"/>
          <a:ext cx="1409700" cy="503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6" name="Equation" r:id="rId16" imgW="711000" imgH="253800" progId="Equation.DSMT4">
                  <p:embed/>
                </p:oleObj>
              </mc:Choice>
              <mc:Fallback>
                <p:oleObj name="Equation" r:id="rId16" imgW="71100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92988" y="4010025"/>
                        <a:ext cx="1409700" cy="5032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02" name="Object 74"/>
          <p:cNvGraphicFramePr>
            <a:graphicFrameLocks noChangeAspect="1"/>
          </p:cNvGraphicFramePr>
          <p:nvPr/>
        </p:nvGraphicFramePr>
        <p:xfrm>
          <a:off x="7380288" y="3213100"/>
          <a:ext cx="1633537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977" name="Equation" r:id="rId18" imgW="711000" imgH="253800" progId="Equation.DSMT4">
                  <p:embed/>
                </p:oleObj>
              </mc:Choice>
              <mc:Fallback>
                <p:oleObj name="Equation" r:id="rId18" imgW="71100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80288" y="3213100"/>
                        <a:ext cx="1633537" cy="584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254" name="Text Box 75"/>
          <p:cNvSpPr txBox="1">
            <a:spLocks noChangeArrowheads="1"/>
          </p:cNvSpPr>
          <p:nvPr/>
        </p:nvSpPr>
        <p:spPr bwMode="auto">
          <a:xfrm>
            <a:off x="3814763" y="4699000"/>
            <a:ext cx="38100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52255" name="Text Box 76"/>
          <p:cNvSpPr txBox="1">
            <a:spLocks noChangeArrowheads="1"/>
          </p:cNvSpPr>
          <p:nvPr/>
        </p:nvSpPr>
        <p:spPr bwMode="auto">
          <a:xfrm>
            <a:off x="718439" y="5130384"/>
            <a:ext cx="5335016" cy="83099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Clr>
                <a:schemeClr val="accent1"/>
              </a:buClr>
              <a:buFont typeface="Wingdings" pitchFamily="2" charset="2"/>
              <a:buChar char="n"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Fewer trajectories</a:t>
            </a:r>
          </a:p>
          <a:p>
            <a:pPr>
              <a:buClr>
                <a:schemeClr val="accent1"/>
              </a:buClr>
              <a:buFont typeface="Wingdings" pitchFamily="2" charset="2"/>
              <a:buChar char="n"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Without stability matrices 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calculation</a:t>
            </a: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2256" name="Text Box 77"/>
          <p:cNvSpPr txBox="1">
            <a:spLocks noChangeArrowheads="1"/>
          </p:cNvSpPr>
          <p:nvPr/>
        </p:nvSpPr>
        <p:spPr bwMode="auto">
          <a:xfrm>
            <a:off x="642938" y="2214563"/>
            <a:ext cx="8064500" cy="417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294" tIns="32648" rIns="65294" bIns="32648"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Char char="n"/>
            </a:pPr>
            <a:r>
              <a:rPr lang="en-US" altLang="ja-JP" sz="2300" dirty="0" smtClean="0">
                <a:latin typeface="Times New Roman" pitchFamily="18" charset="0"/>
              </a:rPr>
              <a:t>Evaluating </a:t>
            </a:r>
            <a:r>
              <a:rPr lang="en-US" altLang="ja-JP" sz="2300" dirty="0">
                <a:solidFill>
                  <a:schemeClr val="accent2"/>
                </a:solidFill>
                <a:latin typeface="Times New Roman" pitchFamily="18" charset="0"/>
              </a:rPr>
              <a:t>2body </a:t>
            </a:r>
            <a:r>
              <a:rPr lang="en-US" altLang="ja-JP" sz="2300" dirty="0" smtClean="0">
                <a:solidFill>
                  <a:schemeClr val="accent2"/>
                </a:solidFill>
                <a:latin typeface="Times New Roman" pitchFamily="18" charset="0"/>
              </a:rPr>
              <a:t>corr</a:t>
            </a:r>
            <a:r>
              <a:rPr lang="en-US" altLang="ja-JP" sz="2300" dirty="0">
                <a:solidFill>
                  <a:schemeClr val="accent2"/>
                </a:solidFill>
                <a:latin typeface="Times New Roman" pitchFamily="18" charset="0"/>
              </a:rPr>
              <a:t>.</a:t>
            </a:r>
            <a:r>
              <a:rPr lang="en-US" altLang="ja-JP" sz="2300" dirty="0" smtClean="0">
                <a:latin typeface="Times New Roman" pitchFamily="18" charset="0"/>
              </a:rPr>
              <a:t> </a:t>
            </a:r>
            <a:r>
              <a:rPr lang="en-US" altLang="ja-JP" sz="2300" dirty="0" err="1">
                <a:latin typeface="Times New Roman" pitchFamily="18" charset="0"/>
              </a:rPr>
              <a:t>func</a:t>
            </a:r>
            <a:r>
              <a:rPr lang="en-US" altLang="ja-JP" sz="2300" dirty="0">
                <a:latin typeface="Times New Roman" pitchFamily="18" charset="0"/>
              </a:rPr>
              <a:t>. using</a:t>
            </a:r>
            <a:r>
              <a:rPr lang="en-US" altLang="ja-JP" sz="2300" dirty="0">
                <a:solidFill>
                  <a:schemeClr val="accent2"/>
                </a:solidFill>
                <a:latin typeface="Times New Roman" pitchFamily="18" charset="0"/>
              </a:rPr>
              <a:t> </a:t>
            </a:r>
            <a:r>
              <a:rPr lang="en-US" altLang="ja-JP" sz="2300" dirty="0" err="1" smtClean="0">
                <a:solidFill>
                  <a:schemeClr val="accent2"/>
                </a:solidFill>
                <a:latin typeface="Times New Roman" pitchFamily="18" charset="0"/>
              </a:rPr>
              <a:t>noneq</a:t>
            </a:r>
            <a:r>
              <a:rPr lang="en-US" altLang="ja-JP" sz="2300" dirty="0">
                <a:solidFill>
                  <a:schemeClr val="accent2"/>
                </a:solidFill>
                <a:latin typeface="Times New Roman" pitchFamily="18" charset="0"/>
              </a:rPr>
              <a:t>. trajectories</a:t>
            </a:r>
          </a:p>
        </p:txBody>
      </p:sp>
      <p:sp>
        <p:nvSpPr>
          <p:cNvPr id="73806" name="Freeform 78"/>
          <p:cNvSpPr>
            <a:spLocks/>
          </p:cNvSpPr>
          <p:nvPr/>
        </p:nvSpPr>
        <p:spPr bwMode="auto">
          <a:xfrm flipV="1">
            <a:off x="1079437" y="4161917"/>
            <a:ext cx="3024187" cy="71438"/>
          </a:xfrm>
          <a:custGeom>
            <a:avLst/>
            <a:gdLst>
              <a:gd name="T0" fmla="*/ 2147483647 w 3742"/>
              <a:gd name="T1" fmla="*/ 0 h 71438"/>
              <a:gd name="T2" fmla="*/ 2147483647 w 3742"/>
              <a:gd name="T3" fmla="*/ 0 h 71438"/>
              <a:gd name="T4" fmla="*/ 2147483647 w 3742"/>
              <a:gd name="T5" fmla="*/ 0 h 71438"/>
              <a:gd name="T6" fmla="*/ 2147483647 w 3742"/>
              <a:gd name="T7" fmla="*/ 0 h 71438"/>
              <a:gd name="T8" fmla="*/ 2147483647 w 3742"/>
              <a:gd name="T9" fmla="*/ 0 h 71438"/>
              <a:gd name="T10" fmla="*/ 2147483647 w 3742"/>
              <a:gd name="T11" fmla="*/ 0 h 71438"/>
              <a:gd name="T12" fmla="*/ 2147483647 w 3742"/>
              <a:gd name="T13" fmla="*/ 0 h 71438"/>
              <a:gd name="T14" fmla="*/ 2147483647 w 3742"/>
              <a:gd name="T15" fmla="*/ 0 h 71438"/>
              <a:gd name="T16" fmla="*/ 2147483647 w 3742"/>
              <a:gd name="T17" fmla="*/ 0 h 71438"/>
              <a:gd name="T18" fmla="*/ 2147483647 w 3742"/>
              <a:gd name="T19" fmla="*/ 0 h 71438"/>
              <a:gd name="T20" fmla="*/ 2147483647 w 3742"/>
              <a:gd name="T21" fmla="*/ 0 h 71438"/>
              <a:gd name="T22" fmla="*/ 2147483647 w 3742"/>
              <a:gd name="T23" fmla="*/ 0 h 71438"/>
              <a:gd name="T24" fmla="*/ 2147483647 w 3742"/>
              <a:gd name="T25" fmla="*/ 0 h 71438"/>
              <a:gd name="T26" fmla="*/ 2147483647 w 3742"/>
              <a:gd name="T27" fmla="*/ 0 h 71438"/>
              <a:gd name="T28" fmla="*/ 2147483647 w 3742"/>
              <a:gd name="T29" fmla="*/ 0 h 71438"/>
              <a:gd name="T30" fmla="*/ 2147483647 w 3742"/>
              <a:gd name="T31" fmla="*/ 0 h 71438"/>
              <a:gd name="T32" fmla="*/ 2147483647 w 3742"/>
              <a:gd name="T33" fmla="*/ 0 h 71438"/>
              <a:gd name="T34" fmla="*/ 2147483647 w 3742"/>
              <a:gd name="T35" fmla="*/ 0 h 71438"/>
              <a:gd name="T36" fmla="*/ 2147483647 w 3742"/>
              <a:gd name="T37" fmla="*/ 0 h 71438"/>
              <a:gd name="T38" fmla="*/ 2147483647 w 3742"/>
              <a:gd name="T39" fmla="*/ 0 h 71438"/>
              <a:gd name="T40" fmla="*/ 2147483647 w 3742"/>
              <a:gd name="T41" fmla="*/ 0 h 71438"/>
              <a:gd name="T42" fmla="*/ 2147483647 w 3742"/>
              <a:gd name="T43" fmla="*/ 0 h 71438"/>
              <a:gd name="T44" fmla="*/ 2147483647 w 3742"/>
              <a:gd name="T45" fmla="*/ 0 h 71438"/>
              <a:gd name="T46" fmla="*/ 2147483647 w 3742"/>
              <a:gd name="T47" fmla="*/ 0 h 71438"/>
              <a:gd name="T48" fmla="*/ 2147483647 w 3742"/>
              <a:gd name="T49" fmla="*/ 0 h 71438"/>
              <a:gd name="T50" fmla="*/ 2147483647 w 3742"/>
              <a:gd name="T51" fmla="*/ 0 h 71438"/>
              <a:gd name="T52" fmla="*/ 2147483647 w 3742"/>
              <a:gd name="T53" fmla="*/ 0 h 71438"/>
              <a:gd name="T54" fmla="*/ 2147483647 w 3742"/>
              <a:gd name="T55" fmla="*/ 0 h 71438"/>
              <a:gd name="T56" fmla="*/ 2147483647 w 3742"/>
              <a:gd name="T57" fmla="*/ 0 h 71438"/>
              <a:gd name="T58" fmla="*/ 2147483647 w 3742"/>
              <a:gd name="T59" fmla="*/ 0 h 71438"/>
              <a:gd name="T60" fmla="*/ 2147483647 w 3742"/>
              <a:gd name="T61" fmla="*/ 0 h 71438"/>
              <a:gd name="T62" fmla="*/ 2147483647 w 3742"/>
              <a:gd name="T63" fmla="*/ 0 h 71438"/>
              <a:gd name="T64" fmla="*/ 2147483647 w 3742"/>
              <a:gd name="T65" fmla="*/ 0 h 71438"/>
              <a:gd name="T66" fmla="*/ 2147483647 w 3742"/>
              <a:gd name="T67" fmla="*/ 0 h 71438"/>
              <a:gd name="T68" fmla="*/ 2147483647 w 3742"/>
              <a:gd name="T69" fmla="*/ 0 h 71438"/>
              <a:gd name="T70" fmla="*/ 2147483647 w 3742"/>
              <a:gd name="T71" fmla="*/ 0 h 71438"/>
              <a:gd name="T72" fmla="*/ 2147483647 w 3742"/>
              <a:gd name="T73" fmla="*/ 0 h 71438"/>
              <a:gd name="T74" fmla="*/ 2147483647 w 3742"/>
              <a:gd name="T75" fmla="*/ 0 h 71438"/>
              <a:gd name="T76" fmla="*/ 0 w 3742"/>
              <a:gd name="T77" fmla="*/ 0 h 71438"/>
              <a:gd name="T78" fmla="*/ 2147483647 w 3742"/>
              <a:gd name="T79" fmla="*/ 0 h 7143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3742"/>
              <a:gd name="T121" fmla="*/ 0 h 71438"/>
              <a:gd name="T122" fmla="*/ 3742 w 3742"/>
              <a:gd name="T123" fmla="*/ 71438 h 7143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3742" h="71438">
                <a:moveTo>
                  <a:pt x="3742" y="0"/>
                </a:moveTo>
                <a:lnTo>
                  <a:pt x="3454" y="0"/>
                </a:lnTo>
                <a:lnTo>
                  <a:pt x="3182" y="0"/>
                </a:lnTo>
                <a:lnTo>
                  <a:pt x="2924" y="0"/>
                </a:lnTo>
                <a:lnTo>
                  <a:pt x="2682" y="0"/>
                </a:lnTo>
                <a:lnTo>
                  <a:pt x="2452" y="0"/>
                </a:lnTo>
                <a:lnTo>
                  <a:pt x="2236" y="0"/>
                </a:lnTo>
                <a:lnTo>
                  <a:pt x="2032" y="0"/>
                </a:lnTo>
                <a:lnTo>
                  <a:pt x="1842" y="0"/>
                </a:lnTo>
                <a:lnTo>
                  <a:pt x="1664" y="0"/>
                </a:lnTo>
                <a:lnTo>
                  <a:pt x="1498" y="0"/>
                </a:lnTo>
                <a:lnTo>
                  <a:pt x="1344" y="0"/>
                </a:lnTo>
                <a:lnTo>
                  <a:pt x="1200" y="0"/>
                </a:lnTo>
                <a:lnTo>
                  <a:pt x="1066" y="0"/>
                </a:lnTo>
                <a:lnTo>
                  <a:pt x="944" y="0"/>
                </a:lnTo>
                <a:lnTo>
                  <a:pt x="830" y="0"/>
                </a:lnTo>
                <a:lnTo>
                  <a:pt x="728" y="0"/>
                </a:lnTo>
                <a:lnTo>
                  <a:pt x="632" y="0"/>
                </a:lnTo>
                <a:lnTo>
                  <a:pt x="546" y="0"/>
                </a:lnTo>
                <a:lnTo>
                  <a:pt x="468" y="0"/>
                </a:lnTo>
                <a:lnTo>
                  <a:pt x="398" y="0"/>
                </a:lnTo>
                <a:lnTo>
                  <a:pt x="336" y="0"/>
                </a:lnTo>
                <a:lnTo>
                  <a:pt x="280" y="0"/>
                </a:lnTo>
                <a:lnTo>
                  <a:pt x="232" y="0"/>
                </a:lnTo>
                <a:lnTo>
                  <a:pt x="188" y="0"/>
                </a:lnTo>
                <a:lnTo>
                  <a:pt x="150" y="0"/>
                </a:lnTo>
                <a:lnTo>
                  <a:pt x="118" y="0"/>
                </a:lnTo>
                <a:lnTo>
                  <a:pt x="92" y="0"/>
                </a:lnTo>
                <a:lnTo>
                  <a:pt x="70" y="0"/>
                </a:lnTo>
                <a:lnTo>
                  <a:pt x="50" y="0"/>
                </a:lnTo>
                <a:lnTo>
                  <a:pt x="36" y="0"/>
                </a:lnTo>
                <a:lnTo>
                  <a:pt x="24" y="0"/>
                </a:lnTo>
                <a:lnTo>
                  <a:pt x="16" y="0"/>
                </a:lnTo>
                <a:lnTo>
                  <a:pt x="10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1280" y="0"/>
                </a:lnTo>
              </a:path>
            </a:pathLst>
          </a:custGeom>
          <a:noFill/>
          <a:ln w="254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3736" name="Freeform 8"/>
          <p:cNvSpPr>
            <a:spLocks/>
          </p:cNvSpPr>
          <p:nvPr/>
        </p:nvSpPr>
        <p:spPr bwMode="auto">
          <a:xfrm>
            <a:off x="1103948" y="4233355"/>
            <a:ext cx="5940425" cy="1587"/>
          </a:xfrm>
          <a:custGeom>
            <a:avLst/>
            <a:gdLst>
              <a:gd name="T0" fmla="*/ 2147483647 w 3742"/>
              <a:gd name="T1" fmla="*/ 0 h 1587"/>
              <a:gd name="T2" fmla="*/ 2147483647 w 3742"/>
              <a:gd name="T3" fmla="*/ 0 h 1587"/>
              <a:gd name="T4" fmla="*/ 2147483647 w 3742"/>
              <a:gd name="T5" fmla="*/ 0 h 1587"/>
              <a:gd name="T6" fmla="*/ 2147483647 w 3742"/>
              <a:gd name="T7" fmla="*/ 0 h 1587"/>
              <a:gd name="T8" fmla="*/ 2147483647 w 3742"/>
              <a:gd name="T9" fmla="*/ 0 h 1587"/>
              <a:gd name="T10" fmla="*/ 2147483647 w 3742"/>
              <a:gd name="T11" fmla="*/ 0 h 1587"/>
              <a:gd name="T12" fmla="*/ 2147483647 w 3742"/>
              <a:gd name="T13" fmla="*/ 0 h 1587"/>
              <a:gd name="T14" fmla="*/ 2147483647 w 3742"/>
              <a:gd name="T15" fmla="*/ 0 h 1587"/>
              <a:gd name="T16" fmla="*/ 2147483647 w 3742"/>
              <a:gd name="T17" fmla="*/ 0 h 1587"/>
              <a:gd name="T18" fmla="*/ 2147483647 w 3742"/>
              <a:gd name="T19" fmla="*/ 0 h 1587"/>
              <a:gd name="T20" fmla="*/ 2147483647 w 3742"/>
              <a:gd name="T21" fmla="*/ 0 h 1587"/>
              <a:gd name="T22" fmla="*/ 2147483647 w 3742"/>
              <a:gd name="T23" fmla="*/ 0 h 1587"/>
              <a:gd name="T24" fmla="*/ 2147483647 w 3742"/>
              <a:gd name="T25" fmla="*/ 0 h 1587"/>
              <a:gd name="T26" fmla="*/ 2147483647 w 3742"/>
              <a:gd name="T27" fmla="*/ 0 h 1587"/>
              <a:gd name="T28" fmla="*/ 2147483647 w 3742"/>
              <a:gd name="T29" fmla="*/ 0 h 1587"/>
              <a:gd name="T30" fmla="*/ 2147483647 w 3742"/>
              <a:gd name="T31" fmla="*/ 0 h 1587"/>
              <a:gd name="T32" fmla="*/ 2147483647 w 3742"/>
              <a:gd name="T33" fmla="*/ 0 h 1587"/>
              <a:gd name="T34" fmla="*/ 2147483647 w 3742"/>
              <a:gd name="T35" fmla="*/ 0 h 1587"/>
              <a:gd name="T36" fmla="*/ 2147483647 w 3742"/>
              <a:gd name="T37" fmla="*/ 0 h 1587"/>
              <a:gd name="T38" fmla="*/ 2147483647 w 3742"/>
              <a:gd name="T39" fmla="*/ 0 h 1587"/>
              <a:gd name="T40" fmla="*/ 2147483647 w 3742"/>
              <a:gd name="T41" fmla="*/ 0 h 1587"/>
              <a:gd name="T42" fmla="*/ 2147483647 w 3742"/>
              <a:gd name="T43" fmla="*/ 0 h 1587"/>
              <a:gd name="T44" fmla="*/ 2147483647 w 3742"/>
              <a:gd name="T45" fmla="*/ 0 h 1587"/>
              <a:gd name="T46" fmla="*/ 2147483647 w 3742"/>
              <a:gd name="T47" fmla="*/ 0 h 1587"/>
              <a:gd name="T48" fmla="*/ 2147483647 w 3742"/>
              <a:gd name="T49" fmla="*/ 0 h 1587"/>
              <a:gd name="T50" fmla="*/ 2147483647 w 3742"/>
              <a:gd name="T51" fmla="*/ 0 h 1587"/>
              <a:gd name="T52" fmla="*/ 2147483647 w 3742"/>
              <a:gd name="T53" fmla="*/ 0 h 1587"/>
              <a:gd name="T54" fmla="*/ 2147483647 w 3742"/>
              <a:gd name="T55" fmla="*/ 0 h 1587"/>
              <a:gd name="T56" fmla="*/ 2147483647 w 3742"/>
              <a:gd name="T57" fmla="*/ 0 h 1587"/>
              <a:gd name="T58" fmla="*/ 2147483647 w 3742"/>
              <a:gd name="T59" fmla="*/ 0 h 1587"/>
              <a:gd name="T60" fmla="*/ 2147483647 w 3742"/>
              <a:gd name="T61" fmla="*/ 0 h 1587"/>
              <a:gd name="T62" fmla="*/ 2147483647 w 3742"/>
              <a:gd name="T63" fmla="*/ 0 h 1587"/>
              <a:gd name="T64" fmla="*/ 2147483647 w 3742"/>
              <a:gd name="T65" fmla="*/ 0 h 1587"/>
              <a:gd name="T66" fmla="*/ 2147483647 w 3742"/>
              <a:gd name="T67" fmla="*/ 0 h 1587"/>
              <a:gd name="T68" fmla="*/ 2147483647 w 3742"/>
              <a:gd name="T69" fmla="*/ 0 h 1587"/>
              <a:gd name="T70" fmla="*/ 2147483647 w 3742"/>
              <a:gd name="T71" fmla="*/ 0 h 1587"/>
              <a:gd name="T72" fmla="*/ 2147483647 w 3742"/>
              <a:gd name="T73" fmla="*/ 0 h 1587"/>
              <a:gd name="T74" fmla="*/ 2147483647 w 3742"/>
              <a:gd name="T75" fmla="*/ 0 h 1587"/>
              <a:gd name="T76" fmla="*/ 0 w 3742"/>
              <a:gd name="T77" fmla="*/ 0 h 1587"/>
              <a:gd name="T78" fmla="*/ 2147483647 w 3742"/>
              <a:gd name="T79" fmla="*/ 0 h 158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3742"/>
              <a:gd name="T121" fmla="*/ 0 h 1587"/>
              <a:gd name="T122" fmla="*/ 3742 w 3742"/>
              <a:gd name="T123" fmla="*/ 1587 h 158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3742" h="1587">
                <a:moveTo>
                  <a:pt x="3742" y="0"/>
                </a:moveTo>
                <a:lnTo>
                  <a:pt x="3454" y="0"/>
                </a:lnTo>
                <a:lnTo>
                  <a:pt x="3182" y="0"/>
                </a:lnTo>
                <a:lnTo>
                  <a:pt x="2924" y="0"/>
                </a:lnTo>
                <a:lnTo>
                  <a:pt x="2682" y="0"/>
                </a:lnTo>
                <a:lnTo>
                  <a:pt x="2452" y="0"/>
                </a:lnTo>
                <a:lnTo>
                  <a:pt x="2236" y="0"/>
                </a:lnTo>
                <a:lnTo>
                  <a:pt x="2032" y="0"/>
                </a:lnTo>
                <a:lnTo>
                  <a:pt x="1842" y="0"/>
                </a:lnTo>
                <a:lnTo>
                  <a:pt x="1664" y="0"/>
                </a:lnTo>
                <a:lnTo>
                  <a:pt x="1498" y="0"/>
                </a:lnTo>
                <a:lnTo>
                  <a:pt x="1344" y="0"/>
                </a:lnTo>
                <a:lnTo>
                  <a:pt x="1200" y="0"/>
                </a:lnTo>
                <a:lnTo>
                  <a:pt x="1066" y="0"/>
                </a:lnTo>
                <a:lnTo>
                  <a:pt x="944" y="0"/>
                </a:lnTo>
                <a:lnTo>
                  <a:pt x="830" y="0"/>
                </a:lnTo>
                <a:lnTo>
                  <a:pt x="728" y="0"/>
                </a:lnTo>
                <a:lnTo>
                  <a:pt x="632" y="0"/>
                </a:lnTo>
                <a:lnTo>
                  <a:pt x="546" y="0"/>
                </a:lnTo>
                <a:lnTo>
                  <a:pt x="468" y="0"/>
                </a:lnTo>
                <a:lnTo>
                  <a:pt x="398" y="0"/>
                </a:lnTo>
                <a:lnTo>
                  <a:pt x="336" y="0"/>
                </a:lnTo>
                <a:lnTo>
                  <a:pt x="280" y="0"/>
                </a:lnTo>
                <a:lnTo>
                  <a:pt x="232" y="0"/>
                </a:lnTo>
                <a:lnTo>
                  <a:pt x="188" y="0"/>
                </a:lnTo>
                <a:lnTo>
                  <a:pt x="150" y="0"/>
                </a:lnTo>
                <a:lnTo>
                  <a:pt x="118" y="0"/>
                </a:lnTo>
                <a:lnTo>
                  <a:pt x="92" y="0"/>
                </a:lnTo>
                <a:lnTo>
                  <a:pt x="70" y="0"/>
                </a:lnTo>
                <a:lnTo>
                  <a:pt x="50" y="0"/>
                </a:lnTo>
                <a:lnTo>
                  <a:pt x="36" y="0"/>
                </a:lnTo>
                <a:lnTo>
                  <a:pt x="24" y="0"/>
                </a:lnTo>
                <a:lnTo>
                  <a:pt x="16" y="0"/>
                </a:lnTo>
                <a:lnTo>
                  <a:pt x="10" y="0"/>
                </a:lnTo>
                <a:lnTo>
                  <a:pt x="6" y="0"/>
                </a:lnTo>
                <a:lnTo>
                  <a:pt x="2" y="0"/>
                </a:lnTo>
                <a:lnTo>
                  <a:pt x="0" y="0"/>
                </a:lnTo>
                <a:lnTo>
                  <a:pt x="1280" y="0"/>
                </a:lnTo>
              </a:path>
            </a:pathLst>
          </a:cu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2259" name="Text Box 79"/>
          <p:cNvSpPr txBox="1">
            <a:spLocks noChangeArrowheads="1"/>
          </p:cNvSpPr>
          <p:nvPr/>
        </p:nvSpPr>
        <p:spPr bwMode="auto">
          <a:xfrm>
            <a:off x="5703888" y="5594350"/>
            <a:ext cx="225266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sp>
        <p:nvSpPr>
          <p:cNvPr id="81" name="テキスト ボックス 80"/>
          <p:cNvSpPr txBox="1"/>
          <p:nvPr/>
        </p:nvSpPr>
        <p:spPr>
          <a:xfrm>
            <a:off x="4143375" y="3429000"/>
            <a:ext cx="1890713" cy="3698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accent5">
                    <a:lumMod val="5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with perturbation</a:t>
            </a:r>
            <a:endParaRPr lang="ja-JP" altLang="en-US" dirty="0">
              <a:solidFill>
                <a:schemeClr val="accent5">
                  <a:lumMod val="5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" name="テキスト ボックス 81"/>
          <p:cNvSpPr txBox="1">
            <a:spLocks noChangeArrowheads="1"/>
          </p:cNvSpPr>
          <p:nvPr/>
        </p:nvSpPr>
        <p:spPr bwMode="auto">
          <a:xfrm>
            <a:off x="1357313" y="3857625"/>
            <a:ext cx="221138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without perturbation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4" name="テキスト ボックス 83"/>
          <p:cNvSpPr txBox="1">
            <a:spLocks noChangeArrowheads="1"/>
          </p:cNvSpPr>
          <p:nvPr/>
        </p:nvSpPr>
        <p:spPr bwMode="auto">
          <a:xfrm>
            <a:off x="4500563" y="4214813"/>
            <a:ext cx="22113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without perturbation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52264" name="Picture 10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4048125" y="1274763"/>
            <a:ext cx="190500" cy="14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2265" name="Picture 10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7280275" y="1265238"/>
            <a:ext cx="190500" cy="14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2266" name="Picture 10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1562672" y="3197352"/>
            <a:ext cx="190500" cy="14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5" name="テキスト ボックス 78"/>
          <p:cNvSpPr txBox="1">
            <a:spLocks noChangeArrowheads="1"/>
          </p:cNvSpPr>
          <p:nvPr/>
        </p:nvSpPr>
        <p:spPr bwMode="auto">
          <a:xfrm>
            <a:off x="1878393" y="6017936"/>
            <a:ext cx="4963859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sz="2000" dirty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</a:rPr>
              <a:t>Hasegawa &amp; YT </a:t>
            </a:r>
            <a:r>
              <a:rPr lang="en-US" altLang="ja-JP" sz="2000" dirty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  <a:hlinkClick r:id="rId21"/>
              </a:rPr>
              <a:t>JCP </a:t>
            </a:r>
            <a:r>
              <a:rPr lang="en-US" altLang="ja-JP" sz="2000" b="1" dirty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  <a:hlinkClick r:id="rId21"/>
              </a:rPr>
              <a:t>125</a:t>
            </a:r>
            <a:r>
              <a:rPr lang="en-US" altLang="ja-JP" sz="2000" dirty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  <a:hlinkClick r:id="rId21"/>
              </a:rPr>
              <a:t>, 071453 (2006</a:t>
            </a:r>
            <a:r>
              <a:rPr lang="en-US" altLang="ja-JP" sz="2000" dirty="0" smtClean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  <a:hlinkClick r:id="rId21"/>
              </a:rPr>
              <a:t>).</a:t>
            </a:r>
            <a:endParaRPr lang="en-US" altLang="ja-JP" sz="2000" dirty="0" smtClean="0">
              <a:solidFill>
                <a:srgbClr val="C0504D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ja-JP" sz="2000" dirty="0" smtClean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</a:rPr>
              <a:t>Ito, Jo, &amp;YT, </a:t>
            </a:r>
            <a:r>
              <a:rPr lang="fr-FR" altLang="ja-JP" sz="2000" dirty="0">
                <a:latin typeface="Times New Roman" panose="02020603050405020304" pitchFamily="18" charset="0"/>
                <a:cs typeface="Times New Roman" panose="02020603050405020304" pitchFamily="18" charset="0"/>
                <a:hlinkClick r:id="rId22"/>
              </a:rPr>
              <a:t>Struct. Dyn. </a:t>
            </a:r>
            <a:r>
              <a:rPr lang="fr-FR" altLang="ja-JP" sz="2000" b="1" dirty="0">
                <a:latin typeface="Times New Roman" panose="02020603050405020304" pitchFamily="18" charset="0"/>
                <a:cs typeface="Times New Roman" panose="02020603050405020304" pitchFamily="18" charset="0"/>
                <a:hlinkClick r:id="rId22"/>
              </a:rPr>
              <a:t>2</a:t>
            </a:r>
            <a:r>
              <a:rPr lang="fr-FR" altLang="ja-JP" sz="2000" dirty="0">
                <a:latin typeface="Times New Roman" panose="02020603050405020304" pitchFamily="18" charset="0"/>
                <a:cs typeface="Times New Roman" panose="02020603050405020304" pitchFamily="18" charset="0"/>
                <a:hlinkClick r:id="rId22"/>
              </a:rPr>
              <a:t>,  </a:t>
            </a:r>
            <a:r>
              <a:rPr lang="fr-FR" altLang="ja-JP" sz="2000" dirty="0" smtClean="0">
                <a:latin typeface="Times New Roman" panose="02020603050405020304" pitchFamily="18" charset="0"/>
                <a:cs typeface="Times New Roman" panose="02020603050405020304" pitchFamily="18" charset="0"/>
                <a:hlinkClick r:id="rId22"/>
              </a:rPr>
              <a:t>054102 </a:t>
            </a:r>
            <a:r>
              <a:rPr lang="fr-FR" altLang="ja-JP" sz="2000" dirty="0">
                <a:latin typeface="Times New Roman" panose="02020603050405020304" pitchFamily="18" charset="0"/>
                <a:cs typeface="Times New Roman" panose="02020603050405020304" pitchFamily="18" charset="0"/>
                <a:hlinkClick r:id="rId22"/>
              </a:rPr>
              <a:t>(2015).</a:t>
            </a:r>
            <a:r>
              <a:rPr lang="en-US" altLang="ja-JP" sz="2000" dirty="0" smtClean="0">
                <a:solidFill>
                  <a:srgbClr val="C0504D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 sz="2000" dirty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3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2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2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73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73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73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73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73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73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7" grpId="0" animBg="1"/>
      <p:bldP spid="73806" grpId="0" animBg="1"/>
      <p:bldP spid="73736" grpId="0" animBg="1"/>
      <p:bldP spid="81" grpId="0"/>
      <p:bldP spid="82" grpId="0"/>
      <p:bldP spid="84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2"/>
          <p:cNvSpPr>
            <a:spLocks noGrp="1" noChangeArrowheads="1"/>
          </p:cNvSpPr>
          <p:nvPr>
            <p:ph type="title"/>
          </p:nvPr>
        </p:nvSpPr>
        <p:spPr>
          <a:xfrm>
            <a:off x="412750" y="396875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Simulation Details</a:t>
            </a:r>
          </a:p>
        </p:txBody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buFont typeface="Wingdings" pitchFamily="2" charset="2"/>
              <a:buChar char="l"/>
            </a:pPr>
            <a:r>
              <a:rPr lang="en-US" altLang="ja-JP" sz="2400" smtClean="0">
                <a:latin typeface="Arial Unicode MS"/>
                <a:ea typeface="Arial Unicode MS"/>
                <a:cs typeface="Arial Unicode MS"/>
              </a:rPr>
              <a:t>NVE MD with </a:t>
            </a:r>
            <a:r>
              <a:rPr lang="en-US" altLang="ja-JP" sz="240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108 molecules (for various liquids)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smtClean="0">
                <a:latin typeface="Arial Unicode MS"/>
                <a:ea typeface="Arial Unicode MS"/>
                <a:cs typeface="Arial Unicode MS"/>
              </a:rPr>
              <a:t>Nonequilibrium calculation with inverted force method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smtClean="0">
                <a:latin typeface="Arial Unicode MS"/>
                <a:ea typeface="Arial Unicode MS"/>
                <a:cs typeface="Arial Unicode MS"/>
              </a:rPr>
              <a:t>Periodic boundary condition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smtClean="0">
                <a:solidFill>
                  <a:schemeClr val="accent2"/>
                </a:solidFill>
                <a:latin typeface="Arial Unicode MS"/>
                <a:ea typeface="Arial Unicode MS"/>
                <a:cs typeface="Arial Unicode MS"/>
              </a:rPr>
              <a:t>Dipole-induced dipole model</a:t>
            </a:r>
          </a:p>
          <a:p>
            <a:pPr eaLnBrk="1" hangingPunct="1">
              <a:buFont typeface="Wingdings" pitchFamily="2" charset="2"/>
              <a:buNone/>
            </a:pPr>
            <a:endParaRPr lang="en-US" altLang="ja-JP" sz="24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Wingdings" pitchFamily="2" charset="2"/>
              <a:buNone/>
            </a:pPr>
            <a:endParaRPr lang="en-US" altLang="ja-JP" sz="24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Wingdings" pitchFamily="2" charset="2"/>
              <a:buNone/>
            </a:pPr>
            <a:endParaRPr lang="en-US" altLang="ja-JP" sz="24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smtClean="0">
                <a:latin typeface="Arial Unicode MS"/>
                <a:ea typeface="Arial Unicode MS"/>
                <a:cs typeface="Arial Unicode MS"/>
              </a:rPr>
              <a:t>EWALD SUM for Coulomb interaction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smtClean="0">
                <a:latin typeface="Arial Unicode MS"/>
                <a:ea typeface="Arial Unicode MS"/>
                <a:cs typeface="Arial Unicode MS"/>
              </a:rPr>
              <a:t>Hybrid method for 5</a:t>
            </a:r>
            <a:r>
              <a:rPr lang="en-US" altLang="ja-JP" sz="2400" baseline="30000" smtClean="0"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2400" smtClean="0">
                <a:latin typeface="Arial Unicode MS"/>
                <a:ea typeface="Arial Unicode MS"/>
                <a:cs typeface="Arial Unicode MS"/>
              </a:rPr>
              <a:t> order Response function</a:t>
            </a:r>
          </a:p>
          <a:p>
            <a:pPr eaLnBrk="1" hangingPunct="1">
              <a:buFont typeface="Wingdings" pitchFamily="2" charset="2"/>
              <a:buChar char="l"/>
            </a:pPr>
            <a:endParaRPr lang="en-US" altLang="ja-JP" sz="2400" smtClean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53250" name="Object 4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1239838" y="3767138"/>
          <a:ext cx="4175125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4994" name="Equation" r:id="rId6" imgW="2539800" imgH="419040" progId="Equation.DSMT4">
                  <p:embed/>
                </p:oleObj>
              </mc:Choice>
              <mc:Fallback>
                <p:oleObj name="Equation" r:id="rId6" imgW="253980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39838" y="3767138"/>
                        <a:ext cx="4175125" cy="6889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3253" name="Picture 11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358063" y="571500"/>
            <a:ext cx="1136650" cy="869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FA_54_MD.mpg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link="rId2"/>
              </p:ext>
            </p:extLst>
          </p:nvPr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199188" y="2705100"/>
            <a:ext cx="2438400" cy="2405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31566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8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487363" y="95250"/>
            <a:ext cx="8229600" cy="1143000"/>
          </a:xfrm>
        </p:spPr>
        <p:txBody>
          <a:bodyPr rtlCol="0">
            <a:no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2D-Raman for different liquids</a:t>
            </a:r>
            <a:endParaRPr lang="ja-JP" altLang="en-US" sz="3600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4279" name="AutoShape 1833"/>
          <p:cNvSpPr>
            <a:spLocks noChangeAspect="1" noChangeArrowheads="1" noTextEdit="1"/>
          </p:cNvSpPr>
          <p:nvPr/>
        </p:nvSpPr>
        <p:spPr bwMode="auto">
          <a:xfrm>
            <a:off x="539750" y="1874838"/>
            <a:ext cx="3925888" cy="274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4280" name="AutoShape 7"/>
          <p:cNvSpPr>
            <a:spLocks noChangeAspect="1" noChangeArrowheads="1" noTextEdit="1"/>
          </p:cNvSpPr>
          <p:nvPr/>
        </p:nvSpPr>
        <p:spPr bwMode="auto">
          <a:xfrm>
            <a:off x="5749925" y="1941513"/>
            <a:ext cx="3394075" cy="3214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2" name="Group 7739"/>
          <p:cNvGrpSpPr>
            <a:grpSpLocks/>
          </p:cNvGrpSpPr>
          <p:nvPr/>
        </p:nvGrpSpPr>
        <p:grpSpPr bwMode="auto">
          <a:xfrm>
            <a:off x="5946775" y="2012950"/>
            <a:ext cx="3027363" cy="2049463"/>
            <a:chOff x="2984" y="1066"/>
            <a:chExt cx="2566" cy="1281"/>
          </a:xfrm>
        </p:grpSpPr>
        <p:grpSp>
          <p:nvGrpSpPr>
            <p:cNvPr id="3" name="Group 410"/>
            <p:cNvGrpSpPr>
              <a:grpSpLocks/>
            </p:cNvGrpSpPr>
            <p:nvPr/>
          </p:nvGrpSpPr>
          <p:grpSpPr bwMode="auto">
            <a:xfrm>
              <a:off x="5265" y="1480"/>
              <a:ext cx="102" cy="124"/>
              <a:chOff x="5265" y="1480"/>
              <a:chExt cx="102" cy="124"/>
            </a:xfrm>
          </p:grpSpPr>
          <p:sp>
            <p:nvSpPr>
              <p:cNvPr id="1393898" name="Rectangle 210"/>
              <p:cNvSpPr>
                <a:spLocks noChangeArrowheads="1"/>
              </p:cNvSpPr>
              <p:nvPr/>
            </p:nvSpPr>
            <p:spPr bwMode="auto">
              <a:xfrm>
                <a:off x="5265" y="1603"/>
                <a:ext cx="102" cy="1"/>
              </a:xfrm>
              <a:prstGeom prst="rect">
                <a:avLst/>
              </a:prstGeom>
              <a:solidFill>
                <a:srgbClr val="0092C5"/>
              </a:solidFill>
              <a:ln w="0">
                <a:solidFill>
                  <a:srgbClr val="0092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9" name="Rectangle 211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3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0" name="Rectangle 212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1" name="Rectangle 213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4C3"/>
              </a:solidFill>
              <a:ln w="0">
                <a:solidFill>
                  <a:srgbClr val="0094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2" name="Rectangle 214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5C3"/>
              </a:solidFill>
              <a:ln w="0">
                <a:solidFill>
                  <a:srgbClr val="0095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3" name="Rectangle 215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5C2"/>
              </a:solidFill>
              <a:ln w="0">
                <a:solidFill>
                  <a:srgbClr val="0095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4" name="Rectangle 216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3"/>
              </a:xfrm>
              <a:prstGeom prst="rect">
                <a:avLst/>
              </a:prstGeom>
              <a:solidFill>
                <a:srgbClr val="0096C2"/>
              </a:solidFill>
              <a:ln w="0">
                <a:solidFill>
                  <a:srgbClr val="0096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5" name="Rectangle 217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6" name="Rectangle 218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7" name="Rectangle 219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8C0"/>
              </a:solidFill>
              <a:ln w="0">
                <a:solidFill>
                  <a:srgbClr val="0098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8" name="Rectangle 220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3"/>
              </a:xfrm>
              <a:prstGeom prst="rect">
                <a:avLst/>
              </a:prstGeom>
              <a:solidFill>
                <a:srgbClr val="0099C0"/>
              </a:solidFill>
              <a:ln w="0">
                <a:solidFill>
                  <a:srgbClr val="0099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09" name="Rectangle 221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9BF"/>
              </a:solidFill>
              <a:ln w="0">
                <a:solidFill>
                  <a:srgbClr val="0099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0" name="Rectangle 222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ABF"/>
              </a:solidFill>
              <a:ln w="0">
                <a:solidFill>
                  <a:srgbClr val="009A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1" name="Rectangle 223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ABE"/>
              </a:solidFill>
              <a:ln w="0">
                <a:solidFill>
                  <a:srgbClr val="009A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2" name="Rectangle 224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BBE"/>
              </a:solidFill>
              <a:ln w="0">
                <a:solidFill>
                  <a:srgbClr val="009B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3" name="Rectangle 225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3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4" name="Rectangle 226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5" name="Rectangle 227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DBC"/>
              </a:solidFill>
              <a:ln w="0">
                <a:solidFill>
                  <a:srgbClr val="009D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6" name="Rectangle 228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EBC"/>
              </a:solidFill>
              <a:ln w="0">
                <a:solidFill>
                  <a:srgbClr val="009E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7" name="Rectangle 229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EBB"/>
              </a:solidFill>
              <a:ln w="0">
                <a:solidFill>
                  <a:srgbClr val="009E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8" name="Rectangle 230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3"/>
              </a:xfrm>
              <a:prstGeom prst="rect">
                <a:avLst/>
              </a:prstGeom>
              <a:solidFill>
                <a:srgbClr val="009FBB"/>
              </a:solidFill>
              <a:ln w="0">
                <a:solidFill>
                  <a:srgbClr val="009F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19" name="Rectangle 231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9FBA"/>
              </a:solidFill>
              <a:ln w="0">
                <a:solidFill>
                  <a:srgbClr val="009F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0" name="Rectangle 232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A0BA"/>
              </a:solidFill>
              <a:ln w="0">
                <a:solidFill>
                  <a:srgbClr val="00A0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1" name="Rectangle 233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2" name="Rectangle 234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3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3" name="Rectangle 235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4" name="Rectangle 236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5" name="Rectangle 237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3B7"/>
              </a:solidFill>
              <a:ln w="0">
                <a:solidFill>
                  <a:srgbClr val="00A3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6" name="Rectangle 238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4B7"/>
              </a:solidFill>
              <a:ln w="0">
                <a:solidFill>
                  <a:srgbClr val="00A4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7" name="Rectangle 239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2"/>
              </a:xfrm>
              <a:prstGeom prst="rect">
                <a:avLst/>
              </a:prstGeom>
              <a:solidFill>
                <a:srgbClr val="00A4B6"/>
              </a:solidFill>
              <a:ln w="0">
                <a:solidFill>
                  <a:srgbClr val="00A4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8" name="Rectangle 240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5B6"/>
              </a:solidFill>
              <a:ln w="0">
                <a:solidFill>
                  <a:srgbClr val="00A5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29" name="Rectangle 241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5B5"/>
              </a:solidFill>
              <a:ln w="0">
                <a:solidFill>
                  <a:srgbClr val="00A5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0" name="Rectangle 242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6B5"/>
              </a:solidFill>
              <a:ln w="0">
                <a:solidFill>
                  <a:srgbClr val="00A6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1" name="Rectangle 243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2" name="Rectangle 244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3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3" name="Rectangle 245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4" name="Rectangle 246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5" name="Rectangle 247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9B2"/>
              </a:solidFill>
              <a:ln w="0">
                <a:solidFill>
                  <a:srgbClr val="00A9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6" name="Rectangle 248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3"/>
              </a:xfrm>
              <a:prstGeom prst="rect">
                <a:avLst/>
              </a:prstGeom>
              <a:solidFill>
                <a:srgbClr val="00AAB2"/>
              </a:solidFill>
              <a:ln w="0">
                <a:solidFill>
                  <a:srgbClr val="00AA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7" name="Rectangle 249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AB1"/>
              </a:solidFill>
              <a:ln w="0">
                <a:solidFill>
                  <a:srgbClr val="00AA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8" name="Rectangle 250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BB1"/>
              </a:solidFill>
              <a:ln w="0">
                <a:solidFill>
                  <a:srgbClr val="00AB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39" name="Rectangle 251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BB0"/>
              </a:solidFill>
              <a:ln w="0">
                <a:solidFill>
                  <a:srgbClr val="00AB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0" name="Rectangle 252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CB0"/>
              </a:solidFill>
              <a:ln w="0">
                <a:solidFill>
                  <a:srgbClr val="00AC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1" name="Rectangle 253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3"/>
              </a:xfrm>
              <a:prstGeom prst="rect">
                <a:avLst/>
              </a:prstGeom>
              <a:solidFill>
                <a:srgbClr val="00ACAF"/>
              </a:solidFill>
              <a:ln w="0">
                <a:solidFill>
                  <a:srgbClr val="00AC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2" name="Rectangle 254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DAF"/>
              </a:solidFill>
              <a:ln w="0">
                <a:solidFill>
                  <a:srgbClr val="00AD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3" name="Rectangle 255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4" name="Rectangle 256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5" name="Rectangle 257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6" name="Rectangle 258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3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7" name="Rectangle 259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8" name="Rectangle 260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49" name="Rectangle 261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1AB"/>
              </a:solidFill>
              <a:ln w="0">
                <a:solidFill>
                  <a:srgbClr val="00B1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0" name="Rectangle 262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2AB"/>
              </a:solidFill>
              <a:ln w="0">
                <a:solidFill>
                  <a:srgbClr val="00B2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1" name="Rectangle 263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3"/>
              </a:xfrm>
              <a:prstGeom prst="rect">
                <a:avLst/>
              </a:prstGeom>
              <a:solidFill>
                <a:srgbClr val="00B2AA"/>
              </a:solidFill>
              <a:ln w="0">
                <a:solidFill>
                  <a:srgbClr val="00B2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2" name="Rectangle 264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3AA"/>
              </a:solidFill>
              <a:ln w="0">
                <a:solidFill>
                  <a:srgbClr val="00B3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3" name="Rectangle 265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3A9"/>
              </a:solidFill>
              <a:ln w="0">
                <a:solidFill>
                  <a:srgbClr val="00B3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4" name="Rectangle 266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4A9"/>
              </a:solidFill>
              <a:ln w="0">
                <a:solidFill>
                  <a:srgbClr val="00B4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5" name="Rectangle 267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3"/>
              </a:xfrm>
              <a:prstGeom prst="rect">
                <a:avLst/>
              </a:prstGeom>
              <a:solidFill>
                <a:srgbClr val="00B4A8"/>
              </a:solidFill>
              <a:ln w="0">
                <a:solidFill>
                  <a:srgbClr val="00B4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6" name="Rectangle 268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5A8"/>
              </a:solidFill>
              <a:ln w="0">
                <a:solidFill>
                  <a:srgbClr val="00B5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7" name="Rectangle 269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5A7"/>
              </a:solidFill>
              <a:ln w="0">
                <a:solidFill>
                  <a:srgbClr val="00B5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8" name="Rectangle 270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6A7"/>
              </a:solidFill>
              <a:ln w="0">
                <a:solidFill>
                  <a:srgbClr val="00B6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59" name="Rectangle 271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0" name="Rectangle 272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2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1" name="Rectangle 273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2" name="Rectangle 274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3" name="Rectangle 275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4" name="Rectangle 276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5" name="Rectangle 277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3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6" name="Rectangle 278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7" name="Rectangle 279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8" name="Rectangle 280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69" name="Rectangle 281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3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0" name="Rectangle 282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1" name="Rectangle 283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2" name="Rectangle 284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3" name="Rectangle 285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4" name="Rectangle 286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3"/>
              </a:xfrm>
              <a:prstGeom prst="rect">
                <a:avLst/>
              </a:prstGeom>
              <a:solidFill>
                <a:srgbClr val="00BF9F"/>
              </a:solidFill>
              <a:ln w="0">
                <a:solidFill>
                  <a:srgbClr val="00BF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5" name="Rectangle 287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BF9E"/>
              </a:solidFill>
              <a:ln w="0">
                <a:solidFill>
                  <a:srgbClr val="00BF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6" name="Rectangle 288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09E"/>
              </a:solidFill>
              <a:ln w="0">
                <a:solidFill>
                  <a:srgbClr val="00C0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7" name="Rectangle 289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09D"/>
              </a:solidFill>
              <a:ln w="0">
                <a:solidFill>
                  <a:srgbClr val="00C0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8" name="Rectangle 290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19D"/>
              </a:solidFill>
              <a:ln w="0">
                <a:solidFill>
                  <a:srgbClr val="00C1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79" name="Rectangle 291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3"/>
              </a:xfrm>
              <a:prstGeom prst="rect">
                <a:avLst/>
              </a:prstGeom>
              <a:solidFill>
                <a:srgbClr val="00C19C"/>
              </a:solidFill>
              <a:ln w="0">
                <a:solidFill>
                  <a:srgbClr val="00C1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0" name="Rectangle 292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29C"/>
              </a:solidFill>
              <a:ln w="0">
                <a:solidFill>
                  <a:srgbClr val="00C2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1" name="Rectangle 293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29B"/>
              </a:solidFill>
              <a:ln w="0">
                <a:solidFill>
                  <a:srgbClr val="00C2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2" name="Rectangle 294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39B"/>
              </a:solidFill>
              <a:ln w="0">
                <a:solidFill>
                  <a:srgbClr val="00C3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3" name="Rectangle 295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3"/>
              </a:xfrm>
              <a:prstGeom prst="rect">
                <a:avLst/>
              </a:prstGeom>
              <a:solidFill>
                <a:srgbClr val="00C39A"/>
              </a:solidFill>
              <a:ln w="0">
                <a:solidFill>
                  <a:srgbClr val="00C3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4" name="Rectangle 296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49A"/>
              </a:solidFill>
              <a:ln w="0">
                <a:solidFill>
                  <a:srgbClr val="00C4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5" name="Rectangle 297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499"/>
              </a:solidFill>
              <a:ln w="0">
                <a:solidFill>
                  <a:srgbClr val="00C4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6" name="Rectangle 298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599"/>
              </a:solidFill>
              <a:ln w="0">
                <a:solidFill>
                  <a:srgbClr val="00C5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7" name="Rectangle 299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598"/>
              </a:solidFill>
              <a:ln w="0">
                <a:solidFill>
                  <a:srgbClr val="00C5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8" name="Rectangle 300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3"/>
              </a:xfrm>
              <a:prstGeom prst="rect">
                <a:avLst/>
              </a:prstGeom>
              <a:solidFill>
                <a:srgbClr val="00C698"/>
              </a:solidFill>
              <a:ln w="0">
                <a:solidFill>
                  <a:srgbClr val="00C6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89" name="Rectangle 301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697"/>
              </a:solidFill>
              <a:ln w="0">
                <a:solidFill>
                  <a:srgbClr val="00C6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0" name="Rectangle 302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797"/>
              </a:solidFill>
              <a:ln w="0">
                <a:solidFill>
                  <a:srgbClr val="00C7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1" name="Rectangle 303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796"/>
              </a:solidFill>
              <a:ln w="0">
                <a:solidFill>
                  <a:srgbClr val="00C7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2" name="Rectangle 304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896"/>
              </a:solidFill>
              <a:ln w="0">
                <a:solidFill>
                  <a:srgbClr val="00C8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3" name="Rectangle 305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2"/>
              </a:xfrm>
              <a:prstGeom prst="rect">
                <a:avLst/>
              </a:prstGeom>
              <a:solidFill>
                <a:srgbClr val="00C895"/>
              </a:solidFill>
              <a:ln w="0">
                <a:solidFill>
                  <a:srgbClr val="00C8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4" name="Rectangle 306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995"/>
              </a:solidFill>
              <a:ln w="0">
                <a:solidFill>
                  <a:srgbClr val="00C9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5" name="Rectangle 307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994"/>
              </a:solidFill>
              <a:ln w="0">
                <a:solidFill>
                  <a:srgbClr val="00C9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6" name="Rectangle 308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A94"/>
              </a:solidFill>
              <a:ln w="0">
                <a:solidFill>
                  <a:srgbClr val="00CA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7" name="Rectangle 309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3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8" name="Rectangle 310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999" name="Rectangle 311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0" name="Rectangle 312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1" name="Rectangle 313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2" name="Rectangle 314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3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3" name="Rectangle 315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4" name="Rectangle 316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5" name="Rectangle 317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6" name="Rectangle 318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7" name="Rectangle 319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3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8" name="Rectangle 320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09" name="Rectangle 321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0" name="Rectangle 322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1" name="Rectangle 323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C"/>
              </a:solidFill>
              <a:ln w="0">
                <a:solidFill>
                  <a:srgbClr val="00D0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2" name="Rectangle 324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3"/>
              </a:xfrm>
              <a:prstGeom prst="rect">
                <a:avLst/>
              </a:prstGeom>
              <a:solidFill>
                <a:srgbClr val="00D18C"/>
              </a:solidFill>
              <a:ln w="0">
                <a:solidFill>
                  <a:srgbClr val="00D1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3" name="Rectangle 325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18B"/>
              </a:solidFill>
              <a:ln w="0">
                <a:solidFill>
                  <a:srgbClr val="00D1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4" name="Rectangle 326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5" name="Rectangle 327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6" name="Rectangle 328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3"/>
              </a:xfrm>
              <a:prstGeom prst="rect">
                <a:avLst/>
              </a:prstGeom>
              <a:solidFill>
                <a:srgbClr val="00D38A"/>
              </a:solidFill>
              <a:ln w="0">
                <a:solidFill>
                  <a:srgbClr val="00D3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7" name="Rectangle 329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389"/>
              </a:solidFill>
              <a:ln w="0">
                <a:solidFill>
                  <a:srgbClr val="00D3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8" name="Rectangle 330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9"/>
              </a:solidFill>
              <a:ln w="0">
                <a:solidFill>
                  <a:srgbClr val="00D4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19" name="Rectangle 331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0" name="Rectangle 332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1" name="Rectangle 333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3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2" name="Rectangle 334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3" name="Rectangle 335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4" name="Rectangle 336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5" name="Rectangle 337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6" name="Rectangle 338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2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7" name="Rectangle 339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784"/>
              </a:solidFill>
              <a:ln w="0">
                <a:solidFill>
                  <a:srgbClr val="00D7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8" name="Rectangle 340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884"/>
              </a:solidFill>
              <a:ln w="0">
                <a:solidFill>
                  <a:srgbClr val="00D8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29" name="Rectangle 341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883"/>
              </a:solidFill>
              <a:ln w="0">
                <a:solidFill>
                  <a:srgbClr val="00D8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0" name="Rectangle 342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3"/>
              </a:xfrm>
              <a:prstGeom prst="rect">
                <a:avLst/>
              </a:prstGeom>
              <a:solidFill>
                <a:srgbClr val="00D983"/>
              </a:solidFill>
              <a:ln w="0">
                <a:solidFill>
                  <a:srgbClr val="00D9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1" name="Rectangle 343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982"/>
              </a:solidFill>
              <a:ln w="0">
                <a:solidFill>
                  <a:srgbClr val="00D9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2" name="Rectangle 344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2"/>
              </a:solidFill>
              <a:ln w="0">
                <a:solidFill>
                  <a:srgbClr val="00DA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3" name="Rectangle 345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4" name="Rectangle 346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5" name="Rectangle 347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3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6" name="Rectangle 348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7" name="Rectangle 349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8" name="Rectangle 350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39" name="Rectangle 351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E"/>
              </a:solidFill>
              <a:ln w="0">
                <a:solidFill>
                  <a:srgbClr val="00DC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0" name="Rectangle 352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3"/>
              </a:xfrm>
              <a:prstGeom prst="rect">
                <a:avLst/>
              </a:prstGeom>
              <a:solidFill>
                <a:srgbClr val="00DD7E"/>
              </a:solidFill>
              <a:ln w="0">
                <a:solidFill>
                  <a:srgbClr val="00DD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1" name="Rectangle 353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0DD7D"/>
              </a:solidFill>
              <a:ln w="0">
                <a:solidFill>
                  <a:srgbClr val="00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2" name="Rectangle 354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1DD7D"/>
              </a:solidFill>
              <a:ln w="0">
                <a:solidFill>
                  <a:srgbClr val="01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3" name="Rectangle 355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2DE7C"/>
              </a:solidFill>
              <a:ln w="0">
                <a:solidFill>
                  <a:srgbClr val="02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4" name="Rectangle 356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3"/>
              </a:xfrm>
              <a:prstGeom prst="rect">
                <a:avLst/>
              </a:prstGeom>
              <a:solidFill>
                <a:srgbClr val="03DE7C"/>
              </a:solidFill>
              <a:ln w="0">
                <a:solidFill>
                  <a:srgbClr val="03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5" name="Rectangle 357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3DF7B"/>
              </a:solidFill>
              <a:ln w="0">
                <a:solidFill>
                  <a:srgbClr val="03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6" name="Rectangle 358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4DF7B"/>
              </a:solidFill>
              <a:ln w="0">
                <a:solidFill>
                  <a:srgbClr val="04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7" name="Rectangle 359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5DF7A"/>
              </a:solidFill>
              <a:ln w="0">
                <a:solidFill>
                  <a:srgbClr val="05DF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8" name="Rectangle 360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6E07A"/>
              </a:solidFill>
              <a:ln w="0">
                <a:solidFill>
                  <a:srgbClr val="06E0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49" name="Rectangle 361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3"/>
              </a:xfrm>
              <a:prstGeom prst="rect">
                <a:avLst/>
              </a:prstGeom>
              <a:solidFill>
                <a:srgbClr val="06E079"/>
              </a:solidFill>
              <a:ln w="0">
                <a:solidFill>
                  <a:srgbClr val="06E0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0" name="Rectangle 362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7E179"/>
              </a:solidFill>
              <a:ln w="0">
                <a:solidFill>
                  <a:srgbClr val="07E1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1" name="Rectangle 363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8E178"/>
              </a:solidFill>
              <a:ln w="0">
                <a:solidFill>
                  <a:srgbClr val="08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2" name="Rectangle 364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9E178"/>
              </a:solidFill>
              <a:ln w="0">
                <a:solidFill>
                  <a:srgbClr val="09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3" name="Rectangle 365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9E277"/>
              </a:solidFill>
              <a:ln w="0">
                <a:solidFill>
                  <a:srgbClr val="09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4" name="Rectangle 366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3"/>
              </a:xfrm>
              <a:prstGeom prst="rect">
                <a:avLst/>
              </a:prstGeom>
              <a:solidFill>
                <a:srgbClr val="0AE277"/>
              </a:solidFill>
              <a:ln w="0">
                <a:solidFill>
                  <a:srgbClr val="0A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5" name="Rectangle 367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BE276"/>
              </a:solidFill>
              <a:ln w="0">
                <a:solidFill>
                  <a:srgbClr val="0BE2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6" name="Rectangle 368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7" name="Rectangle 369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CE375"/>
              </a:solidFill>
              <a:ln w="0">
                <a:solidFill>
                  <a:srgbClr val="0C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8" name="Rectangle 370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2"/>
              </a:xfrm>
              <a:prstGeom prst="rect">
                <a:avLst/>
              </a:prstGeom>
              <a:solidFill>
                <a:srgbClr val="0DE375"/>
              </a:solidFill>
              <a:ln w="0">
                <a:solidFill>
                  <a:srgbClr val="0D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59" name="Rectangle 371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EE475"/>
              </a:solidFill>
              <a:ln w="0">
                <a:solidFill>
                  <a:srgbClr val="0EE4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0" name="Rectangle 372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1" name="Rectangle 373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2" name="Rectangle 374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3" name="Rectangle 375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3"/>
              </a:xfrm>
              <a:prstGeom prst="rect">
                <a:avLst/>
              </a:prstGeom>
              <a:solidFill>
                <a:srgbClr val="11E573"/>
              </a:solidFill>
              <a:ln w="0">
                <a:solidFill>
                  <a:srgbClr val="11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4" name="Rectangle 376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5" name="Rectangle 377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6" name="Rectangle 378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3E671"/>
              </a:solidFill>
              <a:ln w="0">
                <a:solidFill>
                  <a:srgbClr val="13E6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7" name="Rectangle 379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8" name="Rectangle 380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3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69" name="Rectangle 381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0" name="Rectangle 382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6E86F"/>
              </a:solidFill>
              <a:ln w="0">
                <a:solidFill>
                  <a:srgbClr val="16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1" name="Rectangle 383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7E86F"/>
              </a:solidFill>
              <a:ln w="0">
                <a:solidFill>
                  <a:srgbClr val="17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2" name="Rectangle 384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3" name="Rectangle 385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3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4" name="Rectangle 386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9E96D"/>
              </a:solidFill>
              <a:ln w="0">
                <a:solidFill>
                  <a:srgbClr val="19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5" name="Rectangle 387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AE96D"/>
              </a:solidFill>
              <a:ln w="0">
                <a:solidFill>
                  <a:srgbClr val="1A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6" name="Rectangle 388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BE96C"/>
              </a:solidFill>
              <a:ln w="0">
                <a:solidFill>
                  <a:srgbClr val="1BE9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7" name="Rectangle 389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3"/>
              </a:xfrm>
              <a:prstGeom prst="rect">
                <a:avLst/>
              </a:prstGeom>
              <a:solidFill>
                <a:srgbClr val="1BEA6C"/>
              </a:solidFill>
              <a:ln w="0">
                <a:solidFill>
                  <a:srgbClr val="1BEA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8" name="Rectangle 390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79" name="Rectangle 391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DEA6B"/>
              </a:solidFill>
              <a:ln w="0">
                <a:solidFill>
                  <a:srgbClr val="1D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0" name="Rectangle 392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1" name="Rectangle 393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2" name="Rectangle 394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3"/>
              </a:xfrm>
              <a:prstGeom prst="rect">
                <a:avLst/>
              </a:prstGeom>
              <a:solidFill>
                <a:srgbClr val="1FEB69"/>
              </a:solidFill>
              <a:ln w="0">
                <a:solidFill>
                  <a:srgbClr val="1F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3" name="Rectangle 395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0EC69"/>
              </a:solidFill>
              <a:ln w="0">
                <a:solidFill>
                  <a:srgbClr val="20EC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4" name="Rectangle 396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5" name="Rectangle 397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6" name="Rectangle 398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7" name="Rectangle 399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2"/>
              </a:xfrm>
              <a:prstGeom prst="rect">
                <a:avLst/>
              </a:prstGeom>
              <a:solidFill>
                <a:srgbClr val="23ED67"/>
              </a:solidFill>
              <a:ln w="0">
                <a:solidFill>
                  <a:srgbClr val="23ED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8" name="Rectangle 400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89" name="Rectangle 401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0" name="Rectangle 402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5EE65"/>
              </a:solidFill>
              <a:ln w="0">
                <a:solidFill>
                  <a:srgbClr val="25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1" name="Rectangle 403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3"/>
              </a:xfrm>
              <a:prstGeom prst="rect">
                <a:avLst/>
              </a:prstGeom>
              <a:solidFill>
                <a:srgbClr val="26EE65"/>
              </a:solidFill>
              <a:ln w="0">
                <a:solidFill>
                  <a:srgbClr val="26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2" name="Rectangle 404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3" name="Rectangle 405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4" name="Rectangle 406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5" name="Rectangle 407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6" name="Rectangle 408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3"/>
              </a:xfrm>
              <a:prstGeom prst="rect">
                <a:avLst/>
              </a:prstGeom>
              <a:solidFill>
                <a:srgbClr val="2AEF62"/>
              </a:solidFill>
              <a:ln w="0">
                <a:solidFill>
                  <a:srgbClr val="2AEF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4097" name="Rectangle 409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AF062"/>
              </a:solidFill>
              <a:ln w="0">
                <a:solidFill>
                  <a:srgbClr val="2AF0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4" name="Group 611"/>
            <p:cNvGrpSpPr>
              <a:grpSpLocks/>
            </p:cNvGrpSpPr>
            <p:nvPr/>
          </p:nvGrpSpPr>
          <p:grpSpPr bwMode="auto">
            <a:xfrm>
              <a:off x="5265" y="1360"/>
              <a:ext cx="102" cy="121"/>
              <a:chOff x="5265" y="1360"/>
              <a:chExt cx="102" cy="121"/>
            </a:xfrm>
          </p:grpSpPr>
          <p:sp>
            <p:nvSpPr>
              <p:cNvPr id="1393698" name="Rectangle 411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9" name="Rectangle 412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0" name="Rectangle 413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1" name="Rectangle 414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3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2" name="Rectangle 415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2EF15F"/>
              </a:solidFill>
              <a:ln w="0">
                <a:solidFill>
                  <a:srgbClr val="2E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3" name="Rectangle 416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4" name="Rectangle 417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30F15E"/>
              </a:solidFill>
              <a:ln w="0">
                <a:solidFill>
                  <a:srgbClr val="30F1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5" name="Rectangle 418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3"/>
              </a:xfrm>
              <a:prstGeom prst="rect">
                <a:avLst/>
              </a:prstGeom>
              <a:solidFill>
                <a:srgbClr val="30F25E"/>
              </a:solidFill>
              <a:ln w="0">
                <a:solidFill>
                  <a:srgbClr val="30F2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6" name="Rectangle 419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7" name="Rectangle 420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2F25D"/>
              </a:solidFill>
              <a:ln w="0">
                <a:solidFill>
                  <a:srgbClr val="32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8" name="Rectangle 421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3F25C"/>
              </a:solidFill>
              <a:ln w="0">
                <a:solidFill>
                  <a:srgbClr val="33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09" name="Rectangle 422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3F35C"/>
              </a:solidFill>
              <a:ln w="0">
                <a:solidFill>
                  <a:srgbClr val="33F3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0" name="Rectangle 423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3"/>
              </a:xfrm>
              <a:prstGeom prst="rect">
                <a:avLst/>
              </a:prstGeom>
              <a:solidFill>
                <a:srgbClr val="34F35B"/>
              </a:solidFill>
              <a:ln w="0">
                <a:solidFill>
                  <a:srgbClr val="34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1" name="Rectangle 424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5F35B"/>
              </a:solidFill>
              <a:ln w="0">
                <a:solidFill>
                  <a:srgbClr val="35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2" name="Rectangle 425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6F35A"/>
              </a:solidFill>
              <a:ln w="0">
                <a:solidFill>
                  <a:srgbClr val="36F3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3" name="Rectangle 426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6F45A"/>
              </a:solidFill>
              <a:ln w="0">
                <a:solidFill>
                  <a:srgbClr val="36F4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4" name="Rectangle 427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5" name="Rectangle 428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3"/>
              </a:xfrm>
              <a:prstGeom prst="rect">
                <a:avLst/>
              </a:prstGeom>
              <a:solidFill>
                <a:srgbClr val="38F459"/>
              </a:solidFill>
              <a:ln w="0">
                <a:solidFill>
                  <a:srgbClr val="38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6" name="Rectangle 429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7" name="Rectangle 430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8" name="Rectangle 431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19" name="Rectangle 432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2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0" name="Rectangle 433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1" name="Rectangle 434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2" name="Rectangle 435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3" name="Rectangle 436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4" name="Rectangle 437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3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5" name="Rectangle 438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6" name="Rectangle 439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7" name="Rectangle 440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1F753"/>
              </a:solidFill>
              <a:ln w="0">
                <a:solidFill>
                  <a:srgbClr val="41F7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8" name="Rectangle 441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1F752"/>
              </a:solidFill>
              <a:ln w="0">
                <a:solidFill>
                  <a:srgbClr val="41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29" name="Rectangle 442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3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0" name="Rectangle 443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1" name="Rectangle 444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4F751"/>
              </a:solidFill>
              <a:ln w="0">
                <a:solidFill>
                  <a:srgbClr val="44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2" name="Rectangle 445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4F850"/>
              </a:solidFill>
              <a:ln w="0">
                <a:solidFill>
                  <a:srgbClr val="44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3" name="Rectangle 446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4" name="Rectangle 447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3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5" name="Rectangle 448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7F84F"/>
              </a:solidFill>
              <a:ln w="0">
                <a:solidFill>
                  <a:srgbClr val="47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6" name="Rectangle 449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7F84E"/>
              </a:solidFill>
              <a:ln w="0">
                <a:solidFill>
                  <a:srgbClr val="47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7" name="Rectangle 450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8" name="Rectangle 451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3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39" name="Rectangle 452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AF94D"/>
              </a:solidFill>
              <a:ln w="0">
                <a:solidFill>
                  <a:srgbClr val="4A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0" name="Rectangle 453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AF94C"/>
              </a:solidFill>
              <a:ln w="0">
                <a:solidFill>
                  <a:srgbClr val="4A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1" name="Rectangle 454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BF94C"/>
              </a:solidFill>
              <a:ln w="0">
                <a:solidFill>
                  <a:srgbClr val="4B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2" name="Rectangle 455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3" name="Rectangle 456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3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4" name="Rectangle 457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DFA4A"/>
              </a:solidFill>
              <a:ln w="0">
                <a:solidFill>
                  <a:srgbClr val="4D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5" name="Rectangle 458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6" name="Rectangle 459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7" name="Rectangle 460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50FA49"/>
              </a:solidFill>
              <a:ln w="0">
                <a:solidFill>
                  <a:srgbClr val="50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8" name="Rectangle 461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3"/>
              </a:xfrm>
              <a:prstGeom prst="rect">
                <a:avLst/>
              </a:prstGeom>
              <a:solidFill>
                <a:srgbClr val="50FA48"/>
              </a:solidFill>
              <a:ln w="0">
                <a:solidFill>
                  <a:srgbClr val="50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49" name="Rectangle 462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1FA48"/>
              </a:solidFill>
              <a:ln w="0">
                <a:solidFill>
                  <a:srgbClr val="51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0" name="Rectangle 463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2FB47"/>
              </a:solidFill>
              <a:ln w="0">
                <a:solidFill>
                  <a:srgbClr val="52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1" name="Rectangle 464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3FB47"/>
              </a:solidFill>
              <a:ln w="0">
                <a:solidFill>
                  <a:srgbClr val="53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2" name="Rectangle 465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2"/>
              </a:xfrm>
              <a:prstGeom prst="rect">
                <a:avLst/>
              </a:prstGeom>
              <a:solidFill>
                <a:srgbClr val="53FB46"/>
              </a:solidFill>
              <a:ln w="0">
                <a:solidFill>
                  <a:srgbClr val="53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3" name="Rectangle 466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4" name="Rectangle 467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5" name="Rectangle 468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6" name="Rectangle 469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7" name="Rectangle 470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3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8" name="Rectangle 471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59" name="Rectangle 472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9FC43"/>
              </a:solidFill>
              <a:ln w="0">
                <a:solidFill>
                  <a:srgbClr val="59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0" name="Rectangle 473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9FC42"/>
              </a:solidFill>
              <a:ln w="0">
                <a:solidFill>
                  <a:srgbClr val="59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1" name="Rectangle 474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AFC42"/>
              </a:solidFill>
              <a:ln w="0">
                <a:solidFill>
                  <a:srgbClr val="5A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2" name="Rectangle 475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3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3" name="Rectangle 476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CFC41"/>
              </a:solidFill>
              <a:ln w="0">
                <a:solidFill>
                  <a:srgbClr val="5C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4" name="Rectangle 477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5" name="Rectangle 478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6" name="Rectangle 479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3"/>
              </a:xfrm>
              <a:prstGeom prst="rect">
                <a:avLst/>
              </a:prstGeom>
              <a:solidFill>
                <a:srgbClr val="5EFD3F"/>
              </a:solidFill>
              <a:ln w="0">
                <a:solidFill>
                  <a:srgbClr val="5E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7" name="Rectangle 480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5FFD3F"/>
              </a:solidFill>
              <a:ln w="0">
                <a:solidFill>
                  <a:srgbClr val="5F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8" name="Rectangle 481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5FFD3E"/>
              </a:solidFill>
              <a:ln w="0">
                <a:solidFill>
                  <a:srgbClr val="5F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69" name="Rectangle 482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0" name="Rectangle 483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1" name="Rectangle 484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3"/>
              </a:xfrm>
              <a:prstGeom prst="rect">
                <a:avLst/>
              </a:prstGeom>
              <a:solidFill>
                <a:srgbClr val="62FD3D"/>
              </a:solidFill>
              <a:ln w="0">
                <a:solidFill>
                  <a:srgbClr val="62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2" name="Rectangle 485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2FD3C"/>
              </a:solidFill>
              <a:ln w="0">
                <a:solidFill>
                  <a:srgbClr val="62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3" name="Rectangle 486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3FD3C"/>
              </a:solidFill>
              <a:ln w="0">
                <a:solidFill>
                  <a:srgbClr val="63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4" name="Rectangle 487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5" name="Rectangle 488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5FD3B"/>
              </a:solidFill>
              <a:ln w="0">
                <a:solidFill>
                  <a:srgbClr val="65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6" name="Rectangle 489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3"/>
              </a:xfrm>
              <a:prstGeom prst="rect">
                <a:avLst/>
              </a:prstGeom>
              <a:solidFill>
                <a:srgbClr val="65FE3A"/>
              </a:solidFill>
              <a:ln w="0">
                <a:solidFill>
                  <a:srgbClr val="65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7" name="Rectangle 490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6FE3A"/>
              </a:solidFill>
              <a:ln w="0">
                <a:solidFill>
                  <a:srgbClr val="66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8" name="Rectangle 491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7FE39"/>
              </a:solidFill>
              <a:ln w="0">
                <a:solidFill>
                  <a:srgbClr val="67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79" name="Rectangle 492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8FE39"/>
              </a:solidFill>
              <a:ln w="0">
                <a:solidFill>
                  <a:srgbClr val="68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0" name="Rectangle 493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3"/>
              </a:xfrm>
              <a:prstGeom prst="rect">
                <a:avLst/>
              </a:prstGeom>
              <a:solidFill>
                <a:srgbClr val="68FE38"/>
              </a:solidFill>
              <a:ln w="0">
                <a:solidFill>
                  <a:srgbClr val="68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1" name="Rectangle 494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2" name="Rectangle 495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3" name="Rectangle 496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BFE37"/>
              </a:solidFill>
              <a:ln w="0">
                <a:solidFill>
                  <a:srgbClr val="6B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4" name="Rectangle 497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BFE36"/>
              </a:solidFill>
              <a:ln w="0">
                <a:solidFill>
                  <a:srgbClr val="6B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5" name="Rectangle 498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2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6" name="Rectangle 499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DFE35"/>
              </a:solidFill>
              <a:ln w="0">
                <a:solidFill>
                  <a:srgbClr val="6D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7" name="Rectangle 500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EFE35"/>
              </a:solidFill>
              <a:ln w="0">
                <a:solidFill>
                  <a:srgbClr val="6E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8" name="Rectangle 501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89" name="Rectangle 502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0" name="Rectangle 503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3"/>
              </a:xfrm>
              <a:prstGeom prst="rect">
                <a:avLst/>
              </a:prstGeom>
              <a:solidFill>
                <a:srgbClr val="70FE33"/>
              </a:solidFill>
              <a:ln w="0">
                <a:solidFill>
                  <a:srgbClr val="70FE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1" name="Rectangle 504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1FF33"/>
              </a:solidFill>
              <a:ln w="0">
                <a:solidFill>
                  <a:srgbClr val="71FF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2" name="Rectangle 505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1FF32"/>
              </a:solidFill>
              <a:ln w="0">
                <a:solidFill>
                  <a:srgbClr val="71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3" name="Rectangle 506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4" name="Rectangle 507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3FF31"/>
              </a:solidFill>
              <a:ln w="0">
                <a:solidFill>
                  <a:srgbClr val="73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5" name="Rectangle 508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3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6" name="Rectangle 509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4FF30"/>
              </a:solidFill>
              <a:ln w="0">
                <a:solidFill>
                  <a:srgbClr val="74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7" name="Rectangle 510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5FF30"/>
              </a:solidFill>
              <a:ln w="0">
                <a:solidFill>
                  <a:srgbClr val="75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8" name="Rectangle 511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799" name="Rectangle 512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3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0" name="Rectangle 513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7FF2E"/>
              </a:solidFill>
              <a:ln w="0">
                <a:solidFill>
                  <a:srgbClr val="77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1" name="Rectangle 514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8FF2E"/>
              </a:solidFill>
              <a:ln w="0">
                <a:solidFill>
                  <a:srgbClr val="78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2" name="Rectangle 515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9FF2D"/>
              </a:solidFill>
              <a:ln w="0">
                <a:solidFill>
                  <a:srgbClr val="79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3" name="Rectangle 516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AFF2D"/>
              </a:solidFill>
              <a:ln w="0">
                <a:solidFill>
                  <a:srgbClr val="7A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4" name="Rectangle 517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3"/>
              </a:xfrm>
              <a:prstGeom prst="rect">
                <a:avLst/>
              </a:prstGeom>
              <a:solidFill>
                <a:srgbClr val="7AFF2C"/>
              </a:solidFill>
              <a:ln w="0">
                <a:solidFill>
                  <a:srgbClr val="7A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5" name="Rectangle 518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BFF2C"/>
              </a:solidFill>
              <a:ln w="0">
                <a:solidFill>
                  <a:srgbClr val="7B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6" name="Rectangle 519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7" name="Rectangle 520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8" name="Rectangle 521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09" name="Rectangle 522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3"/>
              </a:xfrm>
              <a:prstGeom prst="rect">
                <a:avLst/>
              </a:prstGeom>
              <a:solidFill>
                <a:srgbClr val="7EFF2A"/>
              </a:solidFill>
              <a:ln w="0">
                <a:solidFill>
                  <a:srgbClr val="7E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0" name="Rectangle 523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1" name="Rectangle 524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80FF29"/>
              </a:solidFill>
              <a:ln w="0">
                <a:solidFill>
                  <a:srgbClr val="80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2" name="Rectangle 525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80FF28"/>
              </a:solidFill>
              <a:ln w="0">
                <a:solidFill>
                  <a:srgbClr val="80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3" name="Rectangle 526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3"/>
              </a:xfrm>
              <a:prstGeom prst="rect">
                <a:avLst/>
              </a:prstGeom>
              <a:solidFill>
                <a:srgbClr val="81FF28"/>
              </a:solidFill>
              <a:ln w="0">
                <a:solidFill>
                  <a:srgbClr val="81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4" name="Rectangle 527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5" name="Rectangle 528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6" name="Rectangle 529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3FF26"/>
              </a:solidFill>
              <a:ln w="0">
                <a:solidFill>
                  <a:srgbClr val="83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7" name="Rectangle 530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8" name="Rectangle 531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2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19" name="Rectangle 532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0" name="Rectangle 533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6FF24"/>
              </a:solidFill>
              <a:ln w="0">
                <a:solidFill>
                  <a:srgbClr val="86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1" name="Rectangle 534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7FF24"/>
              </a:solidFill>
              <a:ln w="0">
                <a:solidFill>
                  <a:srgbClr val="87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2" name="Rectangle 535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3" name="Rectangle 536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3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4" name="Rectangle 537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9FF22"/>
              </a:solidFill>
              <a:ln w="0">
                <a:solidFill>
                  <a:srgbClr val="89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5" name="Rectangle 538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AFF22"/>
              </a:solidFill>
              <a:ln w="0">
                <a:solidFill>
                  <a:srgbClr val="8A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6" name="Rectangle 539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7" name="Rectangle 540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3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8" name="Rectangle 541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CFF20"/>
              </a:solidFill>
              <a:ln w="0">
                <a:solidFill>
                  <a:srgbClr val="8C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29" name="Rectangle 542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0" name="Rectangle 543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1" name="Rectangle 544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2" name="Rectangle 545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3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3" name="Rectangle 546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0FE1E"/>
              </a:solidFill>
              <a:ln w="0">
                <a:solidFill>
                  <a:srgbClr val="90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4" name="Rectangle 547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5" name="Rectangle 548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6" name="Rectangle 549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2FE1C"/>
              </a:solidFill>
              <a:ln w="0">
                <a:solidFill>
                  <a:srgbClr val="92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7" name="Rectangle 550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3"/>
              </a:xfrm>
              <a:prstGeom prst="rect">
                <a:avLst/>
              </a:prstGeom>
              <a:solidFill>
                <a:srgbClr val="93FE1C"/>
              </a:solidFill>
              <a:ln w="0">
                <a:solidFill>
                  <a:srgbClr val="93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8" name="Rectangle 551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39" name="Rectangle 552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0" name="Rectangle 553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5FE1A"/>
              </a:solidFill>
              <a:ln w="0">
                <a:solidFill>
                  <a:srgbClr val="95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1" name="Rectangle 554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3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2" name="Rectangle 555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3" name="Rectangle 556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4" name="Rectangle 557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8FE18"/>
              </a:solidFill>
              <a:ln w="0">
                <a:solidFill>
                  <a:srgbClr val="98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5" name="Rectangle 558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6" name="Rectangle 559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3"/>
              </a:xfrm>
              <a:prstGeom prst="rect">
                <a:avLst/>
              </a:prstGeom>
              <a:solidFill>
                <a:srgbClr val="9AFE17"/>
              </a:solidFill>
              <a:ln w="0">
                <a:solidFill>
                  <a:srgbClr val="9AFE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7" name="Rectangle 560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AFD17"/>
              </a:solidFill>
              <a:ln w="0">
                <a:solidFill>
                  <a:srgbClr val="9A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8" name="Rectangle 561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BFD16"/>
              </a:solidFill>
              <a:ln w="0">
                <a:solidFill>
                  <a:srgbClr val="9B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49" name="Rectangle 562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0" name="Rectangle 563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1" name="Rectangle 564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2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2" name="Rectangle 565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9EFD14"/>
              </a:solidFill>
              <a:ln w="0">
                <a:solidFill>
                  <a:srgbClr val="9E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3" name="Rectangle 566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9FFD14"/>
              </a:solidFill>
              <a:ln w="0">
                <a:solidFill>
                  <a:srgbClr val="9F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4" name="Rectangle 567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5" name="Rectangle 568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6" name="Rectangle 569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3"/>
              </a:xfrm>
              <a:prstGeom prst="rect">
                <a:avLst/>
              </a:prstGeom>
              <a:solidFill>
                <a:srgbClr val="A1FD12"/>
              </a:solidFill>
              <a:ln w="0">
                <a:solidFill>
                  <a:srgbClr val="A1FD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7" name="Rectangle 570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2FC12"/>
              </a:solidFill>
              <a:ln w="0">
                <a:solidFill>
                  <a:srgbClr val="A2FC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8" name="Rectangle 571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59" name="Rectangle 572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0" name="Rectangle 573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3"/>
              </a:xfrm>
              <a:prstGeom prst="rect">
                <a:avLst/>
              </a:prstGeom>
              <a:solidFill>
                <a:srgbClr val="A4FC10"/>
              </a:solidFill>
              <a:ln w="0">
                <a:solidFill>
                  <a:srgbClr val="A4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1" name="Rectangle 574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5FC10"/>
              </a:solidFill>
              <a:ln w="0">
                <a:solidFill>
                  <a:srgbClr val="A5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2" name="Rectangle 575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3" name="Rectangle 576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4" name="Rectangle 577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7FC0E"/>
              </a:solidFill>
              <a:ln w="0">
                <a:solidFill>
                  <a:srgbClr val="A7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5" name="Rectangle 578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3"/>
              </a:xfrm>
              <a:prstGeom prst="rect">
                <a:avLst/>
              </a:prstGeom>
              <a:solidFill>
                <a:srgbClr val="A8FC0E"/>
              </a:solidFill>
              <a:ln w="0">
                <a:solidFill>
                  <a:srgbClr val="A8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6" name="Rectangle 579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7" name="Rectangle 580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8" name="Rectangle 581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AFB0C"/>
              </a:solidFill>
              <a:ln w="0">
                <a:solidFill>
                  <a:srgbClr val="AA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69" name="Rectangle 582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BFB0C"/>
              </a:solidFill>
              <a:ln w="0">
                <a:solidFill>
                  <a:srgbClr val="AB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0" name="Rectangle 583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3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1" name="Rectangle 584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2" name="Rectangle 585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DFB0A"/>
              </a:solidFill>
              <a:ln w="0">
                <a:solidFill>
                  <a:srgbClr val="ADFB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3" name="Rectangle 586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EFA0A"/>
              </a:solidFill>
              <a:ln w="0">
                <a:solidFill>
                  <a:srgbClr val="AEFA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4" name="Rectangle 587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3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5" name="Rectangle 588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6" name="Rectangle 589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0FA08"/>
              </a:solidFill>
              <a:ln w="0">
                <a:solidFill>
                  <a:srgbClr val="B0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7" name="Rectangle 590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8" name="Rectangle 591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2FA07"/>
              </a:solidFill>
              <a:ln w="0">
                <a:solidFill>
                  <a:srgbClr val="B2FA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79" name="Rectangle 592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2"/>
              </a:xfrm>
              <a:prstGeom prst="rect">
                <a:avLst/>
              </a:prstGeom>
              <a:solidFill>
                <a:srgbClr val="B2F907"/>
              </a:solidFill>
              <a:ln w="0">
                <a:solidFill>
                  <a:srgbClr val="B2F9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0" name="Rectangle 593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3F906"/>
              </a:solidFill>
              <a:ln w="0">
                <a:solidFill>
                  <a:srgbClr val="B3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1" name="Rectangle 594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4F906"/>
              </a:solidFill>
              <a:ln w="0">
                <a:solidFill>
                  <a:srgbClr val="B4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2" name="Rectangle 595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3" name="Rectangle 596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4" name="Rectangle 597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3"/>
              </a:xfrm>
              <a:prstGeom prst="rect">
                <a:avLst/>
              </a:prstGeom>
              <a:solidFill>
                <a:srgbClr val="B6F904"/>
              </a:solidFill>
              <a:ln w="0">
                <a:solidFill>
                  <a:srgbClr val="B6F9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5" name="Rectangle 598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7F804"/>
              </a:solidFill>
              <a:ln w="0">
                <a:solidFill>
                  <a:srgbClr val="B7F8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6" name="Rectangle 599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7" name="Rectangle 600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8" name="Rectangle 601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3"/>
              </a:xfrm>
              <a:prstGeom prst="rect">
                <a:avLst/>
              </a:prstGeom>
              <a:solidFill>
                <a:srgbClr val="B9F802"/>
              </a:solidFill>
              <a:ln w="0">
                <a:solidFill>
                  <a:srgbClr val="B9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89" name="Rectangle 602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AF802"/>
              </a:solidFill>
              <a:ln w="0">
                <a:solidFill>
                  <a:srgbClr val="BA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0" name="Rectangle 603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BF801"/>
              </a:solidFill>
              <a:ln w="0">
                <a:solidFill>
                  <a:srgbClr val="BBF8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1" name="Rectangle 604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2" name="Rectangle 605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3" name="Rectangle 606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3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4" name="Rectangle 607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5" name="Rectangle 608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6" name="Rectangle 609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897" name="Rectangle 610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5" name="Group 812"/>
            <p:cNvGrpSpPr>
              <a:grpSpLocks/>
            </p:cNvGrpSpPr>
            <p:nvPr/>
          </p:nvGrpSpPr>
          <p:grpSpPr bwMode="auto">
            <a:xfrm>
              <a:off x="5265" y="1237"/>
              <a:ext cx="102" cy="123"/>
              <a:chOff x="5265" y="1237"/>
              <a:chExt cx="102" cy="123"/>
            </a:xfrm>
          </p:grpSpPr>
          <p:sp>
            <p:nvSpPr>
              <p:cNvPr id="1393498" name="Rectangle 612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3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9" name="Rectangle 613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0" name="Rectangle 614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1" name="Rectangle 615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2" name="Rectangle 616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3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3" name="Rectangle 617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4" name="Rectangle 618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5" name="Rectangle 619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6" name="Rectangle 620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7" name="Rectangle 621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3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8" name="Rectangle 622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09" name="Rectangle 623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0" name="Rectangle 624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1" name="Rectangle 625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2" name="Rectangle 626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2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3" name="Rectangle 627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4" name="Rectangle 628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5" name="Rectangle 629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6" name="Rectangle 630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7" name="Rectangle 631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3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8" name="Rectangle 632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19" name="Rectangle 633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0" name="Rectangle 634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1" name="Rectangle 635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3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2" name="Rectangle 636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3" name="Rectangle 637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4" name="Rectangle 638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5" name="Rectangle 639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5F000"/>
              </a:solidFill>
              <a:ln w="0">
                <a:solidFill>
                  <a:srgbClr val="D5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6" name="Rectangle 640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3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7" name="Rectangle 641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8" name="Rectangle 642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29" name="Rectangle 643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0" name="Rectangle 644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1" name="Rectangle 645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3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2" name="Rectangle 646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3" name="Rectangle 647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4" name="Rectangle 648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5" name="Rectangle 649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3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6" name="Rectangle 650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7" name="Rectangle 651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8" name="Rectangle 652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39" name="Rectangle 653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0" name="Rectangle 654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3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1" name="Rectangle 655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2" name="Rectangle 656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3" name="Rectangle 657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4" name="Rectangle 658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5" name="Rectangle 659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2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6" name="Rectangle 660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4E900"/>
              </a:solidFill>
              <a:ln w="0">
                <a:solidFill>
                  <a:srgbClr val="E4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7" name="Rectangle 661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8" name="Rectangle 662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49" name="Rectangle 663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3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0" name="Rectangle 664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1" name="Rectangle 665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2" name="Rectangle 666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9E800"/>
              </a:solidFill>
              <a:ln w="0">
                <a:solidFill>
                  <a:srgbClr val="E9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3" name="Rectangle 667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4" name="Rectangle 668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3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5" name="Rectangle 669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6" name="Rectangle 670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7" name="Rectangle 671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8" name="Rectangle 672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59" name="Rectangle 673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3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0" name="Rectangle 674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1" name="Rectangle 675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2" name="Rectangle 676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3" name="Rectangle 677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3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4" name="Rectangle 678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5" name="Rectangle 679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6" name="Rectangle 680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7" name="Rectangle 681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8" name="Rectangle 682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3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69" name="Rectangle 683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0" name="Rectangle 684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6E100"/>
              </a:solidFill>
              <a:ln w="0">
                <a:solidFill>
                  <a:srgbClr val="F6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1" name="Rectangle 685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2" name="Rectangle 686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8E100"/>
              </a:solidFill>
              <a:ln w="0">
                <a:solidFill>
                  <a:srgbClr val="F8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3" name="Rectangle 687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3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4" name="Rectangle 688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5" name="Rectangle 689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6" name="Rectangle 690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7" name="Rectangle 691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CDF00"/>
              </a:solidFill>
              <a:ln w="0">
                <a:solidFill>
                  <a:srgbClr val="FC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8" name="Rectangle 692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2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79" name="Rectangle 693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0" name="Rectangle 694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1" name="Rectangle 695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2" name="Rectangle 696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3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3" name="Rectangle 697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4" name="Rectangle 698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5" name="Rectangle 699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6" name="Rectangle 700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7" name="Rectangle 701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3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8" name="Rectangle 702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89" name="Rectangle 703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0" name="Rectangle 704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1" name="Rectangle 705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2" name="Rectangle 706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3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3" name="Rectangle 707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4" name="Rectangle 708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5" name="Rectangle 709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6" name="Rectangle 710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3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7" name="Rectangle 711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8" name="Rectangle 712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599" name="Rectangle 713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0" name="Rectangle 714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1" name="Rectangle 715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3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2" name="Rectangle 716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3" name="Rectangle 717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4" name="Rectangle 718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5" name="Rectangle 719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6" name="Rectangle 720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3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7" name="Rectangle 721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8" name="Rectangle 722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09" name="Rectangle 723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0" name="Rectangle 724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2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1" name="Rectangle 725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2" name="Rectangle 726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3" name="Rectangle 727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4" name="Rectangle 728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5" name="Rectangle 729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3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6" name="Rectangle 730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7" name="Rectangle 731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8" name="Rectangle 732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19" name="Rectangle 733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0" name="Rectangle 734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3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1" name="Rectangle 735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2" name="Rectangle 736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3" name="Rectangle 737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4" name="Rectangle 738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3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5" name="Rectangle 739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6" name="Rectangle 740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7" name="Rectangle 741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8" name="Rectangle 742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29" name="Rectangle 743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3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0" name="Rectangle 744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1" name="Rectangle 745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2" name="Rectangle 746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3" name="Rectangle 747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4" name="Rectangle 748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3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5" name="Rectangle 749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6" name="Rectangle 750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7" name="Rectangle 751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8" name="Rectangle 752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39" name="Rectangle 753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3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0" name="Rectangle 754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1" name="Rectangle 755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2" name="Rectangle 756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3" name="Rectangle 757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2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4" name="Rectangle 758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5" name="Rectangle 759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6" name="Rectangle 760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7" name="Rectangle 761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8" name="Rectangle 762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3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49" name="Rectangle 763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0" name="Rectangle 764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1" name="Rectangle 765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2" name="Rectangle 766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3" name="Rectangle 767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3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4" name="Rectangle 768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5" name="Rectangle 769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6" name="Rectangle 770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7" name="Rectangle 771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3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8" name="Rectangle 772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59" name="Rectangle 773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0" name="Rectangle 774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1" name="Rectangle 775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2" name="Rectangle 776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3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3" name="Rectangle 777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4" name="Rectangle 778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5" name="Rectangle 779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6" name="Rectangle 780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7" name="Rectangle 781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3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8" name="Rectangle 782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69" name="Rectangle 783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0" name="Rectangle 784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1" name="Rectangle 785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2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2" name="Rectangle 786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3" name="Rectangle 787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100"/>
              </a:solidFill>
              <a:ln w="0">
                <a:solidFill>
                  <a:srgbClr val="FFB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4" name="Rectangle 788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5" name="Rectangle 789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6" name="Rectangle 790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3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7" name="Rectangle 791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8" name="Rectangle 792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79" name="Rectangle 793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0" name="Rectangle 794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D00"/>
              </a:solidFill>
              <a:ln w="0">
                <a:solidFill>
                  <a:srgbClr val="FFA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1" name="Rectangle 795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3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2" name="Rectangle 796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3" name="Rectangle 797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4" name="Rectangle 798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5" name="Rectangle 799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6" name="Rectangle 800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3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7" name="Rectangle 801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900"/>
              </a:solidFill>
              <a:ln w="0">
                <a:solidFill>
                  <a:srgbClr val="FFA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8" name="Rectangle 802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89" name="Rectangle 803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0" name="Rectangle 804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3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1" name="Rectangle 805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2" name="Rectangle 806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600"/>
              </a:solidFill>
              <a:ln w="0">
                <a:solidFill>
                  <a:srgbClr val="FFA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3" name="Rectangle 807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4" name="Rectangle 808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5" name="Rectangle 809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3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6" name="Rectangle 810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697" name="Rectangle 811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300"/>
              </a:solidFill>
              <a:ln w="0">
                <a:solidFill>
                  <a:srgbClr val="FFA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6" name="Group 1013"/>
            <p:cNvGrpSpPr>
              <a:grpSpLocks/>
            </p:cNvGrpSpPr>
            <p:nvPr/>
          </p:nvGrpSpPr>
          <p:grpSpPr bwMode="auto">
            <a:xfrm>
              <a:off x="5265" y="1115"/>
              <a:ext cx="102" cy="123"/>
              <a:chOff x="5265" y="1115"/>
              <a:chExt cx="102" cy="123"/>
            </a:xfrm>
          </p:grpSpPr>
          <p:sp>
            <p:nvSpPr>
              <p:cNvPr id="1393298" name="Rectangle 813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9" name="Rectangle 814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0" name="Rectangle 815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3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1" name="Rectangle 816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2" name="Rectangle 817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A000"/>
              </a:solidFill>
              <a:ln w="0">
                <a:solidFill>
                  <a:srgbClr val="FFA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3" name="Rectangle 818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4" name="Rectangle 819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2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5" name="Rectangle 820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6" name="Rectangle 821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7" name="Rectangle 822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D00"/>
              </a:solidFill>
              <a:ln w="0">
                <a:solidFill>
                  <a:srgbClr val="FF9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8" name="Rectangle 823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09" name="Rectangle 824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3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0" name="Rectangle 825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B00"/>
              </a:solidFill>
              <a:ln w="0">
                <a:solidFill>
                  <a:srgbClr val="FF9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1" name="Rectangle 826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2" name="Rectangle 827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3" name="Rectangle 828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4" name="Rectangle 829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3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5" name="Rectangle 830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800"/>
              </a:solidFill>
              <a:ln w="0">
                <a:solidFill>
                  <a:srgbClr val="FF9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6" name="Rectangle 831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7" name="Rectangle 832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8" name="Rectangle 833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3"/>
              </a:xfrm>
              <a:prstGeom prst="rect">
                <a:avLst/>
              </a:prstGeom>
              <a:solidFill>
                <a:srgbClr val="FF9600"/>
              </a:solidFill>
              <a:ln w="0">
                <a:solidFill>
                  <a:srgbClr val="FF9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19" name="Rectangle 834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0" name="Rectangle 835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1" name="Rectangle 836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400"/>
              </a:solidFill>
              <a:ln w="0">
                <a:solidFill>
                  <a:srgbClr val="FF9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2" name="Rectangle 837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3" name="Rectangle 838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3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4" name="Rectangle 839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5" name="Rectangle 840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6" name="Rectangle 841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7" name="Rectangle 842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8" name="Rectangle 843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3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29" name="Rectangle 844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F00"/>
              </a:solidFill>
              <a:ln w="0">
                <a:solidFill>
                  <a:srgbClr val="FF8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0" name="Rectangle 845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1" name="Rectangle 846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2" name="Rectangle 847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3"/>
              </a:xfrm>
              <a:prstGeom prst="rect">
                <a:avLst/>
              </a:prstGeom>
              <a:solidFill>
                <a:srgbClr val="FF8D00"/>
              </a:solidFill>
              <a:ln w="0">
                <a:solidFill>
                  <a:srgbClr val="FF8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3" name="Rectangle 848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4" name="Rectangle 849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5" name="Rectangle 850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B00"/>
              </a:solidFill>
              <a:ln w="0">
                <a:solidFill>
                  <a:srgbClr val="FF8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6" name="Rectangle 851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7" name="Rectangle 852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2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8" name="Rectangle 853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900"/>
              </a:solidFill>
              <a:ln w="0">
                <a:solidFill>
                  <a:srgbClr val="FF8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39" name="Rectangle 854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0" name="Rectangle 855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1" name="Rectangle 856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700"/>
              </a:solidFill>
              <a:ln w="0">
                <a:solidFill>
                  <a:srgbClr val="FF8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2" name="Rectangle 857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3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3" name="Rectangle 858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4" name="Rectangle 859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500"/>
              </a:solidFill>
              <a:ln w="0">
                <a:solidFill>
                  <a:srgbClr val="FF8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5" name="Rectangle 860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6" name="Rectangle 861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7" name="Rectangle 862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3"/>
              </a:xfrm>
              <a:prstGeom prst="rect">
                <a:avLst/>
              </a:prstGeom>
              <a:solidFill>
                <a:srgbClr val="FF8300"/>
              </a:solidFill>
              <a:ln w="0">
                <a:solidFill>
                  <a:srgbClr val="FF8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8" name="Rectangle 863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49" name="Rectangle 864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0" name="Rectangle 865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100"/>
              </a:solidFill>
              <a:ln w="0">
                <a:solidFill>
                  <a:srgbClr val="FF8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1" name="Rectangle 866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3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2" name="Rectangle 867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3" name="Rectangle 868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F00"/>
              </a:solidFill>
              <a:ln w="0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4" name="Rectangle 869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5" name="Rectangle 870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6" name="Rectangle 871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3"/>
              </a:xfrm>
              <a:prstGeom prst="rect">
                <a:avLst/>
              </a:prstGeom>
              <a:solidFill>
                <a:srgbClr val="FF7D00"/>
              </a:solidFill>
              <a:ln w="0">
                <a:solidFill>
                  <a:srgbClr val="FF7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7" name="Rectangle 872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8" name="Rectangle 873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59" name="Rectangle 874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B00"/>
              </a:solidFill>
              <a:ln w="0">
                <a:solidFill>
                  <a:srgbClr val="FF7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0" name="Rectangle 875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1" name="Rectangle 876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3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2" name="Rectangle 877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900"/>
              </a:solidFill>
              <a:ln w="0">
                <a:solidFill>
                  <a:srgbClr val="FF7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3" name="Rectangle 878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4" name="Rectangle 879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5" name="Rectangle 880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3"/>
              </a:xfrm>
              <a:prstGeom prst="rect">
                <a:avLst/>
              </a:prstGeom>
              <a:solidFill>
                <a:srgbClr val="FF7700"/>
              </a:solidFill>
              <a:ln w="0">
                <a:solidFill>
                  <a:srgbClr val="FF7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6" name="Rectangle 881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600"/>
              </a:solidFill>
              <a:ln w="0">
                <a:solidFill>
                  <a:srgbClr val="FF7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7" name="Rectangle 882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8" name="Rectangle 883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69" name="Rectangle 884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400"/>
              </a:solidFill>
              <a:ln w="0">
                <a:solidFill>
                  <a:srgbClr val="FF7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0" name="Rectangle 885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2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1" name="Rectangle 886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2" name="Rectangle 887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200"/>
              </a:solidFill>
              <a:ln w="0">
                <a:solidFill>
                  <a:srgbClr val="FF7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3" name="Rectangle 888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4" name="Rectangle 889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5" name="Rectangle 890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3"/>
              </a:xfrm>
              <a:prstGeom prst="rect">
                <a:avLst/>
              </a:prstGeom>
              <a:solidFill>
                <a:srgbClr val="FF7000"/>
              </a:solidFill>
              <a:ln w="0">
                <a:solidFill>
                  <a:srgbClr val="FF7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6" name="Rectangle 891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F00"/>
              </a:solidFill>
              <a:ln w="0">
                <a:solidFill>
                  <a:srgbClr val="FF6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7" name="Rectangle 892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8" name="Rectangle 893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79" name="Rectangle 894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3"/>
              </a:xfrm>
              <a:prstGeom prst="rect">
                <a:avLst/>
              </a:prstGeom>
              <a:solidFill>
                <a:srgbClr val="FF6D00"/>
              </a:solidFill>
              <a:ln w="0">
                <a:solidFill>
                  <a:srgbClr val="FF6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0" name="Rectangle 895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1" name="Rectangle 896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2" name="Rectangle 897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B00"/>
              </a:solidFill>
              <a:ln w="0">
                <a:solidFill>
                  <a:srgbClr val="FF6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3" name="Rectangle 898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A00"/>
              </a:solidFill>
              <a:ln w="0">
                <a:solidFill>
                  <a:srgbClr val="FF6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4" name="Rectangle 899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3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5" name="Rectangle 900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6" name="Rectangle 901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800"/>
              </a:solidFill>
              <a:ln w="0">
                <a:solidFill>
                  <a:srgbClr val="FF6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7" name="Rectangle 902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8" name="Rectangle 903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89" name="Rectangle 904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3"/>
              </a:xfrm>
              <a:prstGeom prst="rect">
                <a:avLst/>
              </a:prstGeom>
              <a:solidFill>
                <a:srgbClr val="FF6600"/>
              </a:solidFill>
              <a:ln w="0">
                <a:solidFill>
                  <a:srgbClr val="FF6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0" name="Rectangle 905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500"/>
              </a:solidFill>
              <a:ln w="0">
                <a:solidFill>
                  <a:srgbClr val="FF6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1" name="Rectangle 906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2" name="Rectangle 907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3" name="Rectangle 908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3"/>
              </a:xfrm>
              <a:prstGeom prst="rect">
                <a:avLst/>
              </a:prstGeom>
              <a:solidFill>
                <a:srgbClr val="FF6300"/>
              </a:solidFill>
              <a:ln w="0">
                <a:solidFill>
                  <a:srgbClr val="FF6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4" name="Rectangle 909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5" name="Rectangle 910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6" name="Rectangle 911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100"/>
              </a:solidFill>
              <a:ln w="0">
                <a:solidFill>
                  <a:srgbClr val="FF6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7" name="Rectangle 912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8" name="Rectangle 913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3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399" name="Rectangle 914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0" name="Rectangle 915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E00"/>
              </a:solidFill>
              <a:ln w="0">
                <a:solidFill>
                  <a:srgbClr val="FF5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1" name="Rectangle 916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2" name="Rectangle 917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3" name="Rectangle 918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2"/>
              </a:xfrm>
              <a:prstGeom prst="rect">
                <a:avLst/>
              </a:prstGeom>
              <a:solidFill>
                <a:srgbClr val="FF5C00"/>
              </a:solidFill>
              <a:ln w="0">
                <a:solidFill>
                  <a:srgbClr val="FF5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4" name="Rectangle 919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B00"/>
              </a:solidFill>
              <a:ln w="0">
                <a:solidFill>
                  <a:srgbClr val="FF5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5" name="Rectangle 920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6" name="Rectangle 921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7" name="Rectangle 922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900"/>
              </a:solidFill>
              <a:ln w="0">
                <a:solidFill>
                  <a:srgbClr val="FF5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8" name="Rectangle 923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3"/>
              </a:xfrm>
              <a:prstGeom prst="rect">
                <a:avLst/>
              </a:prstGeom>
              <a:solidFill>
                <a:srgbClr val="FF5800"/>
              </a:solidFill>
              <a:ln w="0">
                <a:solidFill>
                  <a:srgbClr val="FF5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09" name="Rectangle 924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0" name="Rectangle 925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1" name="Rectangle 926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600"/>
              </a:solidFill>
              <a:ln w="0">
                <a:solidFill>
                  <a:srgbClr val="FF5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2" name="Rectangle 927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3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3" name="Rectangle 928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4" name="Rectangle 929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5" name="Rectangle 930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300"/>
              </a:solidFill>
              <a:ln w="0">
                <a:solidFill>
                  <a:srgbClr val="FF5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6" name="Rectangle 931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200"/>
              </a:solidFill>
              <a:ln w="0">
                <a:solidFill>
                  <a:srgbClr val="FF5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7" name="Rectangle 932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3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8" name="Rectangle 933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19" name="Rectangle 934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5000"/>
              </a:solidFill>
              <a:ln w="0">
                <a:solidFill>
                  <a:srgbClr val="FF5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0" name="Rectangle 935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1" name="Rectangle 936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2" name="Rectangle 937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3"/>
              </a:xfrm>
              <a:prstGeom prst="rect">
                <a:avLst/>
              </a:prstGeom>
              <a:solidFill>
                <a:srgbClr val="FF4E00"/>
              </a:solidFill>
              <a:ln w="0">
                <a:solidFill>
                  <a:srgbClr val="FF4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3" name="Rectangle 938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D00"/>
              </a:solidFill>
              <a:ln w="0">
                <a:solidFill>
                  <a:srgbClr val="FF4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4" name="Rectangle 939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5" name="Rectangle 940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6" name="Rectangle 941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3"/>
              </a:xfrm>
              <a:prstGeom prst="rect">
                <a:avLst/>
              </a:prstGeom>
              <a:solidFill>
                <a:srgbClr val="FF4B00"/>
              </a:solidFill>
              <a:ln w="0">
                <a:solidFill>
                  <a:srgbClr val="FF4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7" name="Rectangle 942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A00"/>
              </a:solidFill>
              <a:ln w="0">
                <a:solidFill>
                  <a:srgbClr val="FF4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8" name="Rectangle 943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29" name="Rectangle 944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0" name="Rectangle 945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800"/>
              </a:solidFill>
              <a:ln w="0">
                <a:solidFill>
                  <a:srgbClr val="FF4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1" name="Rectangle 946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3"/>
              </a:xfrm>
              <a:prstGeom prst="rect">
                <a:avLst/>
              </a:prstGeom>
              <a:solidFill>
                <a:srgbClr val="FF4700"/>
              </a:solidFill>
              <a:ln w="0">
                <a:solidFill>
                  <a:srgbClr val="FF4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2" name="Rectangle 947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3" name="Rectangle 948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4" name="Rectangle 949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500"/>
              </a:solidFill>
              <a:ln w="0">
                <a:solidFill>
                  <a:srgbClr val="FF4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5" name="Rectangle 950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400"/>
              </a:solidFill>
              <a:ln w="0">
                <a:solidFill>
                  <a:srgbClr val="FF4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6" name="Rectangle 951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2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7" name="Rectangle 952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8" name="Rectangle 953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200"/>
              </a:solidFill>
              <a:ln w="0">
                <a:solidFill>
                  <a:srgbClr val="FF4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39" name="Rectangle 954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100"/>
              </a:solidFill>
              <a:ln w="0">
                <a:solidFill>
                  <a:srgbClr val="FF4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0" name="Rectangle 955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3"/>
              </a:xfrm>
              <a:prstGeom prst="rect">
                <a:avLst/>
              </a:prstGeom>
              <a:solidFill>
                <a:srgbClr val="FF4000"/>
              </a:solidFill>
              <a:ln w="0">
                <a:solidFill>
                  <a:srgbClr val="FF4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1" name="Rectangle 956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2" name="Rectangle 957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3" name="Rectangle 958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E00"/>
              </a:solidFill>
              <a:ln w="0">
                <a:solidFill>
                  <a:srgbClr val="FF3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4" name="Rectangle 959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D00"/>
              </a:solidFill>
              <a:ln w="0">
                <a:solidFill>
                  <a:srgbClr val="FF3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5" name="Rectangle 960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3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6" name="Rectangle 961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7" name="Rectangle 962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B00"/>
              </a:solidFill>
              <a:ln w="0">
                <a:solidFill>
                  <a:srgbClr val="FF3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8" name="Rectangle 963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A00"/>
              </a:solidFill>
              <a:ln w="0">
                <a:solidFill>
                  <a:srgbClr val="FF3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49" name="Rectangle 964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0" name="Rectangle 965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3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1" name="Rectangle 966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800"/>
              </a:solidFill>
              <a:ln w="0">
                <a:solidFill>
                  <a:srgbClr val="FF3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2" name="Rectangle 967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700"/>
              </a:solidFill>
              <a:ln w="0">
                <a:solidFill>
                  <a:srgbClr val="FF3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3" name="Rectangle 968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4" name="Rectangle 969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3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5" name="Rectangle 970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500"/>
              </a:solidFill>
              <a:ln w="0">
                <a:solidFill>
                  <a:srgbClr val="FF3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6" name="Rectangle 971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400"/>
              </a:solidFill>
              <a:ln w="0">
                <a:solidFill>
                  <a:srgbClr val="FF3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7" name="Rectangle 972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8" name="Rectangle 973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59" name="Rectangle 974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3"/>
              </a:xfrm>
              <a:prstGeom prst="rect">
                <a:avLst/>
              </a:prstGeom>
              <a:solidFill>
                <a:srgbClr val="FF3200"/>
              </a:solidFill>
              <a:ln w="0">
                <a:solidFill>
                  <a:srgbClr val="FF3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0" name="Rectangle 975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3100"/>
              </a:solidFill>
              <a:ln w="0">
                <a:solidFill>
                  <a:srgbClr val="FF3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1" name="Rectangle 976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3000"/>
              </a:solidFill>
              <a:ln w="0">
                <a:solidFill>
                  <a:srgbClr val="FF3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2" name="Rectangle 977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3" name="Rectangle 978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4" name="Rectangle 979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2"/>
              </a:xfrm>
              <a:prstGeom prst="rect">
                <a:avLst/>
              </a:prstGeom>
              <a:solidFill>
                <a:srgbClr val="FF2E00"/>
              </a:solidFill>
              <a:ln w="0">
                <a:solidFill>
                  <a:srgbClr val="FF2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5" name="Rectangle 980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D00"/>
              </a:solidFill>
              <a:ln w="0">
                <a:solidFill>
                  <a:srgbClr val="FF2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6" name="Rectangle 981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7" name="Rectangle 982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8" name="Rectangle 983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B00"/>
              </a:solidFill>
              <a:ln w="0">
                <a:solidFill>
                  <a:srgbClr val="FF2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69" name="Rectangle 984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3"/>
              </a:xfrm>
              <a:prstGeom prst="rect">
                <a:avLst/>
              </a:prstGeom>
              <a:solidFill>
                <a:srgbClr val="FF2A00"/>
              </a:solidFill>
              <a:ln w="0">
                <a:solidFill>
                  <a:srgbClr val="FF2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0" name="Rectangle 985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1" name="Rectangle 986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2" name="Rectangle 987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800"/>
              </a:solidFill>
              <a:ln w="0">
                <a:solidFill>
                  <a:srgbClr val="FF2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3" name="Rectangle 988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3"/>
              </a:xfrm>
              <a:prstGeom prst="rect">
                <a:avLst/>
              </a:prstGeom>
              <a:solidFill>
                <a:srgbClr val="FF2700"/>
              </a:solidFill>
              <a:ln w="0">
                <a:solidFill>
                  <a:srgbClr val="FF2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4" name="Rectangle 989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600"/>
              </a:solidFill>
              <a:ln w="0">
                <a:solidFill>
                  <a:srgbClr val="FF2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5" name="Rectangle 990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6" name="Rectangle 991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7" name="Rectangle 992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400"/>
              </a:solidFill>
              <a:ln w="0">
                <a:solidFill>
                  <a:srgbClr val="FF2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8" name="Rectangle 993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3"/>
              </a:xfrm>
              <a:prstGeom prst="rect">
                <a:avLst/>
              </a:prstGeom>
              <a:solidFill>
                <a:srgbClr val="FF2300"/>
              </a:solidFill>
              <a:ln w="0">
                <a:solidFill>
                  <a:srgbClr val="FF2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79" name="Rectangle 994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0" name="Rectangle 995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1" name="Rectangle 996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100"/>
              </a:solidFill>
              <a:ln w="0">
                <a:solidFill>
                  <a:srgbClr val="FF2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2" name="Rectangle 997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000"/>
              </a:solidFill>
              <a:ln w="0">
                <a:solidFill>
                  <a:srgbClr val="FF2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3" name="Rectangle 998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3"/>
              </a:xfrm>
              <a:prstGeom prst="rect">
                <a:avLst/>
              </a:prstGeom>
              <a:solidFill>
                <a:srgbClr val="FF1F00"/>
              </a:solidFill>
              <a:ln w="0">
                <a:solidFill>
                  <a:srgbClr val="FF1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4" name="Rectangle 999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5" name="Rectangle 1000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6" name="Rectangle 1001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D00"/>
              </a:solidFill>
              <a:ln w="0">
                <a:solidFill>
                  <a:srgbClr val="FF1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7" name="Rectangle 1002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3"/>
              </a:xfrm>
              <a:prstGeom prst="rect">
                <a:avLst/>
              </a:prstGeom>
              <a:solidFill>
                <a:srgbClr val="FF1C00"/>
              </a:solidFill>
              <a:ln w="0">
                <a:solidFill>
                  <a:srgbClr val="FF1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8" name="Rectangle 1003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89" name="Rectangle 1004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0" name="Rectangle 1005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A00"/>
              </a:solidFill>
              <a:ln w="0">
                <a:solidFill>
                  <a:srgbClr val="FF1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1" name="Rectangle 1006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900"/>
              </a:solidFill>
              <a:ln w="0">
                <a:solidFill>
                  <a:srgbClr val="FF1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2" name="Rectangle 1007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3"/>
              </a:xfrm>
              <a:prstGeom prst="rect">
                <a:avLst/>
              </a:prstGeom>
              <a:solidFill>
                <a:srgbClr val="FF1800"/>
              </a:solidFill>
              <a:ln w="0">
                <a:solidFill>
                  <a:srgbClr val="FF1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3" name="Rectangle 1008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4" name="Rectangle 1009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5" name="Rectangle 1010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600"/>
              </a:solidFill>
              <a:ln w="0">
                <a:solidFill>
                  <a:srgbClr val="FF1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6" name="Rectangle 1011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500"/>
              </a:solidFill>
              <a:ln w="0">
                <a:solidFill>
                  <a:srgbClr val="FF1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497" name="Rectangle 1012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2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7" name="Group 1214"/>
            <p:cNvGrpSpPr>
              <a:grpSpLocks/>
            </p:cNvGrpSpPr>
            <p:nvPr/>
          </p:nvGrpSpPr>
          <p:grpSpPr bwMode="auto">
            <a:xfrm>
              <a:off x="3235" y="1066"/>
              <a:ext cx="2315" cy="1076"/>
              <a:chOff x="3235" y="1066"/>
              <a:chExt cx="2315" cy="1076"/>
            </a:xfrm>
          </p:grpSpPr>
          <p:sp>
            <p:nvSpPr>
              <p:cNvPr id="1393098" name="Rectangle 1014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9" name="Rectangle 1015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300"/>
              </a:solidFill>
              <a:ln w="0">
                <a:solidFill>
                  <a:srgbClr val="FF1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0" name="Rectangle 1016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200"/>
              </a:solidFill>
              <a:ln w="0">
                <a:solidFill>
                  <a:srgbClr val="FF1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1" name="Rectangle 1017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3"/>
              </a:xfrm>
              <a:prstGeom prst="rect">
                <a:avLst/>
              </a:prstGeom>
              <a:solidFill>
                <a:srgbClr val="FF1100"/>
              </a:solidFill>
              <a:ln w="0">
                <a:solidFill>
                  <a:srgbClr val="FF1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2" name="Rectangle 1018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3" name="Rectangle 1019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4" name="Rectangle 1020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0F00"/>
              </a:solidFill>
              <a:ln w="0">
                <a:solidFill>
                  <a:srgbClr val="FF0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5" name="Rectangle 1021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0E00"/>
              </a:solidFill>
              <a:ln w="0">
                <a:solidFill>
                  <a:srgbClr val="FF0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6" name="Rectangle 1022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3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7" name="Rectangle 1023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8" name="Rectangle 1024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C00"/>
              </a:solidFill>
              <a:ln w="0">
                <a:solidFill>
                  <a:srgbClr val="FF0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09" name="Rectangle 1025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B00"/>
              </a:solidFill>
              <a:ln w="0">
                <a:solidFill>
                  <a:srgbClr val="FF0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0" name="Rectangle 1026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A00"/>
              </a:solidFill>
              <a:ln w="0">
                <a:solidFill>
                  <a:srgbClr val="FF0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1" name="Rectangle 1027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3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2" name="Rectangle 1028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3" name="Rectangle 1029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800"/>
              </a:solidFill>
              <a:ln w="0">
                <a:solidFill>
                  <a:srgbClr val="FF0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4" name="Rectangle 1030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700"/>
              </a:solidFill>
              <a:ln w="0">
                <a:solidFill>
                  <a:srgbClr val="FF0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5" name="Rectangle 1031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3"/>
              </a:xfrm>
              <a:prstGeom prst="rect">
                <a:avLst/>
              </a:prstGeom>
              <a:solidFill>
                <a:srgbClr val="FF0600"/>
              </a:solidFill>
              <a:ln w="0">
                <a:solidFill>
                  <a:srgbClr val="FF0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6" name="Rectangle 1032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7" name="Rectangle 1033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8" name="Rectangle 1034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400"/>
              </a:solidFill>
              <a:ln w="0">
                <a:solidFill>
                  <a:srgbClr val="FF0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19" name="Rectangle 1035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300"/>
              </a:solidFill>
              <a:ln w="0">
                <a:solidFill>
                  <a:srgbClr val="FF0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0" name="Rectangle 1036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3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1" name="Rectangle 1037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1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2" name="Rectangle 1038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1"/>
              </a:xfrm>
              <a:prstGeom prst="rect">
                <a:avLst/>
              </a:prstGeom>
              <a:solidFill>
                <a:srgbClr val="FF0100"/>
              </a:solidFill>
              <a:ln w="0">
                <a:solidFill>
                  <a:srgbClr val="FF0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3" name="Rectangle 1039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622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4" name="Line 1040"/>
              <p:cNvSpPr>
                <a:spLocks noChangeShapeType="1"/>
              </p:cNvSpPr>
              <p:nvPr/>
            </p:nvSpPr>
            <p:spPr bwMode="auto">
              <a:xfrm flipH="1">
                <a:off x="5333" y="1722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25" name="Rectangle 1041"/>
              <p:cNvSpPr>
                <a:spLocks noChangeArrowheads="1"/>
              </p:cNvSpPr>
              <p:nvPr/>
            </p:nvSpPr>
            <p:spPr bwMode="auto">
              <a:xfrm>
                <a:off x="5419" y="1725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6" name="Freeform 1042"/>
              <p:cNvSpPr>
                <a:spLocks/>
              </p:cNvSpPr>
              <p:nvPr/>
            </p:nvSpPr>
            <p:spPr bwMode="auto">
              <a:xfrm>
                <a:off x="5450" y="1691"/>
                <a:ext cx="23" cy="60"/>
              </a:xfrm>
              <a:custGeom>
                <a:avLst/>
                <a:gdLst>
                  <a:gd name="T0" fmla="*/ 23 w 23"/>
                  <a:gd name="T1" fmla="*/ 60 h 60"/>
                  <a:gd name="T2" fmla="*/ 14 w 23"/>
                  <a:gd name="T3" fmla="*/ 60 h 60"/>
                  <a:gd name="T4" fmla="*/ 14 w 23"/>
                  <a:gd name="T5" fmla="*/ 14 h 60"/>
                  <a:gd name="T6" fmla="*/ 11 w 23"/>
                  <a:gd name="T7" fmla="*/ 17 h 60"/>
                  <a:gd name="T8" fmla="*/ 9 w 23"/>
                  <a:gd name="T9" fmla="*/ 20 h 60"/>
                  <a:gd name="T10" fmla="*/ 3 w 23"/>
                  <a:gd name="T11" fmla="*/ 20 h 60"/>
                  <a:gd name="T12" fmla="*/ 0 w 23"/>
                  <a:gd name="T13" fmla="*/ 23 h 60"/>
                  <a:gd name="T14" fmla="*/ 0 w 23"/>
                  <a:gd name="T15" fmla="*/ 14 h 60"/>
                  <a:gd name="T16" fmla="*/ 6 w 23"/>
                  <a:gd name="T17" fmla="*/ 11 h 60"/>
                  <a:gd name="T18" fmla="*/ 11 w 23"/>
                  <a:gd name="T19" fmla="*/ 9 h 60"/>
                  <a:gd name="T20" fmla="*/ 14 w 23"/>
                  <a:gd name="T21" fmla="*/ 6 h 60"/>
                  <a:gd name="T22" fmla="*/ 17 w 23"/>
                  <a:gd name="T23" fmla="*/ 0 h 60"/>
                  <a:gd name="T24" fmla="*/ 23 w 23"/>
                  <a:gd name="T25" fmla="*/ 0 h 60"/>
                  <a:gd name="T26" fmla="*/ 23 w 23"/>
                  <a:gd name="T27" fmla="*/ 60 h 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60"/>
                  <a:gd name="T44" fmla="*/ 23 w 23"/>
                  <a:gd name="T45" fmla="*/ 60 h 6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60">
                    <a:moveTo>
                      <a:pt x="23" y="60"/>
                    </a:moveTo>
                    <a:lnTo>
                      <a:pt x="14" y="60"/>
                    </a:lnTo>
                    <a:lnTo>
                      <a:pt x="14" y="14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3" y="2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27" name="Line 1043"/>
              <p:cNvSpPr>
                <a:spLocks noChangeShapeType="1"/>
              </p:cNvSpPr>
              <p:nvPr/>
            </p:nvSpPr>
            <p:spPr bwMode="auto">
              <a:xfrm>
                <a:off x="5265" y="1722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28" name="Line 1044"/>
              <p:cNvSpPr>
                <a:spLocks noChangeShapeType="1"/>
              </p:cNvSpPr>
              <p:nvPr/>
            </p:nvSpPr>
            <p:spPr bwMode="auto">
              <a:xfrm flipH="1">
                <a:off x="5333" y="1645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29" name="Rectangle 1045"/>
              <p:cNvSpPr>
                <a:spLocks noChangeArrowheads="1"/>
              </p:cNvSpPr>
              <p:nvPr/>
            </p:nvSpPr>
            <p:spPr bwMode="auto">
              <a:xfrm>
                <a:off x="5419" y="1648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0" name="Freeform 1046"/>
              <p:cNvSpPr>
                <a:spLocks noEditPoints="1"/>
              </p:cNvSpPr>
              <p:nvPr/>
            </p:nvSpPr>
            <p:spPr bwMode="auto">
              <a:xfrm>
                <a:off x="5447" y="1614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0 w 37"/>
                  <a:gd name="T5" fmla="*/ 14 h 60"/>
                  <a:gd name="T6" fmla="*/ 3 w 37"/>
                  <a:gd name="T7" fmla="*/ 9 h 60"/>
                  <a:gd name="T8" fmla="*/ 6 w 37"/>
                  <a:gd name="T9" fmla="*/ 3 h 60"/>
                  <a:gd name="T10" fmla="*/ 12 w 37"/>
                  <a:gd name="T11" fmla="*/ 0 h 60"/>
                  <a:gd name="T12" fmla="*/ 17 w 37"/>
                  <a:gd name="T13" fmla="*/ 0 h 60"/>
                  <a:gd name="T14" fmla="*/ 23 w 37"/>
                  <a:gd name="T15" fmla="*/ 0 h 60"/>
                  <a:gd name="T16" fmla="*/ 26 w 37"/>
                  <a:gd name="T17" fmla="*/ 3 h 60"/>
                  <a:gd name="T18" fmla="*/ 29 w 37"/>
                  <a:gd name="T19" fmla="*/ 6 h 60"/>
                  <a:gd name="T20" fmla="*/ 32 w 37"/>
                  <a:gd name="T21" fmla="*/ 9 h 60"/>
                  <a:gd name="T22" fmla="*/ 34 w 37"/>
                  <a:gd name="T23" fmla="*/ 11 h 60"/>
                  <a:gd name="T24" fmla="*/ 34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4 w 37"/>
                  <a:gd name="T31" fmla="*/ 40 h 60"/>
                  <a:gd name="T32" fmla="*/ 34 w 37"/>
                  <a:gd name="T33" fmla="*/ 46 h 60"/>
                  <a:gd name="T34" fmla="*/ 32 w 37"/>
                  <a:gd name="T35" fmla="*/ 51 h 60"/>
                  <a:gd name="T36" fmla="*/ 29 w 37"/>
                  <a:gd name="T37" fmla="*/ 57 h 60"/>
                  <a:gd name="T38" fmla="*/ 23 w 37"/>
                  <a:gd name="T39" fmla="*/ 57 h 60"/>
                  <a:gd name="T40" fmla="*/ 17 w 37"/>
                  <a:gd name="T41" fmla="*/ 60 h 60"/>
                  <a:gd name="T42" fmla="*/ 9 w 37"/>
                  <a:gd name="T43" fmla="*/ 57 h 60"/>
                  <a:gd name="T44" fmla="*/ 3 w 37"/>
                  <a:gd name="T45" fmla="*/ 54 h 60"/>
                  <a:gd name="T46" fmla="*/ 0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6 w 37"/>
                  <a:gd name="T53" fmla="*/ 28 h 60"/>
                  <a:gd name="T54" fmla="*/ 6 w 37"/>
                  <a:gd name="T55" fmla="*/ 37 h 60"/>
                  <a:gd name="T56" fmla="*/ 9 w 37"/>
                  <a:gd name="T57" fmla="*/ 43 h 60"/>
                  <a:gd name="T58" fmla="*/ 9 w 37"/>
                  <a:gd name="T59" fmla="*/ 48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8 h 60"/>
                  <a:gd name="T68" fmla="*/ 26 w 37"/>
                  <a:gd name="T69" fmla="*/ 43 h 60"/>
                  <a:gd name="T70" fmla="*/ 29 w 37"/>
                  <a:gd name="T71" fmla="*/ 37 h 60"/>
                  <a:gd name="T72" fmla="*/ 29 w 37"/>
                  <a:gd name="T73" fmla="*/ 28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9 h 60"/>
                  <a:gd name="T82" fmla="*/ 17 w 37"/>
                  <a:gd name="T83" fmla="*/ 9 h 60"/>
                  <a:gd name="T84" fmla="*/ 14 w 37"/>
                  <a:gd name="T85" fmla="*/ 9 h 60"/>
                  <a:gd name="T86" fmla="*/ 9 w 37"/>
                  <a:gd name="T87" fmla="*/ 11 h 60"/>
                  <a:gd name="T88" fmla="*/ 9 w 37"/>
                  <a:gd name="T89" fmla="*/ 14 h 60"/>
                  <a:gd name="T90" fmla="*/ 6 w 37"/>
                  <a:gd name="T91" fmla="*/ 23 h 60"/>
                  <a:gd name="T92" fmla="*/ 6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9" y="6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7"/>
                    </a:lnTo>
                    <a:lnTo>
                      <a:pt x="23" y="57"/>
                    </a:lnTo>
                    <a:lnTo>
                      <a:pt x="17" y="60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6" y="23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1" name="Rectangle 1047"/>
              <p:cNvSpPr>
                <a:spLocks noChangeArrowheads="1"/>
              </p:cNvSpPr>
              <p:nvPr/>
            </p:nvSpPr>
            <p:spPr bwMode="auto">
              <a:xfrm>
                <a:off x="5493" y="1665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2" name="Freeform 1048"/>
              <p:cNvSpPr>
                <a:spLocks noEditPoints="1"/>
              </p:cNvSpPr>
              <p:nvPr/>
            </p:nvSpPr>
            <p:spPr bwMode="auto">
              <a:xfrm>
                <a:off x="5513" y="1614"/>
                <a:ext cx="37" cy="60"/>
              </a:xfrm>
              <a:custGeom>
                <a:avLst/>
                <a:gdLst>
                  <a:gd name="T0" fmla="*/ 6 w 37"/>
                  <a:gd name="T1" fmla="*/ 26 h 60"/>
                  <a:gd name="T2" fmla="*/ 3 w 37"/>
                  <a:gd name="T3" fmla="*/ 20 h 60"/>
                  <a:gd name="T4" fmla="*/ 3 w 37"/>
                  <a:gd name="T5" fmla="*/ 9 h 60"/>
                  <a:gd name="T6" fmla="*/ 11 w 37"/>
                  <a:gd name="T7" fmla="*/ 3 h 60"/>
                  <a:gd name="T8" fmla="*/ 26 w 37"/>
                  <a:gd name="T9" fmla="*/ 3 h 60"/>
                  <a:gd name="T10" fmla="*/ 34 w 37"/>
                  <a:gd name="T11" fmla="*/ 9 h 60"/>
                  <a:gd name="T12" fmla="*/ 34 w 37"/>
                  <a:gd name="T13" fmla="*/ 20 h 60"/>
                  <a:gd name="T14" fmla="*/ 28 w 37"/>
                  <a:gd name="T15" fmla="*/ 26 h 60"/>
                  <a:gd name="T16" fmla="*/ 31 w 37"/>
                  <a:gd name="T17" fmla="*/ 28 h 60"/>
                  <a:gd name="T18" fmla="*/ 34 w 37"/>
                  <a:gd name="T19" fmla="*/ 37 h 60"/>
                  <a:gd name="T20" fmla="*/ 34 w 37"/>
                  <a:gd name="T21" fmla="*/ 48 h 60"/>
                  <a:gd name="T22" fmla="*/ 26 w 37"/>
                  <a:gd name="T23" fmla="*/ 57 h 60"/>
                  <a:gd name="T24" fmla="*/ 11 w 37"/>
                  <a:gd name="T25" fmla="*/ 57 h 60"/>
                  <a:gd name="T26" fmla="*/ 0 w 37"/>
                  <a:gd name="T27" fmla="*/ 48 h 60"/>
                  <a:gd name="T28" fmla="*/ 0 w 37"/>
                  <a:gd name="T29" fmla="*/ 37 h 60"/>
                  <a:gd name="T30" fmla="*/ 6 w 37"/>
                  <a:gd name="T31" fmla="*/ 28 h 60"/>
                  <a:gd name="T32" fmla="*/ 8 w 37"/>
                  <a:gd name="T33" fmla="*/ 14 h 60"/>
                  <a:gd name="T34" fmla="*/ 11 w 37"/>
                  <a:gd name="T35" fmla="*/ 20 h 60"/>
                  <a:gd name="T36" fmla="*/ 17 w 37"/>
                  <a:gd name="T37" fmla="*/ 23 h 60"/>
                  <a:gd name="T38" fmla="*/ 26 w 37"/>
                  <a:gd name="T39" fmla="*/ 20 h 60"/>
                  <a:gd name="T40" fmla="*/ 26 w 37"/>
                  <a:gd name="T41" fmla="*/ 14 h 60"/>
                  <a:gd name="T42" fmla="*/ 26 w 37"/>
                  <a:gd name="T43" fmla="*/ 9 h 60"/>
                  <a:gd name="T44" fmla="*/ 17 w 37"/>
                  <a:gd name="T45" fmla="*/ 9 h 60"/>
                  <a:gd name="T46" fmla="*/ 11 w 37"/>
                  <a:gd name="T47" fmla="*/ 9 h 60"/>
                  <a:gd name="T48" fmla="*/ 8 w 37"/>
                  <a:gd name="T49" fmla="*/ 14 h 60"/>
                  <a:gd name="T50" fmla="*/ 8 w 37"/>
                  <a:gd name="T51" fmla="*/ 43 h 60"/>
                  <a:gd name="T52" fmla="*/ 8 w 37"/>
                  <a:gd name="T53" fmla="*/ 48 h 60"/>
                  <a:gd name="T54" fmla="*/ 14 w 37"/>
                  <a:gd name="T55" fmla="*/ 51 h 60"/>
                  <a:gd name="T56" fmla="*/ 23 w 37"/>
                  <a:gd name="T57" fmla="*/ 51 h 60"/>
                  <a:gd name="T58" fmla="*/ 28 w 37"/>
                  <a:gd name="T59" fmla="*/ 46 h 60"/>
                  <a:gd name="T60" fmla="*/ 28 w 37"/>
                  <a:gd name="T61" fmla="*/ 37 h 60"/>
                  <a:gd name="T62" fmla="*/ 23 w 37"/>
                  <a:gd name="T63" fmla="*/ 31 h 60"/>
                  <a:gd name="T64" fmla="*/ 14 w 37"/>
                  <a:gd name="T65" fmla="*/ 31 h 60"/>
                  <a:gd name="T66" fmla="*/ 8 w 37"/>
                  <a:gd name="T67" fmla="*/ 37 h 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60"/>
                  <a:gd name="T104" fmla="*/ 37 w 37"/>
                  <a:gd name="T105" fmla="*/ 60 h 6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60">
                    <a:moveTo>
                      <a:pt x="11" y="26"/>
                    </a:moveTo>
                    <a:lnTo>
                      <a:pt x="6" y="26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6" y="3"/>
                    </a:lnTo>
                    <a:lnTo>
                      <a:pt x="28" y="6"/>
                    </a:lnTo>
                    <a:lnTo>
                      <a:pt x="34" y="9"/>
                    </a:lnTo>
                    <a:lnTo>
                      <a:pt x="34" y="14"/>
                    </a:lnTo>
                    <a:lnTo>
                      <a:pt x="34" y="20"/>
                    </a:lnTo>
                    <a:lnTo>
                      <a:pt x="31" y="23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31" y="28"/>
                    </a:lnTo>
                    <a:lnTo>
                      <a:pt x="34" y="31"/>
                    </a:lnTo>
                    <a:lnTo>
                      <a:pt x="34" y="37"/>
                    </a:lnTo>
                    <a:lnTo>
                      <a:pt x="37" y="40"/>
                    </a:lnTo>
                    <a:lnTo>
                      <a:pt x="34" y="48"/>
                    </a:lnTo>
                    <a:lnTo>
                      <a:pt x="31" y="54"/>
                    </a:lnTo>
                    <a:lnTo>
                      <a:pt x="26" y="57"/>
                    </a:lnTo>
                    <a:lnTo>
                      <a:pt x="17" y="60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3" y="31"/>
                    </a:lnTo>
                    <a:lnTo>
                      <a:pt x="6" y="28"/>
                    </a:lnTo>
                    <a:lnTo>
                      <a:pt x="11" y="26"/>
                    </a:lnTo>
                    <a:close/>
                    <a:moveTo>
                      <a:pt x="8" y="14"/>
                    </a:moveTo>
                    <a:lnTo>
                      <a:pt x="8" y="17"/>
                    </a:lnTo>
                    <a:lnTo>
                      <a:pt x="11" y="20"/>
                    </a:lnTo>
                    <a:lnTo>
                      <a:pt x="14" y="23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6" y="11"/>
                    </a:lnTo>
                    <a:lnTo>
                      <a:pt x="26" y="9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8" y="11"/>
                    </a:lnTo>
                    <a:lnTo>
                      <a:pt x="8" y="14"/>
                    </a:lnTo>
                    <a:close/>
                    <a:moveTo>
                      <a:pt x="6" y="40"/>
                    </a:moveTo>
                    <a:lnTo>
                      <a:pt x="8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1" y="51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8" y="46"/>
                    </a:lnTo>
                    <a:lnTo>
                      <a:pt x="28" y="40"/>
                    </a:lnTo>
                    <a:lnTo>
                      <a:pt x="28" y="37"/>
                    </a:lnTo>
                    <a:lnTo>
                      <a:pt x="26" y="34"/>
                    </a:lnTo>
                    <a:lnTo>
                      <a:pt x="23" y="31"/>
                    </a:lnTo>
                    <a:lnTo>
                      <a:pt x="17" y="28"/>
                    </a:lnTo>
                    <a:lnTo>
                      <a:pt x="14" y="31"/>
                    </a:lnTo>
                    <a:lnTo>
                      <a:pt x="8" y="34"/>
                    </a:lnTo>
                    <a:lnTo>
                      <a:pt x="8" y="37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3" name="Line 1049"/>
              <p:cNvSpPr>
                <a:spLocks noChangeShapeType="1"/>
              </p:cNvSpPr>
              <p:nvPr/>
            </p:nvSpPr>
            <p:spPr bwMode="auto">
              <a:xfrm>
                <a:off x="5265" y="1645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34" name="Line 1050"/>
              <p:cNvSpPr>
                <a:spLocks noChangeShapeType="1"/>
              </p:cNvSpPr>
              <p:nvPr/>
            </p:nvSpPr>
            <p:spPr bwMode="auto">
              <a:xfrm flipH="1">
                <a:off x="5333" y="156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35" name="Rectangle 1051"/>
              <p:cNvSpPr>
                <a:spLocks noChangeArrowheads="1"/>
              </p:cNvSpPr>
              <p:nvPr/>
            </p:nvSpPr>
            <p:spPr bwMode="auto">
              <a:xfrm>
                <a:off x="5419" y="1571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6" name="Freeform 1052"/>
              <p:cNvSpPr>
                <a:spLocks noEditPoints="1"/>
              </p:cNvSpPr>
              <p:nvPr/>
            </p:nvSpPr>
            <p:spPr bwMode="auto">
              <a:xfrm>
                <a:off x="5447" y="1537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6 w 37"/>
                  <a:gd name="T9" fmla="*/ 3 h 57"/>
                  <a:gd name="T10" fmla="*/ 12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3 h 57"/>
                  <a:gd name="T18" fmla="*/ 29 w 37"/>
                  <a:gd name="T19" fmla="*/ 3 h 57"/>
                  <a:gd name="T20" fmla="*/ 32 w 37"/>
                  <a:gd name="T21" fmla="*/ 8 h 57"/>
                  <a:gd name="T22" fmla="*/ 34 w 37"/>
                  <a:gd name="T23" fmla="*/ 11 h 57"/>
                  <a:gd name="T24" fmla="*/ 34 w 37"/>
                  <a:gd name="T25" fmla="*/ 17 h 57"/>
                  <a:gd name="T26" fmla="*/ 37 w 37"/>
                  <a:gd name="T27" fmla="*/ 23 h 57"/>
                  <a:gd name="T28" fmla="*/ 37 w 37"/>
                  <a:gd name="T29" fmla="*/ 28 h 57"/>
                  <a:gd name="T30" fmla="*/ 34 w 37"/>
                  <a:gd name="T31" fmla="*/ 37 h 57"/>
                  <a:gd name="T32" fmla="*/ 34 w 37"/>
                  <a:gd name="T33" fmla="*/ 46 h 57"/>
                  <a:gd name="T34" fmla="*/ 32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9 w 37"/>
                  <a:gd name="T43" fmla="*/ 57 h 57"/>
                  <a:gd name="T44" fmla="*/ 3 w 37"/>
                  <a:gd name="T45" fmla="*/ 54 h 57"/>
                  <a:gd name="T46" fmla="*/ 0 w 37"/>
                  <a:gd name="T47" fmla="*/ 46 h 57"/>
                  <a:gd name="T48" fmla="*/ 0 w 37"/>
                  <a:gd name="T49" fmla="*/ 40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9 w 37"/>
                  <a:gd name="T57" fmla="*/ 43 h 57"/>
                  <a:gd name="T58" fmla="*/ 9 w 37"/>
                  <a:gd name="T59" fmla="*/ 48 h 57"/>
                  <a:gd name="T60" fmla="*/ 14 w 37"/>
                  <a:gd name="T61" fmla="*/ 51 h 57"/>
                  <a:gd name="T62" fmla="*/ 17 w 37"/>
                  <a:gd name="T63" fmla="*/ 51 h 57"/>
                  <a:gd name="T64" fmla="*/ 23 w 37"/>
                  <a:gd name="T65" fmla="*/ 51 h 57"/>
                  <a:gd name="T66" fmla="*/ 26 w 37"/>
                  <a:gd name="T67" fmla="*/ 48 h 57"/>
                  <a:gd name="T68" fmla="*/ 26 w 37"/>
                  <a:gd name="T69" fmla="*/ 43 h 57"/>
                  <a:gd name="T70" fmla="*/ 29 w 37"/>
                  <a:gd name="T71" fmla="*/ 37 h 57"/>
                  <a:gd name="T72" fmla="*/ 29 w 37"/>
                  <a:gd name="T73" fmla="*/ 28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8 h 57"/>
                  <a:gd name="T82" fmla="*/ 17 w 37"/>
                  <a:gd name="T83" fmla="*/ 6 h 57"/>
                  <a:gd name="T84" fmla="*/ 14 w 37"/>
                  <a:gd name="T85" fmla="*/ 8 h 57"/>
                  <a:gd name="T86" fmla="*/ 9 w 37"/>
                  <a:gd name="T87" fmla="*/ 11 h 57"/>
                  <a:gd name="T88" fmla="*/ 9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2" y="8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4" y="37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7" name="Rectangle 1053"/>
              <p:cNvSpPr>
                <a:spLocks noChangeArrowheads="1"/>
              </p:cNvSpPr>
              <p:nvPr/>
            </p:nvSpPr>
            <p:spPr bwMode="auto">
              <a:xfrm>
                <a:off x="5493" y="1588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8" name="Freeform 1054"/>
              <p:cNvSpPr>
                <a:spLocks noEditPoints="1"/>
              </p:cNvSpPr>
              <p:nvPr/>
            </p:nvSpPr>
            <p:spPr bwMode="auto">
              <a:xfrm>
                <a:off x="5513" y="1537"/>
                <a:ext cx="37" cy="57"/>
              </a:xfrm>
              <a:custGeom>
                <a:avLst/>
                <a:gdLst>
                  <a:gd name="T0" fmla="*/ 37 w 37"/>
                  <a:gd name="T1" fmla="*/ 14 h 57"/>
                  <a:gd name="T2" fmla="*/ 28 w 37"/>
                  <a:gd name="T3" fmla="*/ 17 h 57"/>
                  <a:gd name="T4" fmla="*/ 28 w 37"/>
                  <a:gd name="T5" fmla="*/ 11 h 57"/>
                  <a:gd name="T6" fmla="*/ 26 w 37"/>
                  <a:gd name="T7" fmla="*/ 8 h 57"/>
                  <a:gd name="T8" fmla="*/ 23 w 37"/>
                  <a:gd name="T9" fmla="*/ 8 h 57"/>
                  <a:gd name="T10" fmla="*/ 20 w 37"/>
                  <a:gd name="T11" fmla="*/ 6 h 57"/>
                  <a:gd name="T12" fmla="*/ 17 w 37"/>
                  <a:gd name="T13" fmla="*/ 6 h 57"/>
                  <a:gd name="T14" fmla="*/ 14 w 37"/>
                  <a:gd name="T15" fmla="*/ 8 h 57"/>
                  <a:gd name="T16" fmla="*/ 11 w 37"/>
                  <a:gd name="T17" fmla="*/ 11 h 57"/>
                  <a:gd name="T18" fmla="*/ 8 w 37"/>
                  <a:gd name="T19" fmla="*/ 14 h 57"/>
                  <a:gd name="T20" fmla="*/ 6 w 37"/>
                  <a:gd name="T21" fmla="*/ 20 h 57"/>
                  <a:gd name="T22" fmla="*/ 6 w 37"/>
                  <a:gd name="T23" fmla="*/ 28 h 57"/>
                  <a:gd name="T24" fmla="*/ 8 w 37"/>
                  <a:gd name="T25" fmla="*/ 26 h 57"/>
                  <a:gd name="T26" fmla="*/ 11 w 37"/>
                  <a:gd name="T27" fmla="*/ 23 h 57"/>
                  <a:gd name="T28" fmla="*/ 17 w 37"/>
                  <a:gd name="T29" fmla="*/ 20 h 57"/>
                  <a:gd name="T30" fmla="*/ 20 w 37"/>
                  <a:gd name="T31" fmla="*/ 20 h 57"/>
                  <a:gd name="T32" fmla="*/ 26 w 37"/>
                  <a:gd name="T33" fmla="*/ 20 h 57"/>
                  <a:gd name="T34" fmla="*/ 31 w 37"/>
                  <a:gd name="T35" fmla="*/ 26 h 57"/>
                  <a:gd name="T36" fmla="*/ 37 w 37"/>
                  <a:gd name="T37" fmla="*/ 31 h 57"/>
                  <a:gd name="T38" fmla="*/ 37 w 37"/>
                  <a:gd name="T39" fmla="*/ 40 h 57"/>
                  <a:gd name="T40" fmla="*/ 37 w 37"/>
                  <a:gd name="T41" fmla="*/ 43 h 57"/>
                  <a:gd name="T42" fmla="*/ 34 w 37"/>
                  <a:gd name="T43" fmla="*/ 48 h 57"/>
                  <a:gd name="T44" fmla="*/ 31 w 37"/>
                  <a:gd name="T45" fmla="*/ 54 h 57"/>
                  <a:gd name="T46" fmla="*/ 28 w 37"/>
                  <a:gd name="T47" fmla="*/ 57 h 57"/>
                  <a:gd name="T48" fmla="*/ 23 w 37"/>
                  <a:gd name="T49" fmla="*/ 57 h 57"/>
                  <a:gd name="T50" fmla="*/ 20 w 37"/>
                  <a:gd name="T51" fmla="*/ 57 h 57"/>
                  <a:gd name="T52" fmla="*/ 11 w 37"/>
                  <a:gd name="T53" fmla="*/ 57 h 57"/>
                  <a:gd name="T54" fmla="*/ 6 w 37"/>
                  <a:gd name="T55" fmla="*/ 51 h 57"/>
                  <a:gd name="T56" fmla="*/ 0 w 37"/>
                  <a:gd name="T57" fmla="*/ 46 h 57"/>
                  <a:gd name="T58" fmla="*/ 0 w 37"/>
                  <a:gd name="T59" fmla="*/ 40 h 57"/>
                  <a:gd name="T60" fmla="*/ 0 w 37"/>
                  <a:gd name="T61" fmla="*/ 31 h 57"/>
                  <a:gd name="T62" fmla="*/ 0 w 37"/>
                  <a:gd name="T63" fmla="*/ 20 h 57"/>
                  <a:gd name="T64" fmla="*/ 3 w 37"/>
                  <a:gd name="T65" fmla="*/ 11 h 57"/>
                  <a:gd name="T66" fmla="*/ 6 w 37"/>
                  <a:gd name="T67" fmla="*/ 6 h 57"/>
                  <a:gd name="T68" fmla="*/ 11 w 37"/>
                  <a:gd name="T69" fmla="*/ 3 h 57"/>
                  <a:gd name="T70" fmla="*/ 20 w 37"/>
                  <a:gd name="T71" fmla="*/ 0 h 57"/>
                  <a:gd name="T72" fmla="*/ 26 w 37"/>
                  <a:gd name="T73" fmla="*/ 0 h 57"/>
                  <a:gd name="T74" fmla="*/ 31 w 37"/>
                  <a:gd name="T75" fmla="*/ 3 h 57"/>
                  <a:gd name="T76" fmla="*/ 34 w 37"/>
                  <a:gd name="T77" fmla="*/ 8 h 57"/>
                  <a:gd name="T78" fmla="*/ 37 w 37"/>
                  <a:gd name="T79" fmla="*/ 14 h 57"/>
                  <a:gd name="T80" fmla="*/ 6 w 37"/>
                  <a:gd name="T81" fmla="*/ 37 h 57"/>
                  <a:gd name="T82" fmla="*/ 6 w 37"/>
                  <a:gd name="T83" fmla="*/ 43 h 57"/>
                  <a:gd name="T84" fmla="*/ 8 w 37"/>
                  <a:gd name="T85" fmla="*/ 46 h 57"/>
                  <a:gd name="T86" fmla="*/ 8 w 37"/>
                  <a:gd name="T87" fmla="*/ 48 h 57"/>
                  <a:gd name="T88" fmla="*/ 11 w 37"/>
                  <a:gd name="T89" fmla="*/ 51 h 57"/>
                  <a:gd name="T90" fmla="*/ 14 w 37"/>
                  <a:gd name="T91" fmla="*/ 51 h 57"/>
                  <a:gd name="T92" fmla="*/ 17 w 37"/>
                  <a:gd name="T93" fmla="*/ 51 h 57"/>
                  <a:gd name="T94" fmla="*/ 23 w 37"/>
                  <a:gd name="T95" fmla="*/ 51 h 57"/>
                  <a:gd name="T96" fmla="*/ 26 w 37"/>
                  <a:gd name="T97" fmla="*/ 48 h 57"/>
                  <a:gd name="T98" fmla="*/ 28 w 37"/>
                  <a:gd name="T99" fmla="*/ 43 h 57"/>
                  <a:gd name="T100" fmla="*/ 28 w 37"/>
                  <a:gd name="T101" fmla="*/ 40 h 57"/>
                  <a:gd name="T102" fmla="*/ 28 w 37"/>
                  <a:gd name="T103" fmla="*/ 34 h 57"/>
                  <a:gd name="T104" fmla="*/ 26 w 37"/>
                  <a:gd name="T105" fmla="*/ 28 h 57"/>
                  <a:gd name="T106" fmla="*/ 23 w 37"/>
                  <a:gd name="T107" fmla="*/ 28 h 57"/>
                  <a:gd name="T108" fmla="*/ 17 w 37"/>
                  <a:gd name="T109" fmla="*/ 26 h 57"/>
                  <a:gd name="T110" fmla="*/ 14 w 37"/>
                  <a:gd name="T111" fmla="*/ 28 h 57"/>
                  <a:gd name="T112" fmla="*/ 8 w 37"/>
                  <a:gd name="T113" fmla="*/ 28 h 57"/>
                  <a:gd name="T114" fmla="*/ 6 w 37"/>
                  <a:gd name="T115" fmla="*/ 34 h 57"/>
                  <a:gd name="T116" fmla="*/ 6 w 37"/>
                  <a:gd name="T117" fmla="*/ 37 h 5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7"/>
                  <a:gd name="T178" fmla="*/ 0 h 57"/>
                  <a:gd name="T179" fmla="*/ 37 w 37"/>
                  <a:gd name="T180" fmla="*/ 57 h 5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7" h="57">
                    <a:moveTo>
                      <a:pt x="37" y="14"/>
                    </a:moveTo>
                    <a:lnTo>
                      <a:pt x="28" y="17"/>
                    </a:lnTo>
                    <a:lnTo>
                      <a:pt x="28" y="11"/>
                    </a:lnTo>
                    <a:lnTo>
                      <a:pt x="26" y="8"/>
                    </a:lnTo>
                    <a:lnTo>
                      <a:pt x="23" y="8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8" y="26"/>
                    </a:lnTo>
                    <a:lnTo>
                      <a:pt x="11" y="23"/>
                    </a:lnTo>
                    <a:lnTo>
                      <a:pt x="17" y="20"/>
                    </a:lnTo>
                    <a:lnTo>
                      <a:pt x="20" y="20"/>
                    </a:lnTo>
                    <a:lnTo>
                      <a:pt x="26" y="20"/>
                    </a:lnTo>
                    <a:lnTo>
                      <a:pt x="31" y="26"/>
                    </a:lnTo>
                    <a:lnTo>
                      <a:pt x="37" y="31"/>
                    </a:lnTo>
                    <a:lnTo>
                      <a:pt x="37" y="40"/>
                    </a:lnTo>
                    <a:lnTo>
                      <a:pt x="37" y="43"/>
                    </a:lnTo>
                    <a:lnTo>
                      <a:pt x="34" y="48"/>
                    </a:lnTo>
                    <a:lnTo>
                      <a:pt x="31" y="54"/>
                    </a:lnTo>
                    <a:lnTo>
                      <a:pt x="28" y="57"/>
                    </a:lnTo>
                    <a:lnTo>
                      <a:pt x="23" y="57"/>
                    </a:lnTo>
                    <a:lnTo>
                      <a:pt x="20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4" y="8"/>
                    </a:lnTo>
                    <a:lnTo>
                      <a:pt x="37" y="14"/>
                    </a:lnTo>
                    <a:close/>
                    <a:moveTo>
                      <a:pt x="6" y="37"/>
                    </a:moveTo>
                    <a:lnTo>
                      <a:pt x="6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1" y="51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8" y="43"/>
                    </a:lnTo>
                    <a:lnTo>
                      <a:pt x="28" y="40"/>
                    </a:lnTo>
                    <a:lnTo>
                      <a:pt x="28" y="34"/>
                    </a:lnTo>
                    <a:lnTo>
                      <a:pt x="26" y="28"/>
                    </a:lnTo>
                    <a:lnTo>
                      <a:pt x="23" y="28"/>
                    </a:lnTo>
                    <a:lnTo>
                      <a:pt x="17" y="26"/>
                    </a:lnTo>
                    <a:lnTo>
                      <a:pt x="14" y="28"/>
                    </a:lnTo>
                    <a:lnTo>
                      <a:pt x="8" y="28"/>
                    </a:lnTo>
                    <a:lnTo>
                      <a:pt x="6" y="34"/>
                    </a:lnTo>
                    <a:lnTo>
                      <a:pt x="6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39" name="Line 1055"/>
              <p:cNvSpPr>
                <a:spLocks noChangeShapeType="1"/>
              </p:cNvSpPr>
              <p:nvPr/>
            </p:nvSpPr>
            <p:spPr bwMode="auto">
              <a:xfrm>
                <a:off x="5265" y="156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40" name="Line 1056"/>
              <p:cNvSpPr>
                <a:spLocks noChangeShapeType="1"/>
              </p:cNvSpPr>
              <p:nvPr/>
            </p:nvSpPr>
            <p:spPr bwMode="auto">
              <a:xfrm flipH="1">
                <a:off x="5333" y="148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41" name="Rectangle 1057"/>
              <p:cNvSpPr>
                <a:spLocks noChangeArrowheads="1"/>
              </p:cNvSpPr>
              <p:nvPr/>
            </p:nvSpPr>
            <p:spPr bwMode="auto">
              <a:xfrm>
                <a:off x="5419" y="1491"/>
                <a:ext cx="20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2" name="Freeform 1058"/>
              <p:cNvSpPr>
                <a:spLocks noEditPoints="1"/>
              </p:cNvSpPr>
              <p:nvPr/>
            </p:nvSpPr>
            <p:spPr bwMode="auto">
              <a:xfrm>
                <a:off x="5447" y="1460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6 w 37"/>
                  <a:gd name="T9" fmla="*/ 3 h 57"/>
                  <a:gd name="T10" fmla="*/ 12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29 w 37"/>
                  <a:gd name="T19" fmla="*/ 3 h 57"/>
                  <a:gd name="T20" fmla="*/ 32 w 37"/>
                  <a:gd name="T21" fmla="*/ 6 h 57"/>
                  <a:gd name="T22" fmla="*/ 34 w 37"/>
                  <a:gd name="T23" fmla="*/ 8 h 57"/>
                  <a:gd name="T24" fmla="*/ 34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4 w 37"/>
                  <a:gd name="T31" fmla="*/ 37 h 57"/>
                  <a:gd name="T32" fmla="*/ 34 w 37"/>
                  <a:gd name="T33" fmla="*/ 45 h 57"/>
                  <a:gd name="T34" fmla="*/ 32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9 w 37"/>
                  <a:gd name="T43" fmla="*/ 57 h 57"/>
                  <a:gd name="T44" fmla="*/ 3 w 37"/>
                  <a:gd name="T45" fmla="*/ 51 h 57"/>
                  <a:gd name="T46" fmla="*/ 0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9 w 37"/>
                  <a:gd name="T57" fmla="*/ 43 h 57"/>
                  <a:gd name="T58" fmla="*/ 9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3 w 37"/>
                  <a:gd name="T65" fmla="*/ 48 h 57"/>
                  <a:gd name="T66" fmla="*/ 26 w 37"/>
                  <a:gd name="T67" fmla="*/ 45 h 57"/>
                  <a:gd name="T68" fmla="*/ 26 w 37"/>
                  <a:gd name="T69" fmla="*/ 43 h 57"/>
                  <a:gd name="T70" fmla="*/ 29 w 37"/>
                  <a:gd name="T71" fmla="*/ 37 h 57"/>
                  <a:gd name="T72" fmla="*/ 29 w 37"/>
                  <a:gd name="T73" fmla="*/ 28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9 w 37"/>
                  <a:gd name="T87" fmla="*/ 8 h 57"/>
                  <a:gd name="T88" fmla="*/ 9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4" y="37"/>
                    </a:lnTo>
                    <a:lnTo>
                      <a:pt x="34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9" y="57"/>
                    </a:lnTo>
                    <a:lnTo>
                      <a:pt x="3" y="51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3" name="Rectangle 1059"/>
              <p:cNvSpPr>
                <a:spLocks noChangeArrowheads="1"/>
              </p:cNvSpPr>
              <p:nvPr/>
            </p:nvSpPr>
            <p:spPr bwMode="auto">
              <a:xfrm>
                <a:off x="5493" y="1508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4" name="Freeform 1060"/>
              <p:cNvSpPr>
                <a:spLocks noEditPoints="1"/>
              </p:cNvSpPr>
              <p:nvPr/>
            </p:nvSpPr>
            <p:spPr bwMode="auto">
              <a:xfrm>
                <a:off x="5510" y="1460"/>
                <a:ext cx="40" cy="57"/>
              </a:xfrm>
              <a:custGeom>
                <a:avLst/>
                <a:gdLst>
                  <a:gd name="T0" fmla="*/ 26 w 40"/>
                  <a:gd name="T1" fmla="*/ 57 h 57"/>
                  <a:gd name="T2" fmla="*/ 26 w 40"/>
                  <a:gd name="T3" fmla="*/ 43 h 57"/>
                  <a:gd name="T4" fmla="*/ 0 w 40"/>
                  <a:gd name="T5" fmla="*/ 43 h 57"/>
                  <a:gd name="T6" fmla="*/ 0 w 40"/>
                  <a:gd name="T7" fmla="*/ 34 h 57"/>
                  <a:gd name="T8" fmla="*/ 29 w 40"/>
                  <a:gd name="T9" fmla="*/ 0 h 57"/>
                  <a:gd name="T10" fmla="*/ 34 w 40"/>
                  <a:gd name="T11" fmla="*/ 0 h 57"/>
                  <a:gd name="T12" fmla="*/ 34 w 40"/>
                  <a:gd name="T13" fmla="*/ 34 h 57"/>
                  <a:gd name="T14" fmla="*/ 40 w 40"/>
                  <a:gd name="T15" fmla="*/ 34 h 57"/>
                  <a:gd name="T16" fmla="*/ 40 w 40"/>
                  <a:gd name="T17" fmla="*/ 43 h 57"/>
                  <a:gd name="T18" fmla="*/ 34 w 40"/>
                  <a:gd name="T19" fmla="*/ 43 h 57"/>
                  <a:gd name="T20" fmla="*/ 34 w 40"/>
                  <a:gd name="T21" fmla="*/ 57 h 57"/>
                  <a:gd name="T22" fmla="*/ 26 w 40"/>
                  <a:gd name="T23" fmla="*/ 57 h 57"/>
                  <a:gd name="T24" fmla="*/ 26 w 40"/>
                  <a:gd name="T25" fmla="*/ 34 h 57"/>
                  <a:gd name="T26" fmla="*/ 26 w 40"/>
                  <a:gd name="T27" fmla="*/ 14 h 57"/>
                  <a:gd name="T28" fmla="*/ 9 w 40"/>
                  <a:gd name="T29" fmla="*/ 34 h 57"/>
                  <a:gd name="T30" fmla="*/ 26 w 40"/>
                  <a:gd name="T31" fmla="*/ 34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57"/>
                  <a:gd name="T50" fmla="*/ 40 w 40"/>
                  <a:gd name="T51" fmla="*/ 57 h 5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57">
                    <a:moveTo>
                      <a:pt x="26" y="57"/>
                    </a:moveTo>
                    <a:lnTo>
                      <a:pt x="26" y="43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4" y="34"/>
                    </a:lnTo>
                    <a:lnTo>
                      <a:pt x="40" y="34"/>
                    </a:lnTo>
                    <a:lnTo>
                      <a:pt x="40" y="43"/>
                    </a:lnTo>
                    <a:lnTo>
                      <a:pt x="34" y="43"/>
                    </a:lnTo>
                    <a:lnTo>
                      <a:pt x="34" y="57"/>
                    </a:lnTo>
                    <a:lnTo>
                      <a:pt x="26" y="57"/>
                    </a:lnTo>
                    <a:close/>
                    <a:moveTo>
                      <a:pt x="26" y="34"/>
                    </a:moveTo>
                    <a:lnTo>
                      <a:pt x="26" y="14"/>
                    </a:lnTo>
                    <a:lnTo>
                      <a:pt x="9" y="34"/>
                    </a:lnTo>
                    <a:lnTo>
                      <a:pt x="2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5" name="Line 1061"/>
              <p:cNvSpPr>
                <a:spLocks noChangeShapeType="1"/>
              </p:cNvSpPr>
              <p:nvPr/>
            </p:nvSpPr>
            <p:spPr bwMode="auto">
              <a:xfrm>
                <a:off x="5265" y="148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46" name="Line 1062"/>
              <p:cNvSpPr>
                <a:spLocks noChangeShapeType="1"/>
              </p:cNvSpPr>
              <p:nvPr/>
            </p:nvSpPr>
            <p:spPr bwMode="auto">
              <a:xfrm flipH="1">
                <a:off x="5333" y="1411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47" name="Rectangle 1063"/>
              <p:cNvSpPr>
                <a:spLocks noChangeArrowheads="1"/>
              </p:cNvSpPr>
              <p:nvPr/>
            </p:nvSpPr>
            <p:spPr bwMode="auto">
              <a:xfrm>
                <a:off x="5419" y="1414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8" name="Freeform 1064"/>
              <p:cNvSpPr>
                <a:spLocks noEditPoints="1"/>
              </p:cNvSpPr>
              <p:nvPr/>
            </p:nvSpPr>
            <p:spPr bwMode="auto">
              <a:xfrm>
                <a:off x="5447" y="1380"/>
                <a:ext cx="37" cy="60"/>
              </a:xfrm>
              <a:custGeom>
                <a:avLst/>
                <a:gdLst>
                  <a:gd name="T0" fmla="*/ 0 w 37"/>
                  <a:gd name="T1" fmla="*/ 31 h 60"/>
                  <a:gd name="T2" fmla="*/ 0 w 37"/>
                  <a:gd name="T3" fmla="*/ 20 h 60"/>
                  <a:gd name="T4" fmla="*/ 0 w 37"/>
                  <a:gd name="T5" fmla="*/ 14 h 60"/>
                  <a:gd name="T6" fmla="*/ 3 w 37"/>
                  <a:gd name="T7" fmla="*/ 8 h 60"/>
                  <a:gd name="T8" fmla="*/ 6 w 37"/>
                  <a:gd name="T9" fmla="*/ 6 h 60"/>
                  <a:gd name="T10" fmla="*/ 12 w 37"/>
                  <a:gd name="T11" fmla="*/ 3 h 60"/>
                  <a:gd name="T12" fmla="*/ 17 w 37"/>
                  <a:gd name="T13" fmla="*/ 0 h 60"/>
                  <a:gd name="T14" fmla="*/ 23 w 37"/>
                  <a:gd name="T15" fmla="*/ 3 h 60"/>
                  <a:gd name="T16" fmla="*/ 26 w 37"/>
                  <a:gd name="T17" fmla="*/ 3 h 60"/>
                  <a:gd name="T18" fmla="*/ 29 w 37"/>
                  <a:gd name="T19" fmla="*/ 6 h 60"/>
                  <a:gd name="T20" fmla="*/ 32 w 37"/>
                  <a:gd name="T21" fmla="*/ 8 h 60"/>
                  <a:gd name="T22" fmla="*/ 34 w 37"/>
                  <a:gd name="T23" fmla="*/ 11 h 60"/>
                  <a:gd name="T24" fmla="*/ 34 w 37"/>
                  <a:gd name="T25" fmla="*/ 17 h 60"/>
                  <a:gd name="T26" fmla="*/ 37 w 37"/>
                  <a:gd name="T27" fmla="*/ 23 h 60"/>
                  <a:gd name="T28" fmla="*/ 37 w 37"/>
                  <a:gd name="T29" fmla="*/ 31 h 60"/>
                  <a:gd name="T30" fmla="*/ 34 w 37"/>
                  <a:gd name="T31" fmla="*/ 40 h 60"/>
                  <a:gd name="T32" fmla="*/ 34 w 37"/>
                  <a:gd name="T33" fmla="*/ 46 h 60"/>
                  <a:gd name="T34" fmla="*/ 32 w 37"/>
                  <a:gd name="T35" fmla="*/ 51 h 60"/>
                  <a:gd name="T36" fmla="*/ 29 w 37"/>
                  <a:gd name="T37" fmla="*/ 57 h 60"/>
                  <a:gd name="T38" fmla="*/ 23 w 37"/>
                  <a:gd name="T39" fmla="*/ 60 h 60"/>
                  <a:gd name="T40" fmla="*/ 17 w 37"/>
                  <a:gd name="T41" fmla="*/ 60 h 60"/>
                  <a:gd name="T42" fmla="*/ 9 w 37"/>
                  <a:gd name="T43" fmla="*/ 57 h 60"/>
                  <a:gd name="T44" fmla="*/ 3 w 37"/>
                  <a:gd name="T45" fmla="*/ 54 h 60"/>
                  <a:gd name="T46" fmla="*/ 0 w 37"/>
                  <a:gd name="T47" fmla="*/ 48 h 60"/>
                  <a:gd name="T48" fmla="*/ 0 w 37"/>
                  <a:gd name="T49" fmla="*/ 40 h 60"/>
                  <a:gd name="T50" fmla="*/ 0 w 37"/>
                  <a:gd name="T51" fmla="*/ 31 h 60"/>
                  <a:gd name="T52" fmla="*/ 6 w 37"/>
                  <a:gd name="T53" fmla="*/ 31 h 60"/>
                  <a:gd name="T54" fmla="*/ 6 w 37"/>
                  <a:gd name="T55" fmla="*/ 40 h 60"/>
                  <a:gd name="T56" fmla="*/ 9 w 37"/>
                  <a:gd name="T57" fmla="*/ 46 h 60"/>
                  <a:gd name="T58" fmla="*/ 9 w 37"/>
                  <a:gd name="T59" fmla="*/ 48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8 h 60"/>
                  <a:gd name="T68" fmla="*/ 26 w 37"/>
                  <a:gd name="T69" fmla="*/ 46 h 60"/>
                  <a:gd name="T70" fmla="*/ 29 w 37"/>
                  <a:gd name="T71" fmla="*/ 37 h 60"/>
                  <a:gd name="T72" fmla="*/ 29 w 37"/>
                  <a:gd name="T73" fmla="*/ 31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8 h 60"/>
                  <a:gd name="T82" fmla="*/ 17 w 37"/>
                  <a:gd name="T83" fmla="*/ 8 h 60"/>
                  <a:gd name="T84" fmla="*/ 14 w 37"/>
                  <a:gd name="T85" fmla="*/ 8 h 60"/>
                  <a:gd name="T86" fmla="*/ 9 w 37"/>
                  <a:gd name="T87" fmla="*/ 11 h 60"/>
                  <a:gd name="T88" fmla="*/ 9 w 37"/>
                  <a:gd name="T89" fmla="*/ 17 h 60"/>
                  <a:gd name="T90" fmla="*/ 6 w 37"/>
                  <a:gd name="T91" fmla="*/ 23 h 60"/>
                  <a:gd name="T92" fmla="*/ 6 w 37"/>
                  <a:gd name="T93" fmla="*/ 31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31"/>
                    </a:moveTo>
                    <a:lnTo>
                      <a:pt x="0" y="20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12" y="3"/>
                    </a:lnTo>
                    <a:lnTo>
                      <a:pt x="17" y="0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9" y="6"/>
                    </a:lnTo>
                    <a:lnTo>
                      <a:pt x="32" y="8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31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7"/>
                    </a:lnTo>
                    <a:lnTo>
                      <a:pt x="23" y="60"/>
                    </a:lnTo>
                    <a:lnTo>
                      <a:pt x="17" y="60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1"/>
                    </a:lnTo>
                    <a:close/>
                    <a:moveTo>
                      <a:pt x="6" y="31"/>
                    </a:moveTo>
                    <a:lnTo>
                      <a:pt x="6" y="40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29" y="31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9" y="17"/>
                    </a:lnTo>
                    <a:lnTo>
                      <a:pt x="6" y="23"/>
                    </a:ln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49" name="Rectangle 1065"/>
              <p:cNvSpPr>
                <a:spLocks noChangeArrowheads="1"/>
              </p:cNvSpPr>
              <p:nvPr/>
            </p:nvSpPr>
            <p:spPr bwMode="auto">
              <a:xfrm>
                <a:off x="5493" y="1431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0" name="Freeform 1066"/>
              <p:cNvSpPr>
                <a:spLocks/>
              </p:cNvSpPr>
              <p:nvPr/>
            </p:nvSpPr>
            <p:spPr bwMode="auto">
              <a:xfrm>
                <a:off x="5513" y="1380"/>
                <a:ext cx="37" cy="60"/>
              </a:xfrm>
              <a:custGeom>
                <a:avLst/>
                <a:gdLst>
                  <a:gd name="T0" fmla="*/ 37 w 37"/>
                  <a:gd name="T1" fmla="*/ 51 h 60"/>
                  <a:gd name="T2" fmla="*/ 37 w 37"/>
                  <a:gd name="T3" fmla="*/ 60 h 60"/>
                  <a:gd name="T4" fmla="*/ 0 w 37"/>
                  <a:gd name="T5" fmla="*/ 60 h 60"/>
                  <a:gd name="T6" fmla="*/ 0 w 37"/>
                  <a:gd name="T7" fmla="*/ 57 h 60"/>
                  <a:gd name="T8" fmla="*/ 0 w 37"/>
                  <a:gd name="T9" fmla="*/ 54 h 60"/>
                  <a:gd name="T10" fmla="*/ 0 w 37"/>
                  <a:gd name="T11" fmla="*/ 48 h 60"/>
                  <a:gd name="T12" fmla="*/ 3 w 37"/>
                  <a:gd name="T13" fmla="*/ 46 h 60"/>
                  <a:gd name="T14" fmla="*/ 8 w 37"/>
                  <a:gd name="T15" fmla="*/ 43 h 60"/>
                  <a:gd name="T16" fmla="*/ 11 w 37"/>
                  <a:gd name="T17" fmla="*/ 37 h 60"/>
                  <a:gd name="T18" fmla="*/ 20 w 37"/>
                  <a:gd name="T19" fmla="*/ 31 h 60"/>
                  <a:gd name="T20" fmla="*/ 26 w 37"/>
                  <a:gd name="T21" fmla="*/ 26 h 60"/>
                  <a:gd name="T22" fmla="*/ 26 w 37"/>
                  <a:gd name="T23" fmla="*/ 20 h 60"/>
                  <a:gd name="T24" fmla="*/ 28 w 37"/>
                  <a:gd name="T25" fmla="*/ 17 h 60"/>
                  <a:gd name="T26" fmla="*/ 28 w 37"/>
                  <a:gd name="T27" fmla="*/ 14 h 60"/>
                  <a:gd name="T28" fmla="*/ 26 w 37"/>
                  <a:gd name="T29" fmla="*/ 11 h 60"/>
                  <a:gd name="T30" fmla="*/ 23 w 37"/>
                  <a:gd name="T31" fmla="*/ 8 h 60"/>
                  <a:gd name="T32" fmla="*/ 17 w 37"/>
                  <a:gd name="T33" fmla="*/ 8 h 60"/>
                  <a:gd name="T34" fmla="*/ 14 w 37"/>
                  <a:gd name="T35" fmla="*/ 8 h 60"/>
                  <a:gd name="T36" fmla="*/ 8 w 37"/>
                  <a:gd name="T37" fmla="*/ 11 h 60"/>
                  <a:gd name="T38" fmla="*/ 8 w 37"/>
                  <a:gd name="T39" fmla="*/ 14 h 60"/>
                  <a:gd name="T40" fmla="*/ 6 w 37"/>
                  <a:gd name="T41" fmla="*/ 17 h 60"/>
                  <a:gd name="T42" fmla="*/ 0 w 37"/>
                  <a:gd name="T43" fmla="*/ 17 h 60"/>
                  <a:gd name="T44" fmla="*/ 0 w 37"/>
                  <a:gd name="T45" fmla="*/ 11 h 60"/>
                  <a:gd name="T46" fmla="*/ 6 w 37"/>
                  <a:gd name="T47" fmla="*/ 6 h 60"/>
                  <a:gd name="T48" fmla="*/ 11 w 37"/>
                  <a:gd name="T49" fmla="*/ 3 h 60"/>
                  <a:gd name="T50" fmla="*/ 17 w 37"/>
                  <a:gd name="T51" fmla="*/ 0 h 60"/>
                  <a:gd name="T52" fmla="*/ 26 w 37"/>
                  <a:gd name="T53" fmla="*/ 3 h 60"/>
                  <a:gd name="T54" fmla="*/ 31 w 37"/>
                  <a:gd name="T55" fmla="*/ 6 h 60"/>
                  <a:gd name="T56" fmla="*/ 34 w 37"/>
                  <a:gd name="T57" fmla="*/ 11 h 60"/>
                  <a:gd name="T58" fmla="*/ 34 w 37"/>
                  <a:gd name="T59" fmla="*/ 17 h 60"/>
                  <a:gd name="T60" fmla="*/ 34 w 37"/>
                  <a:gd name="T61" fmla="*/ 20 h 60"/>
                  <a:gd name="T62" fmla="*/ 34 w 37"/>
                  <a:gd name="T63" fmla="*/ 23 h 60"/>
                  <a:gd name="T64" fmla="*/ 31 w 37"/>
                  <a:gd name="T65" fmla="*/ 28 h 60"/>
                  <a:gd name="T66" fmla="*/ 28 w 37"/>
                  <a:gd name="T67" fmla="*/ 31 h 60"/>
                  <a:gd name="T68" fmla="*/ 26 w 37"/>
                  <a:gd name="T69" fmla="*/ 34 h 60"/>
                  <a:gd name="T70" fmla="*/ 20 w 37"/>
                  <a:gd name="T71" fmla="*/ 40 h 60"/>
                  <a:gd name="T72" fmla="*/ 14 w 37"/>
                  <a:gd name="T73" fmla="*/ 46 h 60"/>
                  <a:gd name="T74" fmla="*/ 11 w 37"/>
                  <a:gd name="T75" fmla="*/ 48 h 60"/>
                  <a:gd name="T76" fmla="*/ 8 w 37"/>
                  <a:gd name="T77" fmla="*/ 48 h 60"/>
                  <a:gd name="T78" fmla="*/ 8 w 37"/>
                  <a:gd name="T79" fmla="*/ 51 h 60"/>
                  <a:gd name="T80" fmla="*/ 37 w 37"/>
                  <a:gd name="T81" fmla="*/ 51 h 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60"/>
                  <a:gd name="T125" fmla="*/ 37 w 37"/>
                  <a:gd name="T126" fmla="*/ 60 h 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60">
                    <a:moveTo>
                      <a:pt x="37" y="51"/>
                    </a:moveTo>
                    <a:lnTo>
                      <a:pt x="37" y="60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3" y="46"/>
                    </a:lnTo>
                    <a:lnTo>
                      <a:pt x="8" y="43"/>
                    </a:lnTo>
                    <a:lnTo>
                      <a:pt x="11" y="37"/>
                    </a:lnTo>
                    <a:lnTo>
                      <a:pt x="20" y="31"/>
                    </a:lnTo>
                    <a:lnTo>
                      <a:pt x="26" y="26"/>
                    </a:lnTo>
                    <a:lnTo>
                      <a:pt x="26" y="20"/>
                    </a:lnTo>
                    <a:lnTo>
                      <a:pt x="28" y="17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6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1" y="28"/>
                    </a:lnTo>
                    <a:lnTo>
                      <a:pt x="28" y="31"/>
                    </a:lnTo>
                    <a:lnTo>
                      <a:pt x="26" y="34"/>
                    </a:lnTo>
                    <a:lnTo>
                      <a:pt x="20" y="40"/>
                    </a:lnTo>
                    <a:lnTo>
                      <a:pt x="14" y="46"/>
                    </a:lnTo>
                    <a:lnTo>
                      <a:pt x="11" y="48"/>
                    </a:lnTo>
                    <a:lnTo>
                      <a:pt x="8" y="48"/>
                    </a:lnTo>
                    <a:lnTo>
                      <a:pt x="8" y="51"/>
                    </a:lnTo>
                    <a:lnTo>
                      <a:pt x="37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1" name="Line 1067"/>
              <p:cNvSpPr>
                <a:spLocks noChangeShapeType="1"/>
              </p:cNvSpPr>
              <p:nvPr/>
            </p:nvSpPr>
            <p:spPr bwMode="auto">
              <a:xfrm>
                <a:off x="5265" y="1411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52" name="Line 1068"/>
              <p:cNvSpPr>
                <a:spLocks noChangeShapeType="1"/>
              </p:cNvSpPr>
              <p:nvPr/>
            </p:nvSpPr>
            <p:spPr bwMode="auto">
              <a:xfrm flipH="1">
                <a:off x="5333" y="133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53" name="Freeform 1069"/>
              <p:cNvSpPr>
                <a:spLocks noEditPoints="1"/>
              </p:cNvSpPr>
              <p:nvPr/>
            </p:nvSpPr>
            <p:spPr bwMode="auto">
              <a:xfrm>
                <a:off x="5442" y="1303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2 w 37"/>
                  <a:gd name="T5" fmla="*/ 14 h 60"/>
                  <a:gd name="T6" fmla="*/ 5 w 37"/>
                  <a:gd name="T7" fmla="*/ 8 h 60"/>
                  <a:gd name="T8" fmla="*/ 8 w 37"/>
                  <a:gd name="T9" fmla="*/ 3 h 60"/>
                  <a:gd name="T10" fmla="*/ 14 w 37"/>
                  <a:gd name="T11" fmla="*/ 0 h 60"/>
                  <a:gd name="T12" fmla="*/ 19 w 37"/>
                  <a:gd name="T13" fmla="*/ 0 h 60"/>
                  <a:gd name="T14" fmla="*/ 22 w 37"/>
                  <a:gd name="T15" fmla="*/ 0 h 60"/>
                  <a:gd name="T16" fmla="*/ 28 w 37"/>
                  <a:gd name="T17" fmla="*/ 3 h 60"/>
                  <a:gd name="T18" fmla="*/ 31 w 37"/>
                  <a:gd name="T19" fmla="*/ 6 h 60"/>
                  <a:gd name="T20" fmla="*/ 34 w 37"/>
                  <a:gd name="T21" fmla="*/ 8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7 w 37"/>
                  <a:gd name="T31" fmla="*/ 40 h 60"/>
                  <a:gd name="T32" fmla="*/ 34 w 37"/>
                  <a:gd name="T33" fmla="*/ 46 h 60"/>
                  <a:gd name="T34" fmla="*/ 34 w 37"/>
                  <a:gd name="T35" fmla="*/ 51 h 60"/>
                  <a:gd name="T36" fmla="*/ 28 w 37"/>
                  <a:gd name="T37" fmla="*/ 57 h 60"/>
                  <a:gd name="T38" fmla="*/ 25 w 37"/>
                  <a:gd name="T39" fmla="*/ 57 h 60"/>
                  <a:gd name="T40" fmla="*/ 19 w 37"/>
                  <a:gd name="T41" fmla="*/ 60 h 60"/>
                  <a:gd name="T42" fmla="*/ 11 w 37"/>
                  <a:gd name="T43" fmla="*/ 57 h 60"/>
                  <a:gd name="T44" fmla="*/ 5 w 37"/>
                  <a:gd name="T45" fmla="*/ 54 h 60"/>
                  <a:gd name="T46" fmla="*/ 2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8 w 37"/>
                  <a:gd name="T53" fmla="*/ 28 h 60"/>
                  <a:gd name="T54" fmla="*/ 8 w 37"/>
                  <a:gd name="T55" fmla="*/ 37 h 60"/>
                  <a:gd name="T56" fmla="*/ 8 w 37"/>
                  <a:gd name="T57" fmla="*/ 43 h 60"/>
                  <a:gd name="T58" fmla="*/ 11 w 37"/>
                  <a:gd name="T59" fmla="*/ 48 h 60"/>
                  <a:gd name="T60" fmla="*/ 14 w 37"/>
                  <a:gd name="T61" fmla="*/ 51 h 60"/>
                  <a:gd name="T62" fmla="*/ 19 w 37"/>
                  <a:gd name="T63" fmla="*/ 51 h 60"/>
                  <a:gd name="T64" fmla="*/ 22 w 37"/>
                  <a:gd name="T65" fmla="*/ 51 h 60"/>
                  <a:gd name="T66" fmla="*/ 25 w 37"/>
                  <a:gd name="T67" fmla="*/ 48 h 60"/>
                  <a:gd name="T68" fmla="*/ 28 w 37"/>
                  <a:gd name="T69" fmla="*/ 43 h 60"/>
                  <a:gd name="T70" fmla="*/ 28 w 37"/>
                  <a:gd name="T71" fmla="*/ 37 h 60"/>
                  <a:gd name="T72" fmla="*/ 31 w 37"/>
                  <a:gd name="T73" fmla="*/ 28 h 60"/>
                  <a:gd name="T74" fmla="*/ 28 w 37"/>
                  <a:gd name="T75" fmla="*/ 23 h 60"/>
                  <a:gd name="T76" fmla="*/ 28 w 37"/>
                  <a:gd name="T77" fmla="*/ 17 h 60"/>
                  <a:gd name="T78" fmla="*/ 25 w 37"/>
                  <a:gd name="T79" fmla="*/ 11 h 60"/>
                  <a:gd name="T80" fmla="*/ 22 w 37"/>
                  <a:gd name="T81" fmla="*/ 8 h 60"/>
                  <a:gd name="T82" fmla="*/ 19 w 37"/>
                  <a:gd name="T83" fmla="*/ 8 h 60"/>
                  <a:gd name="T84" fmla="*/ 14 w 37"/>
                  <a:gd name="T85" fmla="*/ 8 h 60"/>
                  <a:gd name="T86" fmla="*/ 11 w 37"/>
                  <a:gd name="T87" fmla="*/ 11 h 60"/>
                  <a:gd name="T88" fmla="*/ 8 w 37"/>
                  <a:gd name="T89" fmla="*/ 14 h 60"/>
                  <a:gd name="T90" fmla="*/ 8 w 37"/>
                  <a:gd name="T91" fmla="*/ 23 h 60"/>
                  <a:gd name="T92" fmla="*/ 8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4" y="51"/>
                    </a:lnTo>
                    <a:lnTo>
                      <a:pt x="28" y="57"/>
                    </a:lnTo>
                    <a:lnTo>
                      <a:pt x="25" y="57"/>
                    </a:lnTo>
                    <a:lnTo>
                      <a:pt x="19" y="60"/>
                    </a:lnTo>
                    <a:lnTo>
                      <a:pt x="11" y="57"/>
                    </a:lnTo>
                    <a:lnTo>
                      <a:pt x="5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4" name="Line 1070"/>
              <p:cNvSpPr>
                <a:spLocks noChangeShapeType="1"/>
              </p:cNvSpPr>
              <p:nvPr/>
            </p:nvSpPr>
            <p:spPr bwMode="auto">
              <a:xfrm>
                <a:off x="5265" y="133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55" name="Line 1071"/>
              <p:cNvSpPr>
                <a:spLocks noChangeShapeType="1"/>
              </p:cNvSpPr>
              <p:nvPr/>
            </p:nvSpPr>
            <p:spPr bwMode="auto">
              <a:xfrm flipH="1">
                <a:off x="5333" y="125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56" name="Freeform 1072"/>
              <p:cNvSpPr>
                <a:spLocks noEditPoints="1"/>
              </p:cNvSpPr>
              <p:nvPr/>
            </p:nvSpPr>
            <p:spPr bwMode="auto">
              <a:xfrm>
                <a:off x="5442" y="1226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2 w 37"/>
                  <a:gd name="T5" fmla="*/ 11 h 57"/>
                  <a:gd name="T6" fmla="*/ 5 w 37"/>
                  <a:gd name="T7" fmla="*/ 6 h 57"/>
                  <a:gd name="T8" fmla="*/ 8 w 37"/>
                  <a:gd name="T9" fmla="*/ 3 h 57"/>
                  <a:gd name="T10" fmla="*/ 14 w 37"/>
                  <a:gd name="T11" fmla="*/ 0 h 57"/>
                  <a:gd name="T12" fmla="*/ 19 w 37"/>
                  <a:gd name="T13" fmla="*/ 0 h 57"/>
                  <a:gd name="T14" fmla="*/ 22 w 37"/>
                  <a:gd name="T15" fmla="*/ 0 h 57"/>
                  <a:gd name="T16" fmla="*/ 28 w 37"/>
                  <a:gd name="T17" fmla="*/ 0 h 57"/>
                  <a:gd name="T18" fmla="*/ 31 w 37"/>
                  <a:gd name="T19" fmla="*/ 3 h 57"/>
                  <a:gd name="T20" fmla="*/ 34 w 37"/>
                  <a:gd name="T21" fmla="*/ 6 h 57"/>
                  <a:gd name="T22" fmla="*/ 34 w 37"/>
                  <a:gd name="T23" fmla="*/ 11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4 w 37"/>
                  <a:gd name="T35" fmla="*/ 51 h 57"/>
                  <a:gd name="T36" fmla="*/ 28 w 37"/>
                  <a:gd name="T37" fmla="*/ 54 h 57"/>
                  <a:gd name="T38" fmla="*/ 25 w 37"/>
                  <a:gd name="T39" fmla="*/ 57 h 57"/>
                  <a:gd name="T40" fmla="*/ 19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2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8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51 h 57"/>
                  <a:gd name="T62" fmla="*/ 19 w 37"/>
                  <a:gd name="T63" fmla="*/ 51 h 57"/>
                  <a:gd name="T64" fmla="*/ 22 w 37"/>
                  <a:gd name="T65" fmla="*/ 51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31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8 h 57"/>
                  <a:gd name="T82" fmla="*/ 19 w 37"/>
                  <a:gd name="T83" fmla="*/ 6 h 57"/>
                  <a:gd name="T84" fmla="*/ 14 w 37"/>
                  <a:gd name="T85" fmla="*/ 6 h 57"/>
                  <a:gd name="T86" fmla="*/ 11 w 37"/>
                  <a:gd name="T87" fmla="*/ 11 h 57"/>
                  <a:gd name="T88" fmla="*/ 8 w 37"/>
                  <a:gd name="T89" fmla="*/ 14 h 57"/>
                  <a:gd name="T90" fmla="*/ 8 w 37"/>
                  <a:gd name="T91" fmla="*/ 20 h 57"/>
                  <a:gd name="T92" fmla="*/ 8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2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11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4" y="51"/>
                    </a:lnTo>
                    <a:lnTo>
                      <a:pt x="28" y="54"/>
                    </a:lnTo>
                    <a:lnTo>
                      <a:pt x="25" y="57"/>
                    </a:lnTo>
                    <a:lnTo>
                      <a:pt x="19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7" name="Rectangle 1073"/>
              <p:cNvSpPr>
                <a:spLocks noChangeArrowheads="1"/>
              </p:cNvSpPr>
              <p:nvPr/>
            </p:nvSpPr>
            <p:spPr bwMode="auto">
              <a:xfrm>
                <a:off x="5490" y="1274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8" name="Freeform 1074"/>
              <p:cNvSpPr>
                <a:spLocks/>
              </p:cNvSpPr>
              <p:nvPr/>
            </p:nvSpPr>
            <p:spPr bwMode="auto">
              <a:xfrm>
                <a:off x="5507" y="1226"/>
                <a:ext cx="37" cy="57"/>
              </a:xfrm>
              <a:custGeom>
                <a:avLst/>
                <a:gdLst>
                  <a:gd name="T0" fmla="*/ 37 w 37"/>
                  <a:gd name="T1" fmla="*/ 48 h 57"/>
                  <a:gd name="T2" fmla="*/ 37 w 37"/>
                  <a:gd name="T3" fmla="*/ 57 h 57"/>
                  <a:gd name="T4" fmla="*/ 0 w 37"/>
                  <a:gd name="T5" fmla="*/ 57 h 57"/>
                  <a:gd name="T6" fmla="*/ 0 w 37"/>
                  <a:gd name="T7" fmla="*/ 54 h 57"/>
                  <a:gd name="T8" fmla="*/ 0 w 37"/>
                  <a:gd name="T9" fmla="*/ 51 h 57"/>
                  <a:gd name="T10" fmla="*/ 3 w 37"/>
                  <a:gd name="T11" fmla="*/ 48 h 57"/>
                  <a:gd name="T12" fmla="*/ 6 w 37"/>
                  <a:gd name="T13" fmla="*/ 43 h 57"/>
                  <a:gd name="T14" fmla="*/ 9 w 37"/>
                  <a:gd name="T15" fmla="*/ 40 h 57"/>
                  <a:gd name="T16" fmla="*/ 14 w 37"/>
                  <a:gd name="T17" fmla="*/ 34 h 57"/>
                  <a:gd name="T18" fmla="*/ 23 w 37"/>
                  <a:gd name="T19" fmla="*/ 28 h 57"/>
                  <a:gd name="T20" fmla="*/ 26 w 37"/>
                  <a:gd name="T21" fmla="*/ 23 h 57"/>
                  <a:gd name="T22" fmla="*/ 29 w 37"/>
                  <a:gd name="T23" fmla="*/ 20 h 57"/>
                  <a:gd name="T24" fmla="*/ 29 w 37"/>
                  <a:gd name="T25" fmla="*/ 14 h 57"/>
                  <a:gd name="T26" fmla="*/ 29 w 37"/>
                  <a:gd name="T27" fmla="*/ 11 h 57"/>
                  <a:gd name="T28" fmla="*/ 26 w 37"/>
                  <a:gd name="T29" fmla="*/ 8 h 57"/>
                  <a:gd name="T30" fmla="*/ 23 w 37"/>
                  <a:gd name="T31" fmla="*/ 6 h 57"/>
                  <a:gd name="T32" fmla="*/ 20 w 37"/>
                  <a:gd name="T33" fmla="*/ 6 h 57"/>
                  <a:gd name="T34" fmla="*/ 14 w 37"/>
                  <a:gd name="T35" fmla="*/ 6 h 57"/>
                  <a:gd name="T36" fmla="*/ 12 w 37"/>
                  <a:gd name="T37" fmla="*/ 8 h 57"/>
                  <a:gd name="T38" fmla="*/ 9 w 37"/>
                  <a:gd name="T39" fmla="*/ 11 h 57"/>
                  <a:gd name="T40" fmla="*/ 9 w 37"/>
                  <a:gd name="T41" fmla="*/ 17 h 57"/>
                  <a:gd name="T42" fmla="*/ 0 w 37"/>
                  <a:gd name="T43" fmla="*/ 14 h 57"/>
                  <a:gd name="T44" fmla="*/ 3 w 37"/>
                  <a:gd name="T45" fmla="*/ 8 h 57"/>
                  <a:gd name="T46" fmla="*/ 6 w 37"/>
                  <a:gd name="T47" fmla="*/ 3 h 57"/>
                  <a:gd name="T48" fmla="*/ 12 w 37"/>
                  <a:gd name="T49" fmla="*/ 0 h 57"/>
                  <a:gd name="T50" fmla="*/ 20 w 37"/>
                  <a:gd name="T51" fmla="*/ 0 h 57"/>
                  <a:gd name="T52" fmla="*/ 26 w 37"/>
                  <a:gd name="T53" fmla="*/ 0 h 57"/>
                  <a:gd name="T54" fmla="*/ 32 w 37"/>
                  <a:gd name="T55" fmla="*/ 3 h 57"/>
                  <a:gd name="T56" fmla="*/ 37 w 37"/>
                  <a:gd name="T57" fmla="*/ 8 h 57"/>
                  <a:gd name="T58" fmla="*/ 37 w 37"/>
                  <a:gd name="T59" fmla="*/ 14 h 57"/>
                  <a:gd name="T60" fmla="*/ 37 w 37"/>
                  <a:gd name="T61" fmla="*/ 20 h 57"/>
                  <a:gd name="T62" fmla="*/ 34 w 37"/>
                  <a:gd name="T63" fmla="*/ 23 h 57"/>
                  <a:gd name="T64" fmla="*/ 34 w 37"/>
                  <a:gd name="T65" fmla="*/ 26 h 57"/>
                  <a:gd name="T66" fmla="*/ 32 w 37"/>
                  <a:gd name="T67" fmla="*/ 28 h 57"/>
                  <a:gd name="T68" fmla="*/ 29 w 37"/>
                  <a:gd name="T69" fmla="*/ 34 h 57"/>
                  <a:gd name="T70" fmla="*/ 20 w 37"/>
                  <a:gd name="T71" fmla="*/ 40 h 57"/>
                  <a:gd name="T72" fmla="*/ 17 w 37"/>
                  <a:gd name="T73" fmla="*/ 43 h 57"/>
                  <a:gd name="T74" fmla="*/ 14 w 37"/>
                  <a:gd name="T75" fmla="*/ 45 h 57"/>
                  <a:gd name="T76" fmla="*/ 12 w 37"/>
                  <a:gd name="T77" fmla="*/ 48 h 57"/>
                  <a:gd name="T78" fmla="*/ 9 w 37"/>
                  <a:gd name="T79" fmla="*/ 48 h 57"/>
                  <a:gd name="T80" fmla="*/ 37 w 37"/>
                  <a:gd name="T81" fmla="*/ 48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57"/>
                  <a:gd name="T125" fmla="*/ 37 w 37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57">
                    <a:moveTo>
                      <a:pt x="37" y="48"/>
                    </a:moveTo>
                    <a:lnTo>
                      <a:pt x="37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1"/>
                    </a:lnTo>
                    <a:lnTo>
                      <a:pt x="3" y="48"/>
                    </a:lnTo>
                    <a:lnTo>
                      <a:pt x="6" y="43"/>
                    </a:lnTo>
                    <a:lnTo>
                      <a:pt x="9" y="40"/>
                    </a:lnTo>
                    <a:lnTo>
                      <a:pt x="14" y="34"/>
                    </a:lnTo>
                    <a:lnTo>
                      <a:pt x="23" y="28"/>
                    </a:lnTo>
                    <a:lnTo>
                      <a:pt x="26" y="23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26" y="8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9" y="11"/>
                    </a:lnTo>
                    <a:lnTo>
                      <a:pt x="9" y="17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3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4" y="23"/>
                    </a:lnTo>
                    <a:lnTo>
                      <a:pt x="34" y="26"/>
                    </a:lnTo>
                    <a:lnTo>
                      <a:pt x="32" y="28"/>
                    </a:lnTo>
                    <a:lnTo>
                      <a:pt x="29" y="34"/>
                    </a:lnTo>
                    <a:lnTo>
                      <a:pt x="20" y="40"/>
                    </a:lnTo>
                    <a:lnTo>
                      <a:pt x="17" y="43"/>
                    </a:lnTo>
                    <a:lnTo>
                      <a:pt x="14" y="45"/>
                    </a:lnTo>
                    <a:lnTo>
                      <a:pt x="12" y="48"/>
                    </a:lnTo>
                    <a:lnTo>
                      <a:pt x="9" y="48"/>
                    </a:lnTo>
                    <a:lnTo>
                      <a:pt x="37" y="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59" name="Line 1075"/>
              <p:cNvSpPr>
                <a:spLocks noChangeShapeType="1"/>
              </p:cNvSpPr>
              <p:nvPr/>
            </p:nvSpPr>
            <p:spPr bwMode="auto">
              <a:xfrm>
                <a:off x="5265" y="125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60" name="Line 1076"/>
              <p:cNvSpPr>
                <a:spLocks noChangeShapeType="1"/>
              </p:cNvSpPr>
              <p:nvPr/>
            </p:nvSpPr>
            <p:spPr bwMode="auto">
              <a:xfrm flipH="1">
                <a:off x="5333" y="117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61" name="Freeform 1077"/>
              <p:cNvSpPr>
                <a:spLocks noEditPoints="1"/>
              </p:cNvSpPr>
              <p:nvPr/>
            </p:nvSpPr>
            <p:spPr bwMode="auto">
              <a:xfrm>
                <a:off x="5442" y="1149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2 w 37"/>
                  <a:gd name="T5" fmla="*/ 11 h 57"/>
                  <a:gd name="T6" fmla="*/ 5 w 37"/>
                  <a:gd name="T7" fmla="*/ 5 h 57"/>
                  <a:gd name="T8" fmla="*/ 8 w 37"/>
                  <a:gd name="T9" fmla="*/ 3 h 57"/>
                  <a:gd name="T10" fmla="*/ 14 w 37"/>
                  <a:gd name="T11" fmla="*/ 0 h 57"/>
                  <a:gd name="T12" fmla="*/ 19 w 37"/>
                  <a:gd name="T13" fmla="*/ 0 h 57"/>
                  <a:gd name="T14" fmla="*/ 22 w 37"/>
                  <a:gd name="T15" fmla="*/ 0 h 57"/>
                  <a:gd name="T16" fmla="*/ 28 w 37"/>
                  <a:gd name="T17" fmla="*/ 0 h 57"/>
                  <a:gd name="T18" fmla="*/ 31 w 37"/>
                  <a:gd name="T19" fmla="*/ 3 h 57"/>
                  <a:gd name="T20" fmla="*/ 34 w 37"/>
                  <a:gd name="T21" fmla="*/ 5 h 57"/>
                  <a:gd name="T22" fmla="*/ 34 w 37"/>
                  <a:gd name="T23" fmla="*/ 8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4 w 37"/>
                  <a:gd name="T35" fmla="*/ 51 h 57"/>
                  <a:gd name="T36" fmla="*/ 28 w 37"/>
                  <a:gd name="T37" fmla="*/ 54 h 57"/>
                  <a:gd name="T38" fmla="*/ 25 w 37"/>
                  <a:gd name="T39" fmla="*/ 57 h 57"/>
                  <a:gd name="T40" fmla="*/ 19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2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8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48 h 57"/>
                  <a:gd name="T62" fmla="*/ 19 w 37"/>
                  <a:gd name="T63" fmla="*/ 51 h 57"/>
                  <a:gd name="T64" fmla="*/ 22 w 37"/>
                  <a:gd name="T65" fmla="*/ 48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31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5 h 57"/>
                  <a:gd name="T82" fmla="*/ 19 w 37"/>
                  <a:gd name="T83" fmla="*/ 5 h 57"/>
                  <a:gd name="T84" fmla="*/ 14 w 37"/>
                  <a:gd name="T85" fmla="*/ 5 h 57"/>
                  <a:gd name="T86" fmla="*/ 11 w 37"/>
                  <a:gd name="T87" fmla="*/ 8 h 57"/>
                  <a:gd name="T88" fmla="*/ 8 w 37"/>
                  <a:gd name="T89" fmla="*/ 14 h 57"/>
                  <a:gd name="T90" fmla="*/ 8 w 37"/>
                  <a:gd name="T91" fmla="*/ 20 h 57"/>
                  <a:gd name="T92" fmla="*/ 8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2" y="11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4" y="51"/>
                    </a:lnTo>
                    <a:lnTo>
                      <a:pt x="28" y="54"/>
                    </a:lnTo>
                    <a:lnTo>
                      <a:pt x="25" y="57"/>
                    </a:lnTo>
                    <a:lnTo>
                      <a:pt x="19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9" y="51"/>
                    </a:lnTo>
                    <a:lnTo>
                      <a:pt x="22" y="48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2" name="Rectangle 1078"/>
              <p:cNvSpPr>
                <a:spLocks noChangeArrowheads="1"/>
              </p:cNvSpPr>
              <p:nvPr/>
            </p:nvSpPr>
            <p:spPr bwMode="auto">
              <a:xfrm>
                <a:off x="5490" y="1197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3" name="Freeform 1079"/>
              <p:cNvSpPr>
                <a:spLocks noEditPoints="1"/>
              </p:cNvSpPr>
              <p:nvPr/>
            </p:nvSpPr>
            <p:spPr bwMode="auto">
              <a:xfrm>
                <a:off x="5507" y="1149"/>
                <a:ext cx="40" cy="57"/>
              </a:xfrm>
              <a:custGeom>
                <a:avLst/>
                <a:gdLst>
                  <a:gd name="T0" fmla="*/ 26 w 40"/>
                  <a:gd name="T1" fmla="*/ 57 h 57"/>
                  <a:gd name="T2" fmla="*/ 26 w 40"/>
                  <a:gd name="T3" fmla="*/ 43 h 57"/>
                  <a:gd name="T4" fmla="*/ 0 w 40"/>
                  <a:gd name="T5" fmla="*/ 43 h 57"/>
                  <a:gd name="T6" fmla="*/ 0 w 40"/>
                  <a:gd name="T7" fmla="*/ 34 h 57"/>
                  <a:gd name="T8" fmla="*/ 26 w 40"/>
                  <a:gd name="T9" fmla="*/ 0 h 57"/>
                  <a:gd name="T10" fmla="*/ 32 w 40"/>
                  <a:gd name="T11" fmla="*/ 0 h 57"/>
                  <a:gd name="T12" fmla="*/ 32 w 40"/>
                  <a:gd name="T13" fmla="*/ 34 h 57"/>
                  <a:gd name="T14" fmla="*/ 40 w 40"/>
                  <a:gd name="T15" fmla="*/ 34 h 57"/>
                  <a:gd name="T16" fmla="*/ 40 w 40"/>
                  <a:gd name="T17" fmla="*/ 43 h 57"/>
                  <a:gd name="T18" fmla="*/ 32 w 40"/>
                  <a:gd name="T19" fmla="*/ 43 h 57"/>
                  <a:gd name="T20" fmla="*/ 32 w 40"/>
                  <a:gd name="T21" fmla="*/ 57 h 57"/>
                  <a:gd name="T22" fmla="*/ 26 w 40"/>
                  <a:gd name="T23" fmla="*/ 57 h 57"/>
                  <a:gd name="T24" fmla="*/ 26 w 40"/>
                  <a:gd name="T25" fmla="*/ 34 h 57"/>
                  <a:gd name="T26" fmla="*/ 26 w 40"/>
                  <a:gd name="T27" fmla="*/ 14 h 57"/>
                  <a:gd name="T28" fmla="*/ 9 w 40"/>
                  <a:gd name="T29" fmla="*/ 34 h 57"/>
                  <a:gd name="T30" fmla="*/ 26 w 40"/>
                  <a:gd name="T31" fmla="*/ 34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57"/>
                  <a:gd name="T50" fmla="*/ 40 w 40"/>
                  <a:gd name="T51" fmla="*/ 57 h 5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57">
                    <a:moveTo>
                      <a:pt x="26" y="57"/>
                    </a:moveTo>
                    <a:lnTo>
                      <a:pt x="26" y="43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34"/>
                    </a:lnTo>
                    <a:lnTo>
                      <a:pt x="40" y="34"/>
                    </a:lnTo>
                    <a:lnTo>
                      <a:pt x="40" y="43"/>
                    </a:lnTo>
                    <a:lnTo>
                      <a:pt x="32" y="43"/>
                    </a:lnTo>
                    <a:lnTo>
                      <a:pt x="32" y="57"/>
                    </a:lnTo>
                    <a:lnTo>
                      <a:pt x="26" y="57"/>
                    </a:lnTo>
                    <a:close/>
                    <a:moveTo>
                      <a:pt x="26" y="34"/>
                    </a:moveTo>
                    <a:lnTo>
                      <a:pt x="26" y="14"/>
                    </a:lnTo>
                    <a:lnTo>
                      <a:pt x="9" y="34"/>
                    </a:lnTo>
                    <a:lnTo>
                      <a:pt x="2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4" name="Line 1080"/>
              <p:cNvSpPr>
                <a:spLocks noChangeShapeType="1"/>
              </p:cNvSpPr>
              <p:nvPr/>
            </p:nvSpPr>
            <p:spPr bwMode="auto">
              <a:xfrm>
                <a:off x="5265" y="117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65" name="Line 1081"/>
              <p:cNvSpPr>
                <a:spLocks noChangeShapeType="1"/>
              </p:cNvSpPr>
              <p:nvPr/>
            </p:nvSpPr>
            <p:spPr bwMode="auto">
              <a:xfrm flipH="1">
                <a:off x="5333" y="110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66" name="Freeform 1082"/>
              <p:cNvSpPr>
                <a:spLocks noEditPoints="1"/>
              </p:cNvSpPr>
              <p:nvPr/>
            </p:nvSpPr>
            <p:spPr bwMode="auto">
              <a:xfrm>
                <a:off x="5442" y="1069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2 w 37"/>
                  <a:gd name="T5" fmla="*/ 14 h 60"/>
                  <a:gd name="T6" fmla="*/ 5 w 37"/>
                  <a:gd name="T7" fmla="*/ 8 h 60"/>
                  <a:gd name="T8" fmla="*/ 8 w 37"/>
                  <a:gd name="T9" fmla="*/ 3 h 60"/>
                  <a:gd name="T10" fmla="*/ 14 w 37"/>
                  <a:gd name="T11" fmla="*/ 0 h 60"/>
                  <a:gd name="T12" fmla="*/ 19 w 37"/>
                  <a:gd name="T13" fmla="*/ 0 h 60"/>
                  <a:gd name="T14" fmla="*/ 22 w 37"/>
                  <a:gd name="T15" fmla="*/ 0 h 60"/>
                  <a:gd name="T16" fmla="*/ 28 w 37"/>
                  <a:gd name="T17" fmla="*/ 3 h 60"/>
                  <a:gd name="T18" fmla="*/ 31 w 37"/>
                  <a:gd name="T19" fmla="*/ 6 h 60"/>
                  <a:gd name="T20" fmla="*/ 34 w 37"/>
                  <a:gd name="T21" fmla="*/ 8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7 w 37"/>
                  <a:gd name="T31" fmla="*/ 40 h 60"/>
                  <a:gd name="T32" fmla="*/ 34 w 37"/>
                  <a:gd name="T33" fmla="*/ 46 h 60"/>
                  <a:gd name="T34" fmla="*/ 34 w 37"/>
                  <a:gd name="T35" fmla="*/ 51 h 60"/>
                  <a:gd name="T36" fmla="*/ 28 w 37"/>
                  <a:gd name="T37" fmla="*/ 57 h 60"/>
                  <a:gd name="T38" fmla="*/ 25 w 37"/>
                  <a:gd name="T39" fmla="*/ 57 h 60"/>
                  <a:gd name="T40" fmla="*/ 19 w 37"/>
                  <a:gd name="T41" fmla="*/ 60 h 60"/>
                  <a:gd name="T42" fmla="*/ 11 w 37"/>
                  <a:gd name="T43" fmla="*/ 57 h 60"/>
                  <a:gd name="T44" fmla="*/ 5 w 37"/>
                  <a:gd name="T45" fmla="*/ 54 h 60"/>
                  <a:gd name="T46" fmla="*/ 2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8 w 37"/>
                  <a:gd name="T53" fmla="*/ 28 h 60"/>
                  <a:gd name="T54" fmla="*/ 8 w 37"/>
                  <a:gd name="T55" fmla="*/ 37 h 60"/>
                  <a:gd name="T56" fmla="*/ 8 w 37"/>
                  <a:gd name="T57" fmla="*/ 43 h 60"/>
                  <a:gd name="T58" fmla="*/ 11 w 37"/>
                  <a:gd name="T59" fmla="*/ 48 h 60"/>
                  <a:gd name="T60" fmla="*/ 14 w 37"/>
                  <a:gd name="T61" fmla="*/ 51 h 60"/>
                  <a:gd name="T62" fmla="*/ 19 w 37"/>
                  <a:gd name="T63" fmla="*/ 51 h 60"/>
                  <a:gd name="T64" fmla="*/ 22 w 37"/>
                  <a:gd name="T65" fmla="*/ 51 h 60"/>
                  <a:gd name="T66" fmla="*/ 25 w 37"/>
                  <a:gd name="T67" fmla="*/ 48 h 60"/>
                  <a:gd name="T68" fmla="*/ 28 w 37"/>
                  <a:gd name="T69" fmla="*/ 43 h 60"/>
                  <a:gd name="T70" fmla="*/ 28 w 37"/>
                  <a:gd name="T71" fmla="*/ 37 h 60"/>
                  <a:gd name="T72" fmla="*/ 31 w 37"/>
                  <a:gd name="T73" fmla="*/ 28 h 60"/>
                  <a:gd name="T74" fmla="*/ 28 w 37"/>
                  <a:gd name="T75" fmla="*/ 23 h 60"/>
                  <a:gd name="T76" fmla="*/ 28 w 37"/>
                  <a:gd name="T77" fmla="*/ 17 h 60"/>
                  <a:gd name="T78" fmla="*/ 25 w 37"/>
                  <a:gd name="T79" fmla="*/ 11 h 60"/>
                  <a:gd name="T80" fmla="*/ 22 w 37"/>
                  <a:gd name="T81" fmla="*/ 8 h 60"/>
                  <a:gd name="T82" fmla="*/ 19 w 37"/>
                  <a:gd name="T83" fmla="*/ 8 h 60"/>
                  <a:gd name="T84" fmla="*/ 14 w 37"/>
                  <a:gd name="T85" fmla="*/ 8 h 60"/>
                  <a:gd name="T86" fmla="*/ 11 w 37"/>
                  <a:gd name="T87" fmla="*/ 11 h 60"/>
                  <a:gd name="T88" fmla="*/ 8 w 37"/>
                  <a:gd name="T89" fmla="*/ 14 h 60"/>
                  <a:gd name="T90" fmla="*/ 8 w 37"/>
                  <a:gd name="T91" fmla="*/ 23 h 60"/>
                  <a:gd name="T92" fmla="*/ 8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4" y="51"/>
                    </a:lnTo>
                    <a:lnTo>
                      <a:pt x="28" y="57"/>
                    </a:lnTo>
                    <a:lnTo>
                      <a:pt x="25" y="57"/>
                    </a:lnTo>
                    <a:lnTo>
                      <a:pt x="19" y="60"/>
                    </a:lnTo>
                    <a:lnTo>
                      <a:pt x="11" y="57"/>
                    </a:lnTo>
                    <a:lnTo>
                      <a:pt x="5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7" name="Rectangle 1083"/>
              <p:cNvSpPr>
                <a:spLocks noChangeArrowheads="1"/>
              </p:cNvSpPr>
              <p:nvPr/>
            </p:nvSpPr>
            <p:spPr bwMode="auto">
              <a:xfrm>
                <a:off x="5490" y="1120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8" name="Freeform 1084"/>
              <p:cNvSpPr>
                <a:spLocks noEditPoints="1"/>
              </p:cNvSpPr>
              <p:nvPr/>
            </p:nvSpPr>
            <p:spPr bwMode="auto">
              <a:xfrm>
                <a:off x="5507" y="1069"/>
                <a:ext cx="40" cy="60"/>
              </a:xfrm>
              <a:custGeom>
                <a:avLst/>
                <a:gdLst>
                  <a:gd name="T0" fmla="*/ 37 w 40"/>
                  <a:gd name="T1" fmla="*/ 14 h 60"/>
                  <a:gd name="T2" fmla="*/ 32 w 40"/>
                  <a:gd name="T3" fmla="*/ 17 h 60"/>
                  <a:gd name="T4" fmla="*/ 29 w 40"/>
                  <a:gd name="T5" fmla="*/ 11 h 60"/>
                  <a:gd name="T6" fmla="*/ 29 w 40"/>
                  <a:gd name="T7" fmla="*/ 11 h 60"/>
                  <a:gd name="T8" fmla="*/ 26 w 40"/>
                  <a:gd name="T9" fmla="*/ 8 h 60"/>
                  <a:gd name="T10" fmla="*/ 20 w 40"/>
                  <a:gd name="T11" fmla="*/ 8 h 60"/>
                  <a:gd name="T12" fmla="*/ 17 w 40"/>
                  <a:gd name="T13" fmla="*/ 8 h 60"/>
                  <a:gd name="T14" fmla="*/ 14 w 40"/>
                  <a:gd name="T15" fmla="*/ 8 h 60"/>
                  <a:gd name="T16" fmla="*/ 12 w 40"/>
                  <a:gd name="T17" fmla="*/ 11 h 60"/>
                  <a:gd name="T18" fmla="*/ 9 w 40"/>
                  <a:gd name="T19" fmla="*/ 14 h 60"/>
                  <a:gd name="T20" fmla="*/ 9 w 40"/>
                  <a:gd name="T21" fmla="*/ 20 h 60"/>
                  <a:gd name="T22" fmla="*/ 9 w 40"/>
                  <a:gd name="T23" fmla="*/ 28 h 60"/>
                  <a:gd name="T24" fmla="*/ 12 w 40"/>
                  <a:gd name="T25" fmla="*/ 26 h 60"/>
                  <a:gd name="T26" fmla="*/ 14 w 40"/>
                  <a:gd name="T27" fmla="*/ 23 h 60"/>
                  <a:gd name="T28" fmla="*/ 17 w 40"/>
                  <a:gd name="T29" fmla="*/ 20 h 60"/>
                  <a:gd name="T30" fmla="*/ 23 w 40"/>
                  <a:gd name="T31" fmla="*/ 20 h 60"/>
                  <a:gd name="T32" fmla="*/ 29 w 40"/>
                  <a:gd name="T33" fmla="*/ 23 h 60"/>
                  <a:gd name="T34" fmla="*/ 34 w 40"/>
                  <a:gd name="T35" fmla="*/ 26 h 60"/>
                  <a:gd name="T36" fmla="*/ 37 w 40"/>
                  <a:gd name="T37" fmla="*/ 31 h 60"/>
                  <a:gd name="T38" fmla="*/ 40 w 40"/>
                  <a:gd name="T39" fmla="*/ 40 h 60"/>
                  <a:gd name="T40" fmla="*/ 37 w 40"/>
                  <a:gd name="T41" fmla="*/ 46 h 60"/>
                  <a:gd name="T42" fmla="*/ 37 w 40"/>
                  <a:gd name="T43" fmla="*/ 48 h 60"/>
                  <a:gd name="T44" fmla="*/ 34 w 40"/>
                  <a:gd name="T45" fmla="*/ 54 h 60"/>
                  <a:gd name="T46" fmla="*/ 29 w 40"/>
                  <a:gd name="T47" fmla="*/ 57 h 60"/>
                  <a:gd name="T48" fmla="*/ 26 w 40"/>
                  <a:gd name="T49" fmla="*/ 57 h 60"/>
                  <a:gd name="T50" fmla="*/ 20 w 40"/>
                  <a:gd name="T51" fmla="*/ 60 h 60"/>
                  <a:gd name="T52" fmla="*/ 12 w 40"/>
                  <a:gd name="T53" fmla="*/ 57 h 60"/>
                  <a:gd name="T54" fmla="*/ 6 w 40"/>
                  <a:gd name="T55" fmla="*/ 51 h 60"/>
                  <a:gd name="T56" fmla="*/ 3 w 40"/>
                  <a:gd name="T57" fmla="*/ 48 h 60"/>
                  <a:gd name="T58" fmla="*/ 0 w 40"/>
                  <a:gd name="T59" fmla="*/ 40 h 60"/>
                  <a:gd name="T60" fmla="*/ 0 w 40"/>
                  <a:gd name="T61" fmla="*/ 31 h 60"/>
                  <a:gd name="T62" fmla="*/ 0 w 40"/>
                  <a:gd name="T63" fmla="*/ 20 h 60"/>
                  <a:gd name="T64" fmla="*/ 3 w 40"/>
                  <a:gd name="T65" fmla="*/ 14 h 60"/>
                  <a:gd name="T66" fmla="*/ 6 w 40"/>
                  <a:gd name="T67" fmla="*/ 8 h 60"/>
                  <a:gd name="T68" fmla="*/ 14 w 40"/>
                  <a:gd name="T69" fmla="*/ 3 h 60"/>
                  <a:gd name="T70" fmla="*/ 20 w 40"/>
                  <a:gd name="T71" fmla="*/ 0 h 60"/>
                  <a:gd name="T72" fmla="*/ 29 w 40"/>
                  <a:gd name="T73" fmla="*/ 3 h 60"/>
                  <a:gd name="T74" fmla="*/ 32 w 40"/>
                  <a:gd name="T75" fmla="*/ 6 h 60"/>
                  <a:gd name="T76" fmla="*/ 37 w 40"/>
                  <a:gd name="T77" fmla="*/ 8 h 60"/>
                  <a:gd name="T78" fmla="*/ 37 w 40"/>
                  <a:gd name="T79" fmla="*/ 14 h 60"/>
                  <a:gd name="T80" fmla="*/ 9 w 40"/>
                  <a:gd name="T81" fmla="*/ 40 h 60"/>
                  <a:gd name="T82" fmla="*/ 9 w 40"/>
                  <a:gd name="T83" fmla="*/ 43 h 60"/>
                  <a:gd name="T84" fmla="*/ 9 w 40"/>
                  <a:gd name="T85" fmla="*/ 46 h 60"/>
                  <a:gd name="T86" fmla="*/ 12 w 40"/>
                  <a:gd name="T87" fmla="*/ 48 h 60"/>
                  <a:gd name="T88" fmla="*/ 14 w 40"/>
                  <a:gd name="T89" fmla="*/ 51 h 60"/>
                  <a:gd name="T90" fmla="*/ 17 w 40"/>
                  <a:gd name="T91" fmla="*/ 51 h 60"/>
                  <a:gd name="T92" fmla="*/ 20 w 40"/>
                  <a:gd name="T93" fmla="*/ 51 h 60"/>
                  <a:gd name="T94" fmla="*/ 26 w 40"/>
                  <a:gd name="T95" fmla="*/ 51 h 60"/>
                  <a:gd name="T96" fmla="*/ 29 w 40"/>
                  <a:gd name="T97" fmla="*/ 48 h 60"/>
                  <a:gd name="T98" fmla="*/ 32 w 40"/>
                  <a:gd name="T99" fmla="*/ 46 h 60"/>
                  <a:gd name="T100" fmla="*/ 32 w 40"/>
                  <a:gd name="T101" fmla="*/ 40 h 60"/>
                  <a:gd name="T102" fmla="*/ 32 w 40"/>
                  <a:gd name="T103" fmla="*/ 34 h 60"/>
                  <a:gd name="T104" fmla="*/ 29 w 40"/>
                  <a:gd name="T105" fmla="*/ 31 h 60"/>
                  <a:gd name="T106" fmla="*/ 26 w 40"/>
                  <a:gd name="T107" fmla="*/ 28 h 60"/>
                  <a:gd name="T108" fmla="*/ 20 w 40"/>
                  <a:gd name="T109" fmla="*/ 28 h 60"/>
                  <a:gd name="T110" fmla="*/ 14 w 40"/>
                  <a:gd name="T111" fmla="*/ 28 h 60"/>
                  <a:gd name="T112" fmla="*/ 12 w 40"/>
                  <a:gd name="T113" fmla="*/ 31 h 60"/>
                  <a:gd name="T114" fmla="*/ 9 w 40"/>
                  <a:gd name="T115" fmla="*/ 34 h 60"/>
                  <a:gd name="T116" fmla="*/ 9 w 40"/>
                  <a:gd name="T117" fmla="*/ 40 h 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"/>
                  <a:gd name="T178" fmla="*/ 0 h 60"/>
                  <a:gd name="T179" fmla="*/ 40 w 40"/>
                  <a:gd name="T180" fmla="*/ 60 h 6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" h="60">
                    <a:moveTo>
                      <a:pt x="37" y="14"/>
                    </a:moveTo>
                    <a:lnTo>
                      <a:pt x="32" y="17"/>
                    </a:lnTo>
                    <a:lnTo>
                      <a:pt x="29" y="11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12" y="11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8"/>
                    </a:lnTo>
                    <a:lnTo>
                      <a:pt x="12" y="26"/>
                    </a:lnTo>
                    <a:lnTo>
                      <a:pt x="14" y="23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9" y="23"/>
                    </a:lnTo>
                    <a:lnTo>
                      <a:pt x="34" y="26"/>
                    </a:lnTo>
                    <a:lnTo>
                      <a:pt x="37" y="31"/>
                    </a:lnTo>
                    <a:lnTo>
                      <a:pt x="40" y="40"/>
                    </a:lnTo>
                    <a:lnTo>
                      <a:pt x="37" y="46"/>
                    </a:lnTo>
                    <a:lnTo>
                      <a:pt x="37" y="48"/>
                    </a:lnTo>
                    <a:lnTo>
                      <a:pt x="34" y="54"/>
                    </a:lnTo>
                    <a:lnTo>
                      <a:pt x="29" y="57"/>
                    </a:lnTo>
                    <a:lnTo>
                      <a:pt x="26" y="57"/>
                    </a:lnTo>
                    <a:lnTo>
                      <a:pt x="20" y="60"/>
                    </a:lnTo>
                    <a:lnTo>
                      <a:pt x="12" y="57"/>
                    </a:lnTo>
                    <a:lnTo>
                      <a:pt x="6" y="51"/>
                    </a:lnTo>
                    <a:lnTo>
                      <a:pt x="3" y="48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4" y="3"/>
                    </a:lnTo>
                    <a:lnTo>
                      <a:pt x="20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7" y="8"/>
                    </a:lnTo>
                    <a:lnTo>
                      <a:pt x="37" y="14"/>
                    </a:lnTo>
                    <a:close/>
                    <a:moveTo>
                      <a:pt x="9" y="40"/>
                    </a:moveTo>
                    <a:lnTo>
                      <a:pt x="9" y="43"/>
                    </a:lnTo>
                    <a:lnTo>
                      <a:pt x="9" y="46"/>
                    </a:lnTo>
                    <a:lnTo>
                      <a:pt x="12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0" y="51"/>
                    </a:lnTo>
                    <a:lnTo>
                      <a:pt x="26" y="51"/>
                    </a:lnTo>
                    <a:lnTo>
                      <a:pt x="29" y="48"/>
                    </a:lnTo>
                    <a:lnTo>
                      <a:pt x="32" y="46"/>
                    </a:lnTo>
                    <a:lnTo>
                      <a:pt x="32" y="40"/>
                    </a:lnTo>
                    <a:lnTo>
                      <a:pt x="32" y="34"/>
                    </a:lnTo>
                    <a:lnTo>
                      <a:pt x="29" y="31"/>
                    </a:lnTo>
                    <a:lnTo>
                      <a:pt x="26" y="28"/>
                    </a:lnTo>
                    <a:lnTo>
                      <a:pt x="20" y="28"/>
                    </a:lnTo>
                    <a:lnTo>
                      <a:pt x="14" y="28"/>
                    </a:lnTo>
                    <a:lnTo>
                      <a:pt x="12" y="31"/>
                    </a:lnTo>
                    <a:lnTo>
                      <a:pt x="9" y="34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69" name="Line 1085"/>
              <p:cNvSpPr>
                <a:spLocks noChangeShapeType="1"/>
              </p:cNvSpPr>
              <p:nvPr/>
            </p:nvSpPr>
            <p:spPr bwMode="auto">
              <a:xfrm>
                <a:off x="5265" y="110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0" name="Line 1086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151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1" name="Line 1087"/>
              <p:cNvSpPr>
                <a:spLocks noChangeShapeType="1"/>
              </p:cNvSpPr>
              <p:nvPr/>
            </p:nvSpPr>
            <p:spPr bwMode="auto">
              <a:xfrm flipV="1">
                <a:off x="4948" y="1097"/>
                <a:ext cx="1" cy="96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2" name="Line 1088"/>
              <p:cNvSpPr>
                <a:spLocks noChangeShapeType="1"/>
              </p:cNvSpPr>
              <p:nvPr/>
            </p:nvSpPr>
            <p:spPr bwMode="auto">
              <a:xfrm>
                <a:off x="3435" y="2065"/>
                <a:ext cx="5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3" name="Freeform 1089"/>
              <p:cNvSpPr>
                <a:spLocks noEditPoints="1"/>
              </p:cNvSpPr>
              <p:nvPr/>
            </p:nvSpPr>
            <p:spPr bwMode="auto">
              <a:xfrm>
                <a:off x="3318" y="2033"/>
                <a:ext cx="37" cy="58"/>
              </a:xfrm>
              <a:custGeom>
                <a:avLst/>
                <a:gdLst>
                  <a:gd name="T0" fmla="*/ 0 w 37"/>
                  <a:gd name="T1" fmla="*/ 29 h 58"/>
                  <a:gd name="T2" fmla="*/ 0 w 37"/>
                  <a:gd name="T3" fmla="*/ 20 h 58"/>
                  <a:gd name="T4" fmla="*/ 3 w 37"/>
                  <a:gd name="T5" fmla="*/ 12 h 58"/>
                  <a:gd name="T6" fmla="*/ 6 w 37"/>
                  <a:gd name="T7" fmla="*/ 6 h 58"/>
                  <a:gd name="T8" fmla="*/ 9 w 37"/>
                  <a:gd name="T9" fmla="*/ 3 h 58"/>
                  <a:gd name="T10" fmla="*/ 11 w 37"/>
                  <a:gd name="T11" fmla="*/ 0 h 58"/>
                  <a:gd name="T12" fmla="*/ 17 w 37"/>
                  <a:gd name="T13" fmla="*/ 0 h 58"/>
                  <a:gd name="T14" fmla="*/ 23 w 37"/>
                  <a:gd name="T15" fmla="*/ 0 h 58"/>
                  <a:gd name="T16" fmla="*/ 26 w 37"/>
                  <a:gd name="T17" fmla="*/ 0 h 58"/>
                  <a:gd name="T18" fmla="*/ 31 w 37"/>
                  <a:gd name="T19" fmla="*/ 3 h 58"/>
                  <a:gd name="T20" fmla="*/ 31 w 37"/>
                  <a:gd name="T21" fmla="*/ 6 h 58"/>
                  <a:gd name="T22" fmla="*/ 34 w 37"/>
                  <a:gd name="T23" fmla="*/ 12 h 58"/>
                  <a:gd name="T24" fmla="*/ 37 w 37"/>
                  <a:gd name="T25" fmla="*/ 15 h 58"/>
                  <a:gd name="T26" fmla="*/ 37 w 37"/>
                  <a:gd name="T27" fmla="*/ 20 h 58"/>
                  <a:gd name="T28" fmla="*/ 37 w 37"/>
                  <a:gd name="T29" fmla="*/ 29 h 58"/>
                  <a:gd name="T30" fmla="*/ 37 w 37"/>
                  <a:gd name="T31" fmla="*/ 38 h 58"/>
                  <a:gd name="T32" fmla="*/ 34 w 37"/>
                  <a:gd name="T33" fmla="*/ 46 h 58"/>
                  <a:gd name="T34" fmla="*/ 31 w 37"/>
                  <a:gd name="T35" fmla="*/ 52 h 58"/>
                  <a:gd name="T36" fmla="*/ 29 w 37"/>
                  <a:gd name="T37" fmla="*/ 55 h 58"/>
                  <a:gd name="T38" fmla="*/ 23 w 37"/>
                  <a:gd name="T39" fmla="*/ 58 h 58"/>
                  <a:gd name="T40" fmla="*/ 17 w 37"/>
                  <a:gd name="T41" fmla="*/ 58 h 58"/>
                  <a:gd name="T42" fmla="*/ 11 w 37"/>
                  <a:gd name="T43" fmla="*/ 58 h 58"/>
                  <a:gd name="T44" fmla="*/ 6 w 37"/>
                  <a:gd name="T45" fmla="*/ 52 h 58"/>
                  <a:gd name="T46" fmla="*/ 3 w 37"/>
                  <a:gd name="T47" fmla="*/ 46 h 58"/>
                  <a:gd name="T48" fmla="*/ 0 w 37"/>
                  <a:gd name="T49" fmla="*/ 38 h 58"/>
                  <a:gd name="T50" fmla="*/ 0 w 37"/>
                  <a:gd name="T51" fmla="*/ 29 h 58"/>
                  <a:gd name="T52" fmla="*/ 9 w 37"/>
                  <a:gd name="T53" fmla="*/ 29 h 58"/>
                  <a:gd name="T54" fmla="*/ 9 w 37"/>
                  <a:gd name="T55" fmla="*/ 38 h 58"/>
                  <a:gd name="T56" fmla="*/ 9 w 37"/>
                  <a:gd name="T57" fmla="*/ 43 h 58"/>
                  <a:gd name="T58" fmla="*/ 11 w 37"/>
                  <a:gd name="T59" fmla="*/ 46 h 58"/>
                  <a:gd name="T60" fmla="*/ 14 w 37"/>
                  <a:gd name="T61" fmla="*/ 52 h 58"/>
                  <a:gd name="T62" fmla="*/ 17 w 37"/>
                  <a:gd name="T63" fmla="*/ 52 h 58"/>
                  <a:gd name="T64" fmla="*/ 23 w 37"/>
                  <a:gd name="T65" fmla="*/ 52 h 58"/>
                  <a:gd name="T66" fmla="*/ 26 w 37"/>
                  <a:gd name="T67" fmla="*/ 46 h 58"/>
                  <a:gd name="T68" fmla="*/ 29 w 37"/>
                  <a:gd name="T69" fmla="*/ 43 h 58"/>
                  <a:gd name="T70" fmla="*/ 29 w 37"/>
                  <a:gd name="T71" fmla="*/ 38 h 58"/>
                  <a:gd name="T72" fmla="*/ 29 w 37"/>
                  <a:gd name="T73" fmla="*/ 29 h 58"/>
                  <a:gd name="T74" fmla="*/ 29 w 37"/>
                  <a:gd name="T75" fmla="*/ 20 h 58"/>
                  <a:gd name="T76" fmla="*/ 29 w 37"/>
                  <a:gd name="T77" fmla="*/ 15 h 58"/>
                  <a:gd name="T78" fmla="*/ 26 w 37"/>
                  <a:gd name="T79" fmla="*/ 12 h 58"/>
                  <a:gd name="T80" fmla="*/ 23 w 37"/>
                  <a:gd name="T81" fmla="*/ 9 h 58"/>
                  <a:gd name="T82" fmla="*/ 17 w 37"/>
                  <a:gd name="T83" fmla="*/ 6 h 58"/>
                  <a:gd name="T84" fmla="*/ 14 w 37"/>
                  <a:gd name="T85" fmla="*/ 6 h 58"/>
                  <a:gd name="T86" fmla="*/ 11 w 37"/>
                  <a:gd name="T87" fmla="*/ 12 h 58"/>
                  <a:gd name="T88" fmla="*/ 9 w 37"/>
                  <a:gd name="T89" fmla="*/ 15 h 58"/>
                  <a:gd name="T90" fmla="*/ 9 w 37"/>
                  <a:gd name="T91" fmla="*/ 20 h 58"/>
                  <a:gd name="T92" fmla="*/ 9 w 37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8"/>
                  <a:gd name="T143" fmla="*/ 37 w 37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8">
                    <a:moveTo>
                      <a:pt x="0" y="29"/>
                    </a:moveTo>
                    <a:lnTo>
                      <a:pt x="0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12"/>
                    </a:lnTo>
                    <a:lnTo>
                      <a:pt x="37" y="15"/>
                    </a:lnTo>
                    <a:lnTo>
                      <a:pt x="37" y="20"/>
                    </a:lnTo>
                    <a:lnTo>
                      <a:pt x="37" y="29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1" y="52"/>
                    </a:lnTo>
                    <a:lnTo>
                      <a:pt x="29" y="55"/>
                    </a:lnTo>
                    <a:lnTo>
                      <a:pt x="23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6" y="52"/>
                    </a:lnTo>
                    <a:lnTo>
                      <a:pt x="3" y="46"/>
                    </a:lnTo>
                    <a:lnTo>
                      <a:pt x="0" y="38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26" y="46"/>
                    </a:lnTo>
                    <a:lnTo>
                      <a:pt x="29" y="43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6" y="12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74" name="Line 1090"/>
              <p:cNvSpPr>
                <a:spLocks noChangeShapeType="1"/>
              </p:cNvSpPr>
              <p:nvPr/>
            </p:nvSpPr>
            <p:spPr bwMode="auto">
              <a:xfrm flipH="1">
                <a:off x="4891" y="2062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5" name="Line 1091"/>
              <p:cNvSpPr>
                <a:spLocks noChangeShapeType="1"/>
              </p:cNvSpPr>
              <p:nvPr/>
            </p:nvSpPr>
            <p:spPr bwMode="auto">
              <a:xfrm>
                <a:off x="3435" y="1999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6" name="Line 1092"/>
              <p:cNvSpPr>
                <a:spLocks noChangeShapeType="1"/>
              </p:cNvSpPr>
              <p:nvPr/>
            </p:nvSpPr>
            <p:spPr bwMode="auto">
              <a:xfrm flipH="1">
                <a:off x="4919" y="1999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7" name="Line 1093"/>
              <p:cNvSpPr>
                <a:spLocks noChangeShapeType="1"/>
              </p:cNvSpPr>
              <p:nvPr/>
            </p:nvSpPr>
            <p:spPr bwMode="auto">
              <a:xfrm>
                <a:off x="3435" y="1934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8" name="Line 1094"/>
              <p:cNvSpPr>
                <a:spLocks noChangeShapeType="1"/>
              </p:cNvSpPr>
              <p:nvPr/>
            </p:nvSpPr>
            <p:spPr bwMode="auto">
              <a:xfrm flipH="1">
                <a:off x="4919" y="193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79" name="Line 1095"/>
              <p:cNvSpPr>
                <a:spLocks noChangeShapeType="1"/>
              </p:cNvSpPr>
              <p:nvPr/>
            </p:nvSpPr>
            <p:spPr bwMode="auto">
              <a:xfrm>
                <a:off x="3435" y="1871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0" name="Line 1096"/>
              <p:cNvSpPr>
                <a:spLocks noChangeShapeType="1"/>
              </p:cNvSpPr>
              <p:nvPr/>
            </p:nvSpPr>
            <p:spPr bwMode="auto">
              <a:xfrm flipH="1">
                <a:off x="4919" y="187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1" name="Line 1097"/>
              <p:cNvSpPr>
                <a:spLocks noChangeShapeType="1"/>
              </p:cNvSpPr>
              <p:nvPr/>
            </p:nvSpPr>
            <p:spPr bwMode="auto">
              <a:xfrm>
                <a:off x="3435" y="1805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2" name="Line 1098"/>
              <p:cNvSpPr>
                <a:spLocks noChangeShapeType="1"/>
              </p:cNvSpPr>
              <p:nvPr/>
            </p:nvSpPr>
            <p:spPr bwMode="auto">
              <a:xfrm flipH="1">
                <a:off x="4919" y="1805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3" name="Line 1099"/>
              <p:cNvSpPr>
                <a:spLocks noChangeShapeType="1"/>
              </p:cNvSpPr>
              <p:nvPr/>
            </p:nvSpPr>
            <p:spPr bwMode="auto">
              <a:xfrm>
                <a:off x="3435" y="1742"/>
                <a:ext cx="5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4" name="Freeform 1100"/>
              <p:cNvSpPr>
                <a:spLocks/>
              </p:cNvSpPr>
              <p:nvPr/>
            </p:nvSpPr>
            <p:spPr bwMode="auto">
              <a:xfrm>
                <a:off x="3272" y="1711"/>
                <a:ext cx="40" cy="57"/>
              </a:xfrm>
              <a:custGeom>
                <a:avLst/>
                <a:gdLst>
                  <a:gd name="T0" fmla="*/ 0 w 40"/>
                  <a:gd name="T1" fmla="*/ 43 h 57"/>
                  <a:gd name="T2" fmla="*/ 9 w 40"/>
                  <a:gd name="T3" fmla="*/ 40 h 57"/>
                  <a:gd name="T4" fmla="*/ 12 w 40"/>
                  <a:gd name="T5" fmla="*/ 46 h 57"/>
                  <a:gd name="T6" fmla="*/ 12 w 40"/>
                  <a:gd name="T7" fmla="*/ 48 h 57"/>
                  <a:gd name="T8" fmla="*/ 15 w 40"/>
                  <a:gd name="T9" fmla="*/ 51 h 57"/>
                  <a:gd name="T10" fmla="*/ 20 w 40"/>
                  <a:gd name="T11" fmla="*/ 51 h 57"/>
                  <a:gd name="T12" fmla="*/ 26 w 40"/>
                  <a:gd name="T13" fmla="*/ 51 h 57"/>
                  <a:gd name="T14" fmla="*/ 29 w 40"/>
                  <a:gd name="T15" fmla="*/ 48 h 57"/>
                  <a:gd name="T16" fmla="*/ 32 w 40"/>
                  <a:gd name="T17" fmla="*/ 43 h 57"/>
                  <a:gd name="T18" fmla="*/ 32 w 40"/>
                  <a:gd name="T19" fmla="*/ 37 h 57"/>
                  <a:gd name="T20" fmla="*/ 32 w 40"/>
                  <a:gd name="T21" fmla="*/ 31 h 57"/>
                  <a:gd name="T22" fmla="*/ 29 w 40"/>
                  <a:gd name="T23" fmla="*/ 29 h 57"/>
                  <a:gd name="T24" fmla="*/ 26 w 40"/>
                  <a:gd name="T25" fmla="*/ 26 h 57"/>
                  <a:gd name="T26" fmla="*/ 20 w 40"/>
                  <a:gd name="T27" fmla="*/ 26 h 57"/>
                  <a:gd name="T28" fmla="*/ 17 w 40"/>
                  <a:gd name="T29" fmla="*/ 26 h 57"/>
                  <a:gd name="T30" fmla="*/ 15 w 40"/>
                  <a:gd name="T31" fmla="*/ 26 h 57"/>
                  <a:gd name="T32" fmla="*/ 12 w 40"/>
                  <a:gd name="T33" fmla="*/ 29 h 57"/>
                  <a:gd name="T34" fmla="*/ 9 w 40"/>
                  <a:gd name="T35" fmla="*/ 31 h 57"/>
                  <a:gd name="T36" fmla="*/ 3 w 40"/>
                  <a:gd name="T37" fmla="*/ 29 h 57"/>
                  <a:gd name="T38" fmla="*/ 9 w 40"/>
                  <a:gd name="T39" fmla="*/ 0 h 57"/>
                  <a:gd name="T40" fmla="*/ 35 w 40"/>
                  <a:gd name="T41" fmla="*/ 0 h 57"/>
                  <a:gd name="T42" fmla="*/ 35 w 40"/>
                  <a:gd name="T43" fmla="*/ 9 h 57"/>
                  <a:gd name="T44" fmla="*/ 15 w 40"/>
                  <a:gd name="T45" fmla="*/ 9 h 57"/>
                  <a:gd name="T46" fmla="*/ 12 w 40"/>
                  <a:gd name="T47" fmla="*/ 23 h 57"/>
                  <a:gd name="T48" fmla="*/ 17 w 40"/>
                  <a:gd name="T49" fmla="*/ 20 h 57"/>
                  <a:gd name="T50" fmla="*/ 23 w 40"/>
                  <a:gd name="T51" fmla="*/ 20 h 57"/>
                  <a:gd name="T52" fmla="*/ 29 w 40"/>
                  <a:gd name="T53" fmla="*/ 20 h 57"/>
                  <a:gd name="T54" fmla="*/ 35 w 40"/>
                  <a:gd name="T55" fmla="*/ 23 h 57"/>
                  <a:gd name="T56" fmla="*/ 37 w 40"/>
                  <a:gd name="T57" fmla="*/ 29 h 57"/>
                  <a:gd name="T58" fmla="*/ 40 w 40"/>
                  <a:gd name="T59" fmla="*/ 37 h 57"/>
                  <a:gd name="T60" fmla="*/ 37 w 40"/>
                  <a:gd name="T61" fmla="*/ 46 h 57"/>
                  <a:gd name="T62" fmla="*/ 35 w 40"/>
                  <a:gd name="T63" fmla="*/ 51 h 57"/>
                  <a:gd name="T64" fmla="*/ 29 w 40"/>
                  <a:gd name="T65" fmla="*/ 57 h 57"/>
                  <a:gd name="T66" fmla="*/ 20 w 40"/>
                  <a:gd name="T67" fmla="*/ 57 h 57"/>
                  <a:gd name="T68" fmla="*/ 12 w 40"/>
                  <a:gd name="T69" fmla="*/ 57 h 57"/>
                  <a:gd name="T70" fmla="*/ 6 w 40"/>
                  <a:gd name="T71" fmla="*/ 54 h 57"/>
                  <a:gd name="T72" fmla="*/ 3 w 40"/>
                  <a:gd name="T73" fmla="*/ 48 h 57"/>
                  <a:gd name="T74" fmla="*/ 0 w 40"/>
                  <a:gd name="T75" fmla="*/ 43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0"/>
                  <a:gd name="T115" fmla="*/ 0 h 57"/>
                  <a:gd name="T116" fmla="*/ 40 w 40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0" h="57">
                    <a:moveTo>
                      <a:pt x="0" y="43"/>
                    </a:moveTo>
                    <a:lnTo>
                      <a:pt x="9" y="40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5" y="51"/>
                    </a:lnTo>
                    <a:lnTo>
                      <a:pt x="20" y="51"/>
                    </a:lnTo>
                    <a:lnTo>
                      <a:pt x="26" y="51"/>
                    </a:lnTo>
                    <a:lnTo>
                      <a:pt x="29" y="48"/>
                    </a:lnTo>
                    <a:lnTo>
                      <a:pt x="32" y="43"/>
                    </a:lnTo>
                    <a:lnTo>
                      <a:pt x="32" y="37"/>
                    </a:lnTo>
                    <a:lnTo>
                      <a:pt x="32" y="31"/>
                    </a:lnTo>
                    <a:lnTo>
                      <a:pt x="29" y="29"/>
                    </a:lnTo>
                    <a:lnTo>
                      <a:pt x="26" y="26"/>
                    </a:lnTo>
                    <a:lnTo>
                      <a:pt x="20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2" y="29"/>
                    </a:lnTo>
                    <a:lnTo>
                      <a:pt x="9" y="31"/>
                    </a:lnTo>
                    <a:lnTo>
                      <a:pt x="3" y="29"/>
                    </a:lnTo>
                    <a:lnTo>
                      <a:pt x="9" y="0"/>
                    </a:lnTo>
                    <a:lnTo>
                      <a:pt x="35" y="0"/>
                    </a:lnTo>
                    <a:lnTo>
                      <a:pt x="35" y="9"/>
                    </a:lnTo>
                    <a:lnTo>
                      <a:pt x="15" y="9"/>
                    </a:lnTo>
                    <a:lnTo>
                      <a:pt x="12" y="23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5" y="23"/>
                    </a:lnTo>
                    <a:lnTo>
                      <a:pt x="37" y="29"/>
                    </a:lnTo>
                    <a:lnTo>
                      <a:pt x="40" y="37"/>
                    </a:lnTo>
                    <a:lnTo>
                      <a:pt x="37" y="46"/>
                    </a:lnTo>
                    <a:lnTo>
                      <a:pt x="35" y="51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85" name="Freeform 1101"/>
              <p:cNvSpPr>
                <a:spLocks noEditPoints="1"/>
              </p:cNvSpPr>
              <p:nvPr/>
            </p:nvSpPr>
            <p:spPr bwMode="auto">
              <a:xfrm>
                <a:off x="3318" y="1711"/>
                <a:ext cx="37" cy="57"/>
              </a:xfrm>
              <a:custGeom>
                <a:avLst/>
                <a:gdLst>
                  <a:gd name="T0" fmla="*/ 0 w 37"/>
                  <a:gd name="T1" fmla="*/ 29 h 57"/>
                  <a:gd name="T2" fmla="*/ 0 w 37"/>
                  <a:gd name="T3" fmla="*/ 20 h 57"/>
                  <a:gd name="T4" fmla="*/ 3 w 37"/>
                  <a:gd name="T5" fmla="*/ 11 h 57"/>
                  <a:gd name="T6" fmla="*/ 6 w 37"/>
                  <a:gd name="T7" fmla="*/ 6 h 57"/>
                  <a:gd name="T8" fmla="*/ 9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31 w 37"/>
                  <a:gd name="T19" fmla="*/ 3 h 57"/>
                  <a:gd name="T20" fmla="*/ 31 w 37"/>
                  <a:gd name="T21" fmla="*/ 6 h 57"/>
                  <a:gd name="T22" fmla="*/ 34 w 37"/>
                  <a:gd name="T23" fmla="*/ 11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9 h 57"/>
                  <a:gd name="T30" fmla="*/ 37 w 37"/>
                  <a:gd name="T31" fmla="*/ 37 h 57"/>
                  <a:gd name="T32" fmla="*/ 34 w 37"/>
                  <a:gd name="T33" fmla="*/ 46 h 57"/>
                  <a:gd name="T34" fmla="*/ 31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6 w 37"/>
                  <a:gd name="T45" fmla="*/ 51 h 57"/>
                  <a:gd name="T46" fmla="*/ 3 w 37"/>
                  <a:gd name="T47" fmla="*/ 46 h 57"/>
                  <a:gd name="T48" fmla="*/ 0 w 37"/>
                  <a:gd name="T49" fmla="*/ 37 h 57"/>
                  <a:gd name="T50" fmla="*/ 0 w 37"/>
                  <a:gd name="T51" fmla="*/ 29 h 57"/>
                  <a:gd name="T52" fmla="*/ 9 w 37"/>
                  <a:gd name="T53" fmla="*/ 29 h 57"/>
                  <a:gd name="T54" fmla="*/ 9 w 37"/>
                  <a:gd name="T55" fmla="*/ 37 h 57"/>
                  <a:gd name="T56" fmla="*/ 9 w 37"/>
                  <a:gd name="T57" fmla="*/ 43 h 57"/>
                  <a:gd name="T58" fmla="*/ 11 w 37"/>
                  <a:gd name="T59" fmla="*/ 46 h 57"/>
                  <a:gd name="T60" fmla="*/ 14 w 37"/>
                  <a:gd name="T61" fmla="*/ 51 h 57"/>
                  <a:gd name="T62" fmla="*/ 17 w 37"/>
                  <a:gd name="T63" fmla="*/ 51 h 57"/>
                  <a:gd name="T64" fmla="*/ 23 w 37"/>
                  <a:gd name="T65" fmla="*/ 51 h 57"/>
                  <a:gd name="T66" fmla="*/ 26 w 37"/>
                  <a:gd name="T67" fmla="*/ 46 h 57"/>
                  <a:gd name="T68" fmla="*/ 29 w 37"/>
                  <a:gd name="T69" fmla="*/ 43 h 57"/>
                  <a:gd name="T70" fmla="*/ 29 w 37"/>
                  <a:gd name="T71" fmla="*/ 37 h 57"/>
                  <a:gd name="T72" fmla="*/ 29 w 37"/>
                  <a:gd name="T73" fmla="*/ 29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9 h 57"/>
                  <a:gd name="T82" fmla="*/ 17 w 37"/>
                  <a:gd name="T83" fmla="*/ 6 h 57"/>
                  <a:gd name="T84" fmla="*/ 14 w 37"/>
                  <a:gd name="T85" fmla="*/ 6 h 57"/>
                  <a:gd name="T86" fmla="*/ 11 w 37"/>
                  <a:gd name="T87" fmla="*/ 11 h 57"/>
                  <a:gd name="T88" fmla="*/ 9 w 37"/>
                  <a:gd name="T89" fmla="*/ 14 h 57"/>
                  <a:gd name="T90" fmla="*/ 9 w 37"/>
                  <a:gd name="T91" fmla="*/ 20 h 57"/>
                  <a:gd name="T92" fmla="*/ 9 w 37"/>
                  <a:gd name="T93" fmla="*/ 29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9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9"/>
                    </a:lnTo>
                    <a:lnTo>
                      <a:pt x="37" y="37"/>
                    </a:lnTo>
                    <a:lnTo>
                      <a:pt x="34" y="46"/>
                    </a:lnTo>
                    <a:lnTo>
                      <a:pt x="31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6"/>
                    </a:lnTo>
                    <a:lnTo>
                      <a:pt x="0" y="37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6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86" name="Line 1102"/>
              <p:cNvSpPr>
                <a:spLocks noChangeShapeType="1"/>
              </p:cNvSpPr>
              <p:nvPr/>
            </p:nvSpPr>
            <p:spPr bwMode="auto">
              <a:xfrm flipH="1">
                <a:off x="4891" y="1742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7" name="Line 1103"/>
              <p:cNvSpPr>
                <a:spLocks noChangeShapeType="1"/>
              </p:cNvSpPr>
              <p:nvPr/>
            </p:nvSpPr>
            <p:spPr bwMode="auto">
              <a:xfrm>
                <a:off x="3435" y="1677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8" name="Line 1104"/>
              <p:cNvSpPr>
                <a:spLocks noChangeShapeType="1"/>
              </p:cNvSpPr>
              <p:nvPr/>
            </p:nvSpPr>
            <p:spPr bwMode="auto">
              <a:xfrm flipH="1">
                <a:off x="4919" y="1677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89" name="Line 1105"/>
              <p:cNvSpPr>
                <a:spLocks noChangeShapeType="1"/>
              </p:cNvSpPr>
              <p:nvPr/>
            </p:nvSpPr>
            <p:spPr bwMode="auto">
              <a:xfrm>
                <a:off x="3435" y="1611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0" name="Line 1106"/>
              <p:cNvSpPr>
                <a:spLocks noChangeShapeType="1"/>
              </p:cNvSpPr>
              <p:nvPr/>
            </p:nvSpPr>
            <p:spPr bwMode="auto">
              <a:xfrm flipH="1">
                <a:off x="4919" y="161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1" name="Line 1107"/>
              <p:cNvSpPr>
                <a:spLocks noChangeShapeType="1"/>
              </p:cNvSpPr>
              <p:nvPr/>
            </p:nvSpPr>
            <p:spPr bwMode="auto">
              <a:xfrm>
                <a:off x="3432" y="1548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2" name="Line 1108"/>
              <p:cNvSpPr>
                <a:spLocks noChangeShapeType="1"/>
              </p:cNvSpPr>
              <p:nvPr/>
            </p:nvSpPr>
            <p:spPr bwMode="auto">
              <a:xfrm flipH="1">
                <a:off x="4919" y="1548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3" name="Line 1109"/>
              <p:cNvSpPr>
                <a:spLocks noChangeShapeType="1"/>
              </p:cNvSpPr>
              <p:nvPr/>
            </p:nvSpPr>
            <p:spPr bwMode="auto">
              <a:xfrm>
                <a:off x="3432" y="148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4" name="Line 1110"/>
              <p:cNvSpPr>
                <a:spLocks noChangeShapeType="1"/>
              </p:cNvSpPr>
              <p:nvPr/>
            </p:nvSpPr>
            <p:spPr bwMode="auto">
              <a:xfrm flipH="1">
                <a:off x="4919" y="148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5" name="Line 1111"/>
              <p:cNvSpPr>
                <a:spLocks noChangeShapeType="1"/>
              </p:cNvSpPr>
              <p:nvPr/>
            </p:nvSpPr>
            <p:spPr bwMode="auto">
              <a:xfrm>
                <a:off x="3432" y="1420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196" name="Freeform 1112"/>
              <p:cNvSpPr>
                <a:spLocks/>
              </p:cNvSpPr>
              <p:nvPr/>
            </p:nvSpPr>
            <p:spPr bwMode="auto">
              <a:xfrm>
                <a:off x="3235" y="1388"/>
                <a:ext cx="20" cy="58"/>
              </a:xfrm>
              <a:custGeom>
                <a:avLst/>
                <a:gdLst>
                  <a:gd name="T0" fmla="*/ 20 w 20"/>
                  <a:gd name="T1" fmla="*/ 58 h 58"/>
                  <a:gd name="T2" fmla="*/ 12 w 20"/>
                  <a:gd name="T3" fmla="*/ 58 h 58"/>
                  <a:gd name="T4" fmla="*/ 12 w 20"/>
                  <a:gd name="T5" fmla="*/ 12 h 58"/>
                  <a:gd name="T6" fmla="*/ 9 w 20"/>
                  <a:gd name="T7" fmla="*/ 15 h 58"/>
                  <a:gd name="T8" fmla="*/ 6 w 20"/>
                  <a:gd name="T9" fmla="*/ 18 h 58"/>
                  <a:gd name="T10" fmla="*/ 3 w 20"/>
                  <a:gd name="T11" fmla="*/ 20 h 58"/>
                  <a:gd name="T12" fmla="*/ 0 w 20"/>
                  <a:gd name="T13" fmla="*/ 20 h 58"/>
                  <a:gd name="T14" fmla="*/ 0 w 20"/>
                  <a:gd name="T15" fmla="*/ 15 h 58"/>
                  <a:gd name="T16" fmla="*/ 6 w 20"/>
                  <a:gd name="T17" fmla="*/ 12 h 58"/>
                  <a:gd name="T18" fmla="*/ 9 w 20"/>
                  <a:gd name="T19" fmla="*/ 9 h 58"/>
                  <a:gd name="T20" fmla="*/ 15 w 20"/>
                  <a:gd name="T21" fmla="*/ 3 h 58"/>
                  <a:gd name="T22" fmla="*/ 15 w 20"/>
                  <a:gd name="T23" fmla="*/ 0 h 58"/>
                  <a:gd name="T24" fmla="*/ 20 w 20"/>
                  <a:gd name="T25" fmla="*/ 0 h 58"/>
                  <a:gd name="T26" fmla="*/ 20 w 20"/>
                  <a:gd name="T27" fmla="*/ 58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8"/>
                  <a:gd name="T44" fmla="*/ 20 w 20"/>
                  <a:gd name="T45" fmla="*/ 58 h 5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8">
                    <a:moveTo>
                      <a:pt x="20" y="58"/>
                    </a:moveTo>
                    <a:lnTo>
                      <a:pt x="12" y="58"/>
                    </a:lnTo>
                    <a:lnTo>
                      <a:pt x="12" y="12"/>
                    </a:lnTo>
                    <a:lnTo>
                      <a:pt x="9" y="15"/>
                    </a:lnTo>
                    <a:lnTo>
                      <a:pt x="6" y="18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6" y="12"/>
                    </a:lnTo>
                    <a:lnTo>
                      <a:pt x="9" y="9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97" name="Freeform 1113"/>
              <p:cNvSpPr>
                <a:spLocks noEditPoints="1"/>
              </p:cNvSpPr>
              <p:nvPr/>
            </p:nvSpPr>
            <p:spPr bwMode="auto">
              <a:xfrm>
                <a:off x="3272" y="1388"/>
                <a:ext cx="40" cy="58"/>
              </a:xfrm>
              <a:custGeom>
                <a:avLst/>
                <a:gdLst>
                  <a:gd name="T0" fmla="*/ 0 w 40"/>
                  <a:gd name="T1" fmla="*/ 29 h 58"/>
                  <a:gd name="T2" fmla="*/ 3 w 40"/>
                  <a:gd name="T3" fmla="*/ 20 h 58"/>
                  <a:gd name="T4" fmla="*/ 3 w 40"/>
                  <a:gd name="T5" fmla="*/ 12 h 58"/>
                  <a:gd name="T6" fmla="*/ 6 w 40"/>
                  <a:gd name="T7" fmla="*/ 6 h 58"/>
                  <a:gd name="T8" fmla="*/ 9 w 40"/>
                  <a:gd name="T9" fmla="*/ 3 h 58"/>
                  <a:gd name="T10" fmla="*/ 15 w 40"/>
                  <a:gd name="T11" fmla="*/ 0 h 58"/>
                  <a:gd name="T12" fmla="*/ 20 w 40"/>
                  <a:gd name="T13" fmla="*/ 0 h 58"/>
                  <a:gd name="T14" fmla="*/ 26 w 40"/>
                  <a:gd name="T15" fmla="*/ 0 h 58"/>
                  <a:gd name="T16" fmla="*/ 29 w 40"/>
                  <a:gd name="T17" fmla="*/ 3 h 58"/>
                  <a:gd name="T18" fmla="*/ 32 w 40"/>
                  <a:gd name="T19" fmla="*/ 3 h 58"/>
                  <a:gd name="T20" fmla="*/ 35 w 40"/>
                  <a:gd name="T21" fmla="*/ 9 h 58"/>
                  <a:gd name="T22" fmla="*/ 37 w 40"/>
                  <a:gd name="T23" fmla="*/ 12 h 58"/>
                  <a:gd name="T24" fmla="*/ 37 w 40"/>
                  <a:gd name="T25" fmla="*/ 18 h 58"/>
                  <a:gd name="T26" fmla="*/ 37 w 40"/>
                  <a:gd name="T27" fmla="*/ 23 h 58"/>
                  <a:gd name="T28" fmla="*/ 40 w 40"/>
                  <a:gd name="T29" fmla="*/ 29 h 58"/>
                  <a:gd name="T30" fmla="*/ 37 w 40"/>
                  <a:gd name="T31" fmla="*/ 38 h 58"/>
                  <a:gd name="T32" fmla="*/ 37 w 40"/>
                  <a:gd name="T33" fmla="*/ 46 h 58"/>
                  <a:gd name="T34" fmla="*/ 35 w 40"/>
                  <a:gd name="T35" fmla="*/ 52 h 58"/>
                  <a:gd name="T36" fmla="*/ 32 w 40"/>
                  <a:gd name="T37" fmla="*/ 55 h 58"/>
                  <a:gd name="T38" fmla="*/ 26 w 40"/>
                  <a:gd name="T39" fmla="*/ 58 h 58"/>
                  <a:gd name="T40" fmla="*/ 20 w 40"/>
                  <a:gd name="T41" fmla="*/ 58 h 58"/>
                  <a:gd name="T42" fmla="*/ 12 w 40"/>
                  <a:gd name="T43" fmla="*/ 58 h 58"/>
                  <a:gd name="T44" fmla="*/ 6 w 40"/>
                  <a:gd name="T45" fmla="*/ 55 h 58"/>
                  <a:gd name="T46" fmla="*/ 3 w 40"/>
                  <a:gd name="T47" fmla="*/ 46 h 58"/>
                  <a:gd name="T48" fmla="*/ 3 w 40"/>
                  <a:gd name="T49" fmla="*/ 40 h 58"/>
                  <a:gd name="T50" fmla="*/ 0 w 40"/>
                  <a:gd name="T51" fmla="*/ 29 h 58"/>
                  <a:gd name="T52" fmla="*/ 9 w 40"/>
                  <a:gd name="T53" fmla="*/ 29 h 58"/>
                  <a:gd name="T54" fmla="*/ 9 w 40"/>
                  <a:gd name="T55" fmla="*/ 38 h 58"/>
                  <a:gd name="T56" fmla="*/ 12 w 40"/>
                  <a:gd name="T57" fmla="*/ 43 h 58"/>
                  <a:gd name="T58" fmla="*/ 12 w 40"/>
                  <a:gd name="T59" fmla="*/ 49 h 58"/>
                  <a:gd name="T60" fmla="*/ 15 w 40"/>
                  <a:gd name="T61" fmla="*/ 52 h 58"/>
                  <a:gd name="T62" fmla="*/ 20 w 40"/>
                  <a:gd name="T63" fmla="*/ 52 h 58"/>
                  <a:gd name="T64" fmla="*/ 26 w 40"/>
                  <a:gd name="T65" fmla="*/ 52 h 58"/>
                  <a:gd name="T66" fmla="*/ 29 w 40"/>
                  <a:gd name="T67" fmla="*/ 49 h 58"/>
                  <a:gd name="T68" fmla="*/ 29 w 40"/>
                  <a:gd name="T69" fmla="*/ 43 h 58"/>
                  <a:gd name="T70" fmla="*/ 32 w 40"/>
                  <a:gd name="T71" fmla="*/ 38 h 58"/>
                  <a:gd name="T72" fmla="*/ 32 w 40"/>
                  <a:gd name="T73" fmla="*/ 29 h 58"/>
                  <a:gd name="T74" fmla="*/ 32 w 40"/>
                  <a:gd name="T75" fmla="*/ 20 h 58"/>
                  <a:gd name="T76" fmla="*/ 29 w 40"/>
                  <a:gd name="T77" fmla="*/ 15 h 58"/>
                  <a:gd name="T78" fmla="*/ 29 w 40"/>
                  <a:gd name="T79" fmla="*/ 12 h 58"/>
                  <a:gd name="T80" fmla="*/ 26 w 40"/>
                  <a:gd name="T81" fmla="*/ 9 h 58"/>
                  <a:gd name="T82" fmla="*/ 20 w 40"/>
                  <a:gd name="T83" fmla="*/ 6 h 58"/>
                  <a:gd name="T84" fmla="*/ 15 w 40"/>
                  <a:gd name="T85" fmla="*/ 9 h 58"/>
                  <a:gd name="T86" fmla="*/ 12 w 40"/>
                  <a:gd name="T87" fmla="*/ 12 h 58"/>
                  <a:gd name="T88" fmla="*/ 12 w 40"/>
                  <a:gd name="T89" fmla="*/ 15 h 58"/>
                  <a:gd name="T90" fmla="*/ 9 w 40"/>
                  <a:gd name="T91" fmla="*/ 20 h 58"/>
                  <a:gd name="T92" fmla="*/ 9 w 40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0"/>
                  <a:gd name="T142" fmla="*/ 0 h 58"/>
                  <a:gd name="T143" fmla="*/ 40 w 40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0" h="58">
                    <a:moveTo>
                      <a:pt x="0" y="29"/>
                    </a:moveTo>
                    <a:lnTo>
                      <a:pt x="3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7" y="18"/>
                    </a:lnTo>
                    <a:lnTo>
                      <a:pt x="37" y="23"/>
                    </a:lnTo>
                    <a:lnTo>
                      <a:pt x="40" y="29"/>
                    </a:lnTo>
                    <a:lnTo>
                      <a:pt x="37" y="38"/>
                    </a:lnTo>
                    <a:lnTo>
                      <a:pt x="37" y="46"/>
                    </a:lnTo>
                    <a:lnTo>
                      <a:pt x="35" y="52"/>
                    </a:lnTo>
                    <a:lnTo>
                      <a:pt x="32" y="55"/>
                    </a:lnTo>
                    <a:lnTo>
                      <a:pt x="26" y="58"/>
                    </a:lnTo>
                    <a:lnTo>
                      <a:pt x="20" y="58"/>
                    </a:lnTo>
                    <a:lnTo>
                      <a:pt x="12" y="58"/>
                    </a:lnTo>
                    <a:lnTo>
                      <a:pt x="6" y="55"/>
                    </a:lnTo>
                    <a:lnTo>
                      <a:pt x="3" y="46"/>
                    </a:lnTo>
                    <a:lnTo>
                      <a:pt x="3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12" y="43"/>
                    </a:lnTo>
                    <a:lnTo>
                      <a:pt x="12" y="49"/>
                    </a:lnTo>
                    <a:lnTo>
                      <a:pt x="15" y="52"/>
                    </a:lnTo>
                    <a:lnTo>
                      <a:pt x="20" y="52"/>
                    </a:lnTo>
                    <a:lnTo>
                      <a:pt x="26" y="52"/>
                    </a:lnTo>
                    <a:lnTo>
                      <a:pt x="29" y="49"/>
                    </a:lnTo>
                    <a:lnTo>
                      <a:pt x="29" y="43"/>
                    </a:lnTo>
                    <a:lnTo>
                      <a:pt x="32" y="38"/>
                    </a:lnTo>
                    <a:lnTo>
                      <a:pt x="32" y="29"/>
                    </a:lnTo>
                    <a:lnTo>
                      <a:pt x="32" y="20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0" y="6"/>
                    </a:lnTo>
                    <a:lnTo>
                      <a:pt x="15" y="9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98" name="Freeform 1114"/>
              <p:cNvSpPr>
                <a:spLocks noEditPoints="1"/>
              </p:cNvSpPr>
              <p:nvPr/>
            </p:nvSpPr>
            <p:spPr bwMode="auto">
              <a:xfrm>
                <a:off x="3318" y="1388"/>
                <a:ext cx="37" cy="58"/>
              </a:xfrm>
              <a:custGeom>
                <a:avLst/>
                <a:gdLst>
                  <a:gd name="T0" fmla="*/ 0 w 37"/>
                  <a:gd name="T1" fmla="*/ 29 h 58"/>
                  <a:gd name="T2" fmla="*/ 0 w 37"/>
                  <a:gd name="T3" fmla="*/ 20 h 58"/>
                  <a:gd name="T4" fmla="*/ 3 w 37"/>
                  <a:gd name="T5" fmla="*/ 12 h 58"/>
                  <a:gd name="T6" fmla="*/ 6 w 37"/>
                  <a:gd name="T7" fmla="*/ 6 h 58"/>
                  <a:gd name="T8" fmla="*/ 9 w 37"/>
                  <a:gd name="T9" fmla="*/ 3 h 58"/>
                  <a:gd name="T10" fmla="*/ 11 w 37"/>
                  <a:gd name="T11" fmla="*/ 0 h 58"/>
                  <a:gd name="T12" fmla="*/ 17 w 37"/>
                  <a:gd name="T13" fmla="*/ 0 h 58"/>
                  <a:gd name="T14" fmla="*/ 23 w 37"/>
                  <a:gd name="T15" fmla="*/ 0 h 58"/>
                  <a:gd name="T16" fmla="*/ 26 w 37"/>
                  <a:gd name="T17" fmla="*/ 3 h 58"/>
                  <a:gd name="T18" fmla="*/ 31 w 37"/>
                  <a:gd name="T19" fmla="*/ 3 h 58"/>
                  <a:gd name="T20" fmla="*/ 31 w 37"/>
                  <a:gd name="T21" fmla="*/ 9 h 58"/>
                  <a:gd name="T22" fmla="*/ 34 w 37"/>
                  <a:gd name="T23" fmla="*/ 12 h 58"/>
                  <a:gd name="T24" fmla="*/ 37 w 37"/>
                  <a:gd name="T25" fmla="*/ 18 h 58"/>
                  <a:gd name="T26" fmla="*/ 37 w 37"/>
                  <a:gd name="T27" fmla="*/ 23 h 58"/>
                  <a:gd name="T28" fmla="*/ 37 w 37"/>
                  <a:gd name="T29" fmla="*/ 29 h 58"/>
                  <a:gd name="T30" fmla="*/ 37 w 37"/>
                  <a:gd name="T31" fmla="*/ 38 h 58"/>
                  <a:gd name="T32" fmla="*/ 34 w 37"/>
                  <a:gd name="T33" fmla="*/ 46 h 58"/>
                  <a:gd name="T34" fmla="*/ 31 w 37"/>
                  <a:gd name="T35" fmla="*/ 52 h 58"/>
                  <a:gd name="T36" fmla="*/ 29 w 37"/>
                  <a:gd name="T37" fmla="*/ 55 h 58"/>
                  <a:gd name="T38" fmla="*/ 23 w 37"/>
                  <a:gd name="T39" fmla="*/ 58 h 58"/>
                  <a:gd name="T40" fmla="*/ 17 w 37"/>
                  <a:gd name="T41" fmla="*/ 58 h 58"/>
                  <a:gd name="T42" fmla="*/ 11 w 37"/>
                  <a:gd name="T43" fmla="*/ 58 h 58"/>
                  <a:gd name="T44" fmla="*/ 6 w 37"/>
                  <a:gd name="T45" fmla="*/ 55 h 58"/>
                  <a:gd name="T46" fmla="*/ 3 w 37"/>
                  <a:gd name="T47" fmla="*/ 46 h 58"/>
                  <a:gd name="T48" fmla="*/ 0 w 37"/>
                  <a:gd name="T49" fmla="*/ 40 h 58"/>
                  <a:gd name="T50" fmla="*/ 0 w 37"/>
                  <a:gd name="T51" fmla="*/ 29 h 58"/>
                  <a:gd name="T52" fmla="*/ 9 w 37"/>
                  <a:gd name="T53" fmla="*/ 29 h 58"/>
                  <a:gd name="T54" fmla="*/ 9 w 37"/>
                  <a:gd name="T55" fmla="*/ 38 h 58"/>
                  <a:gd name="T56" fmla="*/ 9 w 37"/>
                  <a:gd name="T57" fmla="*/ 43 h 58"/>
                  <a:gd name="T58" fmla="*/ 11 w 37"/>
                  <a:gd name="T59" fmla="*/ 49 h 58"/>
                  <a:gd name="T60" fmla="*/ 14 w 37"/>
                  <a:gd name="T61" fmla="*/ 52 h 58"/>
                  <a:gd name="T62" fmla="*/ 17 w 37"/>
                  <a:gd name="T63" fmla="*/ 52 h 58"/>
                  <a:gd name="T64" fmla="*/ 23 w 37"/>
                  <a:gd name="T65" fmla="*/ 52 h 58"/>
                  <a:gd name="T66" fmla="*/ 26 w 37"/>
                  <a:gd name="T67" fmla="*/ 49 h 58"/>
                  <a:gd name="T68" fmla="*/ 29 w 37"/>
                  <a:gd name="T69" fmla="*/ 43 h 58"/>
                  <a:gd name="T70" fmla="*/ 29 w 37"/>
                  <a:gd name="T71" fmla="*/ 38 h 58"/>
                  <a:gd name="T72" fmla="*/ 29 w 37"/>
                  <a:gd name="T73" fmla="*/ 29 h 58"/>
                  <a:gd name="T74" fmla="*/ 29 w 37"/>
                  <a:gd name="T75" fmla="*/ 20 h 58"/>
                  <a:gd name="T76" fmla="*/ 29 w 37"/>
                  <a:gd name="T77" fmla="*/ 15 h 58"/>
                  <a:gd name="T78" fmla="*/ 26 w 37"/>
                  <a:gd name="T79" fmla="*/ 12 h 58"/>
                  <a:gd name="T80" fmla="*/ 23 w 37"/>
                  <a:gd name="T81" fmla="*/ 9 h 58"/>
                  <a:gd name="T82" fmla="*/ 17 w 37"/>
                  <a:gd name="T83" fmla="*/ 6 h 58"/>
                  <a:gd name="T84" fmla="*/ 14 w 37"/>
                  <a:gd name="T85" fmla="*/ 9 h 58"/>
                  <a:gd name="T86" fmla="*/ 11 w 37"/>
                  <a:gd name="T87" fmla="*/ 12 h 58"/>
                  <a:gd name="T88" fmla="*/ 9 w 37"/>
                  <a:gd name="T89" fmla="*/ 15 h 58"/>
                  <a:gd name="T90" fmla="*/ 9 w 37"/>
                  <a:gd name="T91" fmla="*/ 20 h 58"/>
                  <a:gd name="T92" fmla="*/ 9 w 37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8"/>
                  <a:gd name="T143" fmla="*/ 37 w 37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8">
                    <a:moveTo>
                      <a:pt x="0" y="29"/>
                    </a:moveTo>
                    <a:lnTo>
                      <a:pt x="0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31" y="3"/>
                    </a:lnTo>
                    <a:lnTo>
                      <a:pt x="31" y="9"/>
                    </a:lnTo>
                    <a:lnTo>
                      <a:pt x="34" y="12"/>
                    </a:lnTo>
                    <a:lnTo>
                      <a:pt x="37" y="18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1" y="52"/>
                    </a:lnTo>
                    <a:lnTo>
                      <a:pt x="29" y="55"/>
                    </a:lnTo>
                    <a:lnTo>
                      <a:pt x="23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6" y="55"/>
                    </a:lnTo>
                    <a:lnTo>
                      <a:pt x="3" y="46"/>
                    </a:lnTo>
                    <a:lnTo>
                      <a:pt x="0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9" y="43"/>
                    </a:lnTo>
                    <a:lnTo>
                      <a:pt x="11" y="49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26" y="49"/>
                    </a:lnTo>
                    <a:lnTo>
                      <a:pt x="29" y="43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6" y="12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199" name="Line 1115"/>
              <p:cNvSpPr>
                <a:spLocks noChangeShapeType="1"/>
              </p:cNvSpPr>
              <p:nvPr/>
            </p:nvSpPr>
            <p:spPr bwMode="auto">
              <a:xfrm flipH="1">
                <a:off x="4891" y="1420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0" name="Line 1116"/>
              <p:cNvSpPr>
                <a:spLocks noChangeShapeType="1"/>
              </p:cNvSpPr>
              <p:nvPr/>
            </p:nvSpPr>
            <p:spPr bwMode="auto">
              <a:xfrm>
                <a:off x="3432" y="135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1" name="Line 1117"/>
              <p:cNvSpPr>
                <a:spLocks noChangeShapeType="1"/>
              </p:cNvSpPr>
              <p:nvPr/>
            </p:nvSpPr>
            <p:spPr bwMode="auto">
              <a:xfrm flipH="1">
                <a:off x="4919" y="135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2" name="Line 1118"/>
              <p:cNvSpPr>
                <a:spLocks noChangeShapeType="1"/>
              </p:cNvSpPr>
              <p:nvPr/>
            </p:nvSpPr>
            <p:spPr bwMode="auto">
              <a:xfrm>
                <a:off x="3432" y="129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3" name="Line 1119"/>
              <p:cNvSpPr>
                <a:spLocks noChangeShapeType="1"/>
              </p:cNvSpPr>
              <p:nvPr/>
            </p:nvSpPr>
            <p:spPr bwMode="auto">
              <a:xfrm flipH="1">
                <a:off x="4919" y="129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4" name="Line 1120"/>
              <p:cNvSpPr>
                <a:spLocks noChangeShapeType="1"/>
              </p:cNvSpPr>
              <p:nvPr/>
            </p:nvSpPr>
            <p:spPr bwMode="auto">
              <a:xfrm>
                <a:off x="3432" y="1226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5" name="Line 1121"/>
              <p:cNvSpPr>
                <a:spLocks noChangeShapeType="1"/>
              </p:cNvSpPr>
              <p:nvPr/>
            </p:nvSpPr>
            <p:spPr bwMode="auto">
              <a:xfrm flipH="1">
                <a:off x="4919" y="1226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6" name="Line 1122"/>
              <p:cNvSpPr>
                <a:spLocks noChangeShapeType="1"/>
              </p:cNvSpPr>
              <p:nvPr/>
            </p:nvSpPr>
            <p:spPr bwMode="auto">
              <a:xfrm>
                <a:off x="3432" y="116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7" name="Line 1123"/>
              <p:cNvSpPr>
                <a:spLocks noChangeShapeType="1"/>
              </p:cNvSpPr>
              <p:nvPr/>
            </p:nvSpPr>
            <p:spPr bwMode="auto">
              <a:xfrm flipH="1">
                <a:off x="4919" y="1160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8" name="Line 1124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09" name="Freeform 1125"/>
              <p:cNvSpPr>
                <a:spLocks/>
              </p:cNvSpPr>
              <p:nvPr/>
            </p:nvSpPr>
            <p:spPr bwMode="auto">
              <a:xfrm>
                <a:off x="3235" y="1066"/>
                <a:ext cx="20" cy="57"/>
              </a:xfrm>
              <a:custGeom>
                <a:avLst/>
                <a:gdLst>
                  <a:gd name="T0" fmla="*/ 20 w 20"/>
                  <a:gd name="T1" fmla="*/ 57 h 57"/>
                  <a:gd name="T2" fmla="*/ 12 w 20"/>
                  <a:gd name="T3" fmla="*/ 57 h 57"/>
                  <a:gd name="T4" fmla="*/ 12 w 20"/>
                  <a:gd name="T5" fmla="*/ 14 h 57"/>
                  <a:gd name="T6" fmla="*/ 9 w 20"/>
                  <a:gd name="T7" fmla="*/ 17 h 57"/>
                  <a:gd name="T8" fmla="*/ 6 w 20"/>
                  <a:gd name="T9" fmla="*/ 17 h 57"/>
                  <a:gd name="T10" fmla="*/ 3 w 20"/>
                  <a:gd name="T11" fmla="*/ 20 h 57"/>
                  <a:gd name="T12" fmla="*/ 0 w 20"/>
                  <a:gd name="T13" fmla="*/ 23 h 57"/>
                  <a:gd name="T14" fmla="*/ 0 w 20"/>
                  <a:gd name="T15" fmla="*/ 14 h 57"/>
                  <a:gd name="T16" fmla="*/ 6 w 20"/>
                  <a:gd name="T17" fmla="*/ 11 h 57"/>
                  <a:gd name="T18" fmla="*/ 9 w 20"/>
                  <a:gd name="T19" fmla="*/ 9 h 57"/>
                  <a:gd name="T20" fmla="*/ 15 w 20"/>
                  <a:gd name="T21" fmla="*/ 6 h 57"/>
                  <a:gd name="T22" fmla="*/ 15 w 20"/>
                  <a:gd name="T23" fmla="*/ 0 h 57"/>
                  <a:gd name="T24" fmla="*/ 20 w 20"/>
                  <a:gd name="T25" fmla="*/ 0 h 57"/>
                  <a:gd name="T26" fmla="*/ 20 w 20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7"/>
                  <a:gd name="T44" fmla="*/ 20 w 20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7">
                    <a:moveTo>
                      <a:pt x="20" y="57"/>
                    </a:moveTo>
                    <a:lnTo>
                      <a:pt x="12" y="57"/>
                    </a:lnTo>
                    <a:lnTo>
                      <a:pt x="12" y="14"/>
                    </a:lnTo>
                    <a:lnTo>
                      <a:pt x="9" y="17"/>
                    </a:lnTo>
                    <a:lnTo>
                      <a:pt x="6" y="17"/>
                    </a:lnTo>
                    <a:lnTo>
                      <a:pt x="3" y="2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9" y="9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10" name="Freeform 1126"/>
              <p:cNvSpPr>
                <a:spLocks/>
              </p:cNvSpPr>
              <p:nvPr/>
            </p:nvSpPr>
            <p:spPr bwMode="auto">
              <a:xfrm>
                <a:off x="3272" y="1069"/>
                <a:ext cx="40" cy="57"/>
              </a:xfrm>
              <a:custGeom>
                <a:avLst/>
                <a:gdLst>
                  <a:gd name="T0" fmla="*/ 0 w 40"/>
                  <a:gd name="T1" fmla="*/ 40 h 57"/>
                  <a:gd name="T2" fmla="*/ 9 w 40"/>
                  <a:gd name="T3" fmla="*/ 40 h 57"/>
                  <a:gd name="T4" fmla="*/ 12 w 40"/>
                  <a:gd name="T5" fmla="*/ 43 h 57"/>
                  <a:gd name="T6" fmla="*/ 12 w 40"/>
                  <a:gd name="T7" fmla="*/ 46 h 57"/>
                  <a:gd name="T8" fmla="*/ 15 w 40"/>
                  <a:gd name="T9" fmla="*/ 48 h 57"/>
                  <a:gd name="T10" fmla="*/ 20 w 40"/>
                  <a:gd name="T11" fmla="*/ 48 h 57"/>
                  <a:gd name="T12" fmla="*/ 26 w 40"/>
                  <a:gd name="T13" fmla="*/ 48 h 57"/>
                  <a:gd name="T14" fmla="*/ 29 w 40"/>
                  <a:gd name="T15" fmla="*/ 46 h 57"/>
                  <a:gd name="T16" fmla="*/ 32 w 40"/>
                  <a:gd name="T17" fmla="*/ 43 h 57"/>
                  <a:gd name="T18" fmla="*/ 32 w 40"/>
                  <a:gd name="T19" fmla="*/ 37 h 57"/>
                  <a:gd name="T20" fmla="*/ 32 w 40"/>
                  <a:gd name="T21" fmla="*/ 31 h 57"/>
                  <a:gd name="T22" fmla="*/ 29 w 40"/>
                  <a:gd name="T23" fmla="*/ 26 h 57"/>
                  <a:gd name="T24" fmla="*/ 26 w 40"/>
                  <a:gd name="T25" fmla="*/ 26 h 57"/>
                  <a:gd name="T26" fmla="*/ 20 w 40"/>
                  <a:gd name="T27" fmla="*/ 23 h 57"/>
                  <a:gd name="T28" fmla="*/ 17 w 40"/>
                  <a:gd name="T29" fmla="*/ 23 h 57"/>
                  <a:gd name="T30" fmla="*/ 15 w 40"/>
                  <a:gd name="T31" fmla="*/ 26 h 57"/>
                  <a:gd name="T32" fmla="*/ 12 w 40"/>
                  <a:gd name="T33" fmla="*/ 26 h 57"/>
                  <a:gd name="T34" fmla="*/ 9 w 40"/>
                  <a:gd name="T35" fmla="*/ 28 h 57"/>
                  <a:gd name="T36" fmla="*/ 3 w 40"/>
                  <a:gd name="T37" fmla="*/ 28 h 57"/>
                  <a:gd name="T38" fmla="*/ 9 w 40"/>
                  <a:gd name="T39" fmla="*/ 0 h 57"/>
                  <a:gd name="T40" fmla="*/ 35 w 40"/>
                  <a:gd name="T41" fmla="*/ 0 h 57"/>
                  <a:gd name="T42" fmla="*/ 35 w 40"/>
                  <a:gd name="T43" fmla="*/ 6 h 57"/>
                  <a:gd name="T44" fmla="*/ 15 w 40"/>
                  <a:gd name="T45" fmla="*/ 6 h 57"/>
                  <a:gd name="T46" fmla="*/ 12 w 40"/>
                  <a:gd name="T47" fmla="*/ 20 h 57"/>
                  <a:gd name="T48" fmla="*/ 17 w 40"/>
                  <a:gd name="T49" fmla="*/ 17 h 57"/>
                  <a:gd name="T50" fmla="*/ 23 w 40"/>
                  <a:gd name="T51" fmla="*/ 17 h 57"/>
                  <a:gd name="T52" fmla="*/ 29 w 40"/>
                  <a:gd name="T53" fmla="*/ 17 h 57"/>
                  <a:gd name="T54" fmla="*/ 35 w 40"/>
                  <a:gd name="T55" fmla="*/ 23 h 57"/>
                  <a:gd name="T56" fmla="*/ 37 w 40"/>
                  <a:gd name="T57" fmla="*/ 28 h 57"/>
                  <a:gd name="T58" fmla="*/ 40 w 40"/>
                  <a:gd name="T59" fmla="*/ 34 h 57"/>
                  <a:gd name="T60" fmla="*/ 37 w 40"/>
                  <a:gd name="T61" fmla="*/ 43 h 57"/>
                  <a:gd name="T62" fmla="*/ 35 w 40"/>
                  <a:gd name="T63" fmla="*/ 48 h 57"/>
                  <a:gd name="T64" fmla="*/ 29 w 40"/>
                  <a:gd name="T65" fmla="*/ 54 h 57"/>
                  <a:gd name="T66" fmla="*/ 20 w 40"/>
                  <a:gd name="T67" fmla="*/ 57 h 57"/>
                  <a:gd name="T68" fmla="*/ 12 w 40"/>
                  <a:gd name="T69" fmla="*/ 54 h 57"/>
                  <a:gd name="T70" fmla="*/ 6 w 40"/>
                  <a:gd name="T71" fmla="*/ 51 h 57"/>
                  <a:gd name="T72" fmla="*/ 3 w 40"/>
                  <a:gd name="T73" fmla="*/ 46 h 57"/>
                  <a:gd name="T74" fmla="*/ 0 w 40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0"/>
                  <a:gd name="T115" fmla="*/ 0 h 57"/>
                  <a:gd name="T116" fmla="*/ 40 w 40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0" h="57">
                    <a:moveTo>
                      <a:pt x="0" y="40"/>
                    </a:moveTo>
                    <a:lnTo>
                      <a:pt x="9" y="40"/>
                    </a:lnTo>
                    <a:lnTo>
                      <a:pt x="12" y="43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20" y="48"/>
                    </a:lnTo>
                    <a:lnTo>
                      <a:pt x="26" y="48"/>
                    </a:lnTo>
                    <a:lnTo>
                      <a:pt x="29" y="46"/>
                    </a:lnTo>
                    <a:lnTo>
                      <a:pt x="32" y="43"/>
                    </a:lnTo>
                    <a:lnTo>
                      <a:pt x="32" y="37"/>
                    </a:lnTo>
                    <a:lnTo>
                      <a:pt x="32" y="31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0" y="23"/>
                    </a:lnTo>
                    <a:lnTo>
                      <a:pt x="17" y="23"/>
                    </a:lnTo>
                    <a:lnTo>
                      <a:pt x="15" y="26"/>
                    </a:lnTo>
                    <a:lnTo>
                      <a:pt x="12" y="26"/>
                    </a:lnTo>
                    <a:lnTo>
                      <a:pt x="9" y="28"/>
                    </a:lnTo>
                    <a:lnTo>
                      <a:pt x="3" y="28"/>
                    </a:lnTo>
                    <a:lnTo>
                      <a:pt x="9" y="0"/>
                    </a:lnTo>
                    <a:lnTo>
                      <a:pt x="35" y="0"/>
                    </a:lnTo>
                    <a:lnTo>
                      <a:pt x="35" y="6"/>
                    </a:lnTo>
                    <a:lnTo>
                      <a:pt x="15" y="6"/>
                    </a:lnTo>
                    <a:lnTo>
                      <a:pt x="12" y="20"/>
                    </a:lnTo>
                    <a:lnTo>
                      <a:pt x="17" y="17"/>
                    </a:lnTo>
                    <a:lnTo>
                      <a:pt x="23" y="17"/>
                    </a:lnTo>
                    <a:lnTo>
                      <a:pt x="29" y="17"/>
                    </a:lnTo>
                    <a:lnTo>
                      <a:pt x="35" y="23"/>
                    </a:lnTo>
                    <a:lnTo>
                      <a:pt x="37" y="28"/>
                    </a:lnTo>
                    <a:lnTo>
                      <a:pt x="40" y="34"/>
                    </a:lnTo>
                    <a:lnTo>
                      <a:pt x="37" y="43"/>
                    </a:lnTo>
                    <a:lnTo>
                      <a:pt x="35" y="48"/>
                    </a:lnTo>
                    <a:lnTo>
                      <a:pt x="29" y="54"/>
                    </a:lnTo>
                    <a:lnTo>
                      <a:pt x="20" y="57"/>
                    </a:lnTo>
                    <a:lnTo>
                      <a:pt x="12" y="54"/>
                    </a:lnTo>
                    <a:lnTo>
                      <a:pt x="6" y="51"/>
                    </a:lnTo>
                    <a:lnTo>
                      <a:pt x="3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11" name="Freeform 1127"/>
              <p:cNvSpPr>
                <a:spLocks noEditPoints="1"/>
              </p:cNvSpPr>
              <p:nvPr/>
            </p:nvSpPr>
            <p:spPr bwMode="auto">
              <a:xfrm>
                <a:off x="3318" y="1066"/>
                <a:ext cx="37" cy="60"/>
              </a:xfrm>
              <a:custGeom>
                <a:avLst/>
                <a:gdLst>
                  <a:gd name="T0" fmla="*/ 0 w 37"/>
                  <a:gd name="T1" fmla="*/ 29 h 60"/>
                  <a:gd name="T2" fmla="*/ 0 w 37"/>
                  <a:gd name="T3" fmla="*/ 20 h 60"/>
                  <a:gd name="T4" fmla="*/ 3 w 37"/>
                  <a:gd name="T5" fmla="*/ 14 h 60"/>
                  <a:gd name="T6" fmla="*/ 6 w 37"/>
                  <a:gd name="T7" fmla="*/ 9 h 60"/>
                  <a:gd name="T8" fmla="*/ 9 w 37"/>
                  <a:gd name="T9" fmla="*/ 3 h 60"/>
                  <a:gd name="T10" fmla="*/ 11 w 37"/>
                  <a:gd name="T11" fmla="*/ 0 h 60"/>
                  <a:gd name="T12" fmla="*/ 17 w 37"/>
                  <a:gd name="T13" fmla="*/ 0 h 60"/>
                  <a:gd name="T14" fmla="*/ 23 w 37"/>
                  <a:gd name="T15" fmla="*/ 0 h 60"/>
                  <a:gd name="T16" fmla="*/ 26 w 37"/>
                  <a:gd name="T17" fmla="*/ 3 h 60"/>
                  <a:gd name="T18" fmla="*/ 31 w 37"/>
                  <a:gd name="T19" fmla="*/ 6 h 60"/>
                  <a:gd name="T20" fmla="*/ 31 w 37"/>
                  <a:gd name="T21" fmla="*/ 9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9 h 60"/>
                  <a:gd name="T30" fmla="*/ 37 w 37"/>
                  <a:gd name="T31" fmla="*/ 40 h 60"/>
                  <a:gd name="T32" fmla="*/ 34 w 37"/>
                  <a:gd name="T33" fmla="*/ 46 h 60"/>
                  <a:gd name="T34" fmla="*/ 31 w 37"/>
                  <a:gd name="T35" fmla="*/ 51 h 60"/>
                  <a:gd name="T36" fmla="*/ 29 w 37"/>
                  <a:gd name="T37" fmla="*/ 57 h 60"/>
                  <a:gd name="T38" fmla="*/ 23 w 37"/>
                  <a:gd name="T39" fmla="*/ 57 h 60"/>
                  <a:gd name="T40" fmla="*/ 17 w 37"/>
                  <a:gd name="T41" fmla="*/ 60 h 60"/>
                  <a:gd name="T42" fmla="*/ 11 w 37"/>
                  <a:gd name="T43" fmla="*/ 57 h 60"/>
                  <a:gd name="T44" fmla="*/ 6 w 37"/>
                  <a:gd name="T45" fmla="*/ 54 h 60"/>
                  <a:gd name="T46" fmla="*/ 3 w 37"/>
                  <a:gd name="T47" fmla="*/ 49 h 60"/>
                  <a:gd name="T48" fmla="*/ 0 w 37"/>
                  <a:gd name="T49" fmla="*/ 40 h 60"/>
                  <a:gd name="T50" fmla="*/ 0 w 37"/>
                  <a:gd name="T51" fmla="*/ 29 h 60"/>
                  <a:gd name="T52" fmla="*/ 9 w 37"/>
                  <a:gd name="T53" fmla="*/ 29 h 60"/>
                  <a:gd name="T54" fmla="*/ 9 w 37"/>
                  <a:gd name="T55" fmla="*/ 37 h 60"/>
                  <a:gd name="T56" fmla="*/ 9 w 37"/>
                  <a:gd name="T57" fmla="*/ 43 h 60"/>
                  <a:gd name="T58" fmla="*/ 11 w 37"/>
                  <a:gd name="T59" fmla="*/ 49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9 h 60"/>
                  <a:gd name="T68" fmla="*/ 29 w 37"/>
                  <a:gd name="T69" fmla="*/ 43 h 60"/>
                  <a:gd name="T70" fmla="*/ 29 w 37"/>
                  <a:gd name="T71" fmla="*/ 37 h 60"/>
                  <a:gd name="T72" fmla="*/ 29 w 37"/>
                  <a:gd name="T73" fmla="*/ 29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9 h 60"/>
                  <a:gd name="T82" fmla="*/ 17 w 37"/>
                  <a:gd name="T83" fmla="*/ 9 h 60"/>
                  <a:gd name="T84" fmla="*/ 14 w 37"/>
                  <a:gd name="T85" fmla="*/ 9 h 60"/>
                  <a:gd name="T86" fmla="*/ 11 w 37"/>
                  <a:gd name="T87" fmla="*/ 11 h 60"/>
                  <a:gd name="T88" fmla="*/ 9 w 37"/>
                  <a:gd name="T89" fmla="*/ 14 h 60"/>
                  <a:gd name="T90" fmla="*/ 9 w 37"/>
                  <a:gd name="T91" fmla="*/ 23 h 60"/>
                  <a:gd name="T92" fmla="*/ 9 w 37"/>
                  <a:gd name="T93" fmla="*/ 29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9"/>
                    </a:moveTo>
                    <a:lnTo>
                      <a:pt x="0" y="20"/>
                    </a:lnTo>
                    <a:lnTo>
                      <a:pt x="3" y="14"/>
                    </a:lnTo>
                    <a:lnTo>
                      <a:pt x="6" y="9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31" y="6"/>
                    </a:lnTo>
                    <a:lnTo>
                      <a:pt x="31" y="9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1" y="51"/>
                    </a:lnTo>
                    <a:lnTo>
                      <a:pt x="29" y="57"/>
                    </a:lnTo>
                    <a:lnTo>
                      <a:pt x="23" y="57"/>
                    </a:lnTo>
                    <a:lnTo>
                      <a:pt x="17" y="60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3" y="49"/>
                    </a:lnTo>
                    <a:lnTo>
                      <a:pt x="0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1" y="49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9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9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3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12" name="Line 1128"/>
              <p:cNvSpPr>
                <a:spLocks noChangeShapeType="1"/>
              </p:cNvSpPr>
              <p:nvPr/>
            </p:nvSpPr>
            <p:spPr bwMode="auto">
              <a:xfrm flipH="1">
                <a:off x="4891" y="1097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3" name="Line 1129"/>
              <p:cNvSpPr>
                <a:spLocks noChangeShapeType="1"/>
              </p:cNvSpPr>
              <p:nvPr/>
            </p:nvSpPr>
            <p:spPr bwMode="auto">
              <a:xfrm flipV="1">
                <a:off x="3435" y="2039"/>
                <a:ext cx="1" cy="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4" name="Freeform 1130"/>
              <p:cNvSpPr>
                <a:spLocks noEditPoints="1"/>
              </p:cNvSpPr>
              <p:nvPr/>
            </p:nvSpPr>
            <p:spPr bwMode="auto">
              <a:xfrm>
                <a:off x="3426" y="2085"/>
                <a:ext cx="38" cy="57"/>
              </a:xfrm>
              <a:custGeom>
                <a:avLst/>
                <a:gdLst>
                  <a:gd name="T0" fmla="*/ 0 w 38"/>
                  <a:gd name="T1" fmla="*/ 28 h 57"/>
                  <a:gd name="T2" fmla="*/ 0 w 38"/>
                  <a:gd name="T3" fmla="*/ 20 h 57"/>
                  <a:gd name="T4" fmla="*/ 3 w 38"/>
                  <a:gd name="T5" fmla="*/ 11 h 57"/>
                  <a:gd name="T6" fmla="*/ 6 w 38"/>
                  <a:gd name="T7" fmla="*/ 6 h 57"/>
                  <a:gd name="T8" fmla="*/ 9 w 38"/>
                  <a:gd name="T9" fmla="*/ 3 h 57"/>
                  <a:gd name="T10" fmla="*/ 15 w 38"/>
                  <a:gd name="T11" fmla="*/ 0 h 57"/>
                  <a:gd name="T12" fmla="*/ 20 w 38"/>
                  <a:gd name="T13" fmla="*/ 0 h 57"/>
                  <a:gd name="T14" fmla="*/ 23 w 38"/>
                  <a:gd name="T15" fmla="*/ 0 h 57"/>
                  <a:gd name="T16" fmla="*/ 26 w 38"/>
                  <a:gd name="T17" fmla="*/ 0 h 57"/>
                  <a:gd name="T18" fmla="*/ 32 w 38"/>
                  <a:gd name="T19" fmla="*/ 3 h 57"/>
                  <a:gd name="T20" fmla="*/ 32 w 38"/>
                  <a:gd name="T21" fmla="*/ 6 h 57"/>
                  <a:gd name="T22" fmla="*/ 35 w 38"/>
                  <a:gd name="T23" fmla="*/ 8 h 57"/>
                  <a:gd name="T24" fmla="*/ 38 w 38"/>
                  <a:gd name="T25" fmla="*/ 14 h 57"/>
                  <a:gd name="T26" fmla="*/ 38 w 38"/>
                  <a:gd name="T27" fmla="*/ 20 h 57"/>
                  <a:gd name="T28" fmla="*/ 38 w 38"/>
                  <a:gd name="T29" fmla="*/ 28 h 57"/>
                  <a:gd name="T30" fmla="*/ 38 w 38"/>
                  <a:gd name="T31" fmla="*/ 37 h 57"/>
                  <a:gd name="T32" fmla="*/ 35 w 38"/>
                  <a:gd name="T33" fmla="*/ 45 h 57"/>
                  <a:gd name="T34" fmla="*/ 32 w 38"/>
                  <a:gd name="T35" fmla="*/ 51 h 57"/>
                  <a:gd name="T36" fmla="*/ 29 w 38"/>
                  <a:gd name="T37" fmla="*/ 54 h 57"/>
                  <a:gd name="T38" fmla="*/ 26 w 38"/>
                  <a:gd name="T39" fmla="*/ 57 h 57"/>
                  <a:gd name="T40" fmla="*/ 20 w 38"/>
                  <a:gd name="T41" fmla="*/ 57 h 57"/>
                  <a:gd name="T42" fmla="*/ 12 w 38"/>
                  <a:gd name="T43" fmla="*/ 57 h 57"/>
                  <a:gd name="T44" fmla="*/ 6 w 38"/>
                  <a:gd name="T45" fmla="*/ 51 h 57"/>
                  <a:gd name="T46" fmla="*/ 3 w 38"/>
                  <a:gd name="T47" fmla="*/ 45 h 57"/>
                  <a:gd name="T48" fmla="*/ 0 w 38"/>
                  <a:gd name="T49" fmla="*/ 37 h 57"/>
                  <a:gd name="T50" fmla="*/ 0 w 38"/>
                  <a:gd name="T51" fmla="*/ 28 h 57"/>
                  <a:gd name="T52" fmla="*/ 9 w 38"/>
                  <a:gd name="T53" fmla="*/ 28 h 57"/>
                  <a:gd name="T54" fmla="*/ 9 w 38"/>
                  <a:gd name="T55" fmla="*/ 37 h 57"/>
                  <a:gd name="T56" fmla="*/ 9 w 38"/>
                  <a:gd name="T57" fmla="*/ 43 h 57"/>
                  <a:gd name="T58" fmla="*/ 12 w 38"/>
                  <a:gd name="T59" fmla="*/ 45 h 57"/>
                  <a:gd name="T60" fmla="*/ 15 w 38"/>
                  <a:gd name="T61" fmla="*/ 48 h 57"/>
                  <a:gd name="T62" fmla="*/ 20 w 38"/>
                  <a:gd name="T63" fmla="*/ 51 h 57"/>
                  <a:gd name="T64" fmla="*/ 23 w 38"/>
                  <a:gd name="T65" fmla="*/ 48 h 57"/>
                  <a:gd name="T66" fmla="*/ 26 w 38"/>
                  <a:gd name="T67" fmla="*/ 45 h 57"/>
                  <a:gd name="T68" fmla="*/ 29 w 38"/>
                  <a:gd name="T69" fmla="*/ 43 h 57"/>
                  <a:gd name="T70" fmla="*/ 29 w 38"/>
                  <a:gd name="T71" fmla="*/ 37 h 57"/>
                  <a:gd name="T72" fmla="*/ 29 w 38"/>
                  <a:gd name="T73" fmla="*/ 28 h 57"/>
                  <a:gd name="T74" fmla="*/ 29 w 38"/>
                  <a:gd name="T75" fmla="*/ 20 h 57"/>
                  <a:gd name="T76" fmla="*/ 29 w 38"/>
                  <a:gd name="T77" fmla="*/ 14 h 57"/>
                  <a:gd name="T78" fmla="*/ 26 w 38"/>
                  <a:gd name="T79" fmla="*/ 11 h 57"/>
                  <a:gd name="T80" fmla="*/ 23 w 38"/>
                  <a:gd name="T81" fmla="*/ 6 h 57"/>
                  <a:gd name="T82" fmla="*/ 20 w 38"/>
                  <a:gd name="T83" fmla="*/ 6 h 57"/>
                  <a:gd name="T84" fmla="*/ 15 w 38"/>
                  <a:gd name="T85" fmla="*/ 6 h 57"/>
                  <a:gd name="T86" fmla="*/ 12 w 38"/>
                  <a:gd name="T87" fmla="*/ 8 h 57"/>
                  <a:gd name="T88" fmla="*/ 9 w 38"/>
                  <a:gd name="T89" fmla="*/ 14 h 57"/>
                  <a:gd name="T90" fmla="*/ 9 w 38"/>
                  <a:gd name="T91" fmla="*/ 20 h 57"/>
                  <a:gd name="T92" fmla="*/ 9 w 38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"/>
                  <a:gd name="T142" fmla="*/ 0 h 57"/>
                  <a:gd name="T143" fmla="*/ 38 w 38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" h="57">
                    <a:moveTo>
                      <a:pt x="0" y="28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2" y="3"/>
                    </a:lnTo>
                    <a:lnTo>
                      <a:pt x="32" y="6"/>
                    </a:lnTo>
                    <a:lnTo>
                      <a:pt x="35" y="8"/>
                    </a:lnTo>
                    <a:lnTo>
                      <a:pt x="38" y="14"/>
                    </a:lnTo>
                    <a:lnTo>
                      <a:pt x="38" y="20"/>
                    </a:lnTo>
                    <a:lnTo>
                      <a:pt x="38" y="28"/>
                    </a:lnTo>
                    <a:lnTo>
                      <a:pt x="38" y="37"/>
                    </a:lnTo>
                    <a:lnTo>
                      <a:pt x="35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6" y="57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2" y="45"/>
                    </a:lnTo>
                    <a:lnTo>
                      <a:pt x="15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15" name="Line 1131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6" name="Line 1132"/>
              <p:cNvSpPr>
                <a:spLocks noChangeShapeType="1"/>
              </p:cNvSpPr>
              <p:nvPr/>
            </p:nvSpPr>
            <p:spPr bwMode="auto">
              <a:xfrm flipV="1">
                <a:off x="3535" y="205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7" name="Line 1133"/>
              <p:cNvSpPr>
                <a:spLocks noChangeShapeType="1"/>
              </p:cNvSpPr>
              <p:nvPr/>
            </p:nvSpPr>
            <p:spPr bwMode="auto">
              <a:xfrm>
                <a:off x="353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8" name="Line 1134"/>
              <p:cNvSpPr>
                <a:spLocks noChangeShapeType="1"/>
              </p:cNvSpPr>
              <p:nvPr/>
            </p:nvSpPr>
            <p:spPr bwMode="auto">
              <a:xfrm flipV="1">
                <a:off x="3635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19" name="Line 1135"/>
              <p:cNvSpPr>
                <a:spLocks noChangeShapeType="1"/>
              </p:cNvSpPr>
              <p:nvPr/>
            </p:nvSpPr>
            <p:spPr bwMode="auto">
              <a:xfrm>
                <a:off x="363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0" name="Line 1136"/>
              <p:cNvSpPr>
                <a:spLocks noChangeShapeType="1"/>
              </p:cNvSpPr>
              <p:nvPr/>
            </p:nvSpPr>
            <p:spPr bwMode="auto">
              <a:xfrm flipV="1">
                <a:off x="3738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1" name="Line 1137"/>
              <p:cNvSpPr>
                <a:spLocks noChangeShapeType="1"/>
              </p:cNvSpPr>
              <p:nvPr/>
            </p:nvSpPr>
            <p:spPr bwMode="auto">
              <a:xfrm>
                <a:off x="3738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2" name="Line 1138"/>
              <p:cNvSpPr>
                <a:spLocks noChangeShapeType="1"/>
              </p:cNvSpPr>
              <p:nvPr/>
            </p:nvSpPr>
            <p:spPr bwMode="auto">
              <a:xfrm flipV="1">
                <a:off x="3837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3" name="Line 1139"/>
              <p:cNvSpPr>
                <a:spLocks noChangeShapeType="1"/>
              </p:cNvSpPr>
              <p:nvPr/>
            </p:nvSpPr>
            <p:spPr bwMode="auto">
              <a:xfrm>
                <a:off x="3837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4" name="Line 1140"/>
              <p:cNvSpPr>
                <a:spLocks noChangeShapeType="1"/>
              </p:cNvSpPr>
              <p:nvPr/>
            </p:nvSpPr>
            <p:spPr bwMode="auto">
              <a:xfrm flipV="1">
                <a:off x="3937" y="2039"/>
                <a:ext cx="1" cy="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5" name="Freeform 1141"/>
              <p:cNvSpPr>
                <a:spLocks/>
              </p:cNvSpPr>
              <p:nvPr/>
            </p:nvSpPr>
            <p:spPr bwMode="auto">
              <a:xfrm>
                <a:off x="3909" y="2085"/>
                <a:ext cx="37" cy="57"/>
              </a:xfrm>
              <a:custGeom>
                <a:avLst/>
                <a:gdLst>
                  <a:gd name="T0" fmla="*/ 0 w 37"/>
                  <a:gd name="T1" fmla="*/ 40 h 57"/>
                  <a:gd name="T2" fmla="*/ 8 w 37"/>
                  <a:gd name="T3" fmla="*/ 40 h 57"/>
                  <a:gd name="T4" fmla="*/ 8 w 37"/>
                  <a:gd name="T5" fmla="*/ 45 h 57"/>
                  <a:gd name="T6" fmla="*/ 11 w 37"/>
                  <a:gd name="T7" fmla="*/ 48 h 57"/>
                  <a:gd name="T8" fmla="*/ 14 w 37"/>
                  <a:gd name="T9" fmla="*/ 48 h 57"/>
                  <a:gd name="T10" fmla="*/ 17 w 37"/>
                  <a:gd name="T11" fmla="*/ 51 h 57"/>
                  <a:gd name="T12" fmla="*/ 23 w 37"/>
                  <a:gd name="T13" fmla="*/ 48 h 57"/>
                  <a:gd name="T14" fmla="*/ 26 w 37"/>
                  <a:gd name="T15" fmla="*/ 45 h 57"/>
                  <a:gd name="T16" fmla="*/ 28 w 37"/>
                  <a:gd name="T17" fmla="*/ 43 h 57"/>
                  <a:gd name="T18" fmla="*/ 31 w 37"/>
                  <a:gd name="T19" fmla="*/ 37 h 57"/>
                  <a:gd name="T20" fmla="*/ 28 w 37"/>
                  <a:gd name="T21" fmla="*/ 31 h 57"/>
                  <a:gd name="T22" fmla="*/ 28 w 37"/>
                  <a:gd name="T23" fmla="*/ 28 h 57"/>
                  <a:gd name="T24" fmla="*/ 23 w 37"/>
                  <a:gd name="T25" fmla="*/ 25 h 57"/>
                  <a:gd name="T26" fmla="*/ 17 w 37"/>
                  <a:gd name="T27" fmla="*/ 25 h 57"/>
                  <a:gd name="T28" fmla="*/ 14 w 37"/>
                  <a:gd name="T29" fmla="*/ 25 h 57"/>
                  <a:gd name="T30" fmla="*/ 11 w 37"/>
                  <a:gd name="T31" fmla="*/ 25 h 57"/>
                  <a:gd name="T32" fmla="*/ 11 w 37"/>
                  <a:gd name="T33" fmla="*/ 28 h 57"/>
                  <a:gd name="T34" fmla="*/ 8 w 37"/>
                  <a:gd name="T35" fmla="*/ 28 h 57"/>
                  <a:gd name="T36" fmla="*/ 0 w 37"/>
                  <a:gd name="T37" fmla="*/ 28 h 57"/>
                  <a:gd name="T38" fmla="*/ 6 w 37"/>
                  <a:gd name="T39" fmla="*/ 0 h 57"/>
                  <a:gd name="T40" fmla="*/ 34 w 37"/>
                  <a:gd name="T41" fmla="*/ 0 h 57"/>
                  <a:gd name="T42" fmla="*/ 34 w 37"/>
                  <a:gd name="T43" fmla="*/ 8 h 57"/>
                  <a:gd name="T44" fmla="*/ 14 w 37"/>
                  <a:gd name="T45" fmla="*/ 8 h 57"/>
                  <a:gd name="T46" fmla="*/ 11 w 37"/>
                  <a:gd name="T47" fmla="*/ 23 h 57"/>
                  <a:gd name="T48" fmla="*/ 14 w 37"/>
                  <a:gd name="T49" fmla="*/ 20 h 57"/>
                  <a:gd name="T50" fmla="*/ 20 w 37"/>
                  <a:gd name="T51" fmla="*/ 17 h 57"/>
                  <a:gd name="T52" fmla="*/ 26 w 37"/>
                  <a:gd name="T53" fmla="*/ 20 h 57"/>
                  <a:gd name="T54" fmla="*/ 31 w 37"/>
                  <a:gd name="T55" fmla="*/ 23 h 57"/>
                  <a:gd name="T56" fmla="*/ 37 w 37"/>
                  <a:gd name="T57" fmla="*/ 28 h 57"/>
                  <a:gd name="T58" fmla="*/ 37 w 37"/>
                  <a:gd name="T59" fmla="*/ 37 h 57"/>
                  <a:gd name="T60" fmla="*/ 37 w 37"/>
                  <a:gd name="T61" fmla="*/ 43 h 57"/>
                  <a:gd name="T62" fmla="*/ 34 w 37"/>
                  <a:gd name="T63" fmla="*/ 51 h 57"/>
                  <a:gd name="T64" fmla="*/ 26 w 37"/>
                  <a:gd name="T65" fmla="*/ 54 h 57"/>
                  <a:gd name="T66" fmla="*/ 17 w 37"/>
                  <a:gd name="T67" fmla="*/ 57 h 57"/>
                  <a:gd name="T68" fmla="*/ 11 w 37"/>
                  <a:gd name="T69" fmla="*/ 57 h 57"/>
                  <a:gd name="T70" fmla="*/ 6 w 37"/>
                  <a:gd name="T71" fmla="*/ 54 h 57"/>
                  <a:gd name="T72" fmla="*/ 3 w 37"/>
                  <a:gd name="T73" fmla="*/ 48 h 57"/>
                  <a:gd name="T74" fmla="*/ 0 w 37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7"/>
                  <a:gd name="T115" fmla="*/ 0 h 57"/>
                  <a:gd name="T116" fmla="*/ 37 w 37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7" h="57">
                    <a:moveTo>
                      <a:pt x="0" y="40"/>
                    </a:moveTo>
                    <a:lnTo>
                      <a:pt x="8" y="40"/>
                    </a:lnTo>
                    <a:lnTo>
                      <a:pt x="8" y="45"/>
                    </a:lnTo>
                    <a:lnTo>
                      <a:pt x="11" y="48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8" y="43"/>
                    </a:lnTo>
                    <a:lnTo>
                      <a:pt x="31" y="37"/>
                    </a:lnTo>
                    <a:lnTo>
                      <a:pt x="28" y="31"/>
                    </a:lnTo>
                    <a:lnTo>
                      <a:pt x="28" y="28"/>
                    </a:lnTo>
                    <a:lnTo>
                      <a:pt x="23" y="25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11" y="28"/>
                    </a:lnTo>
                    <a:lnTo>
                      <a:pt x="8" y="28"/>
                    </a:lnTo>
                    <a:lnTo>
                      <a:pt x="0" y="28"/>
                    </a:lnTo>
                    <a:lnTo>
                      <a:pt x="6" y="0"/>
                    </a:lnTo>
                    <a:lnTo>
                      <a:pt x="34" y="0"/>
                    </a:lnTo>
                    <a:lnTo>
                      <a:pt x="34" y="8"/>
                    </a:lnTo>
                    <a:lnTo>
                      <a:pt x="14" y="8"/>
                    </a:lnTo>
                    <a:lnTo>
                      <a:pt x="11" y="23"/>
                    </a:lnTo>
                    <a:lnTo>
                      <a:pt x="14" y="20"/>
                    </a:lnTo>
                    <a:lnTo>
                      <a:pt x="20" y="17"/>
                    </a:lnTo>
                    <a:lnTo>
                      <a:pt x="26" y="20"/>
                    </a:lnTo>
                    <a:lnTo>
                      <a:pt x="31" y="23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7" y="43"/>
                    </a:lnTo>
                    <a:lnTo>
                      <a:pt x="34" y="51"/>
                    </a:lnTo>
                    <a:lnTo>
                      <a:pt x="26" y="54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26" name="Freeform 1142"/>
              <p:cNvSpPr>
                <a:spLocks noEditPoints="1"/>
              </p:cNvSpPr>
              <p:nvPr/>
            </p:nvSpPr>
            <p:spPr bwMode="auto">
              <a:xfrm>
                <a:off x="3954" y="2085"/>
                <a:ext cx="38" cy="57"/>
              </a:xfrm>
              <a:custGeom>
                <a:avLst/>
                <a:gdLst>
                  <a:gd name="T0" fmla="*/ 0 w 38"/>
                  <a:gd name="T1" fmla="*/ 28 h 57"/>
                  <a:gd name="T2" fmla="*/ 0 w 38"/>
                  <a:gd name="T3" fmla="*/ 20 h 57"/>
                  <a:gd name="T4" fmla="*/ 0 w 38"/>
                  <a:gd name="T5" fmla="*/ 11 h 57"/>
                  <a:gd name="T6" fmla="*/ 3 w 38"/>
                  <a:gd name="T7" fmla="*/ 6 h 57"/>
                  <a:gd name="T8" fmla="*/ 6 w 38"/>
                  <a:gd name="T9" fmla="*/ 3 h 57"/>
                  <a:gd name="T10" fmla="*/ 12 w 38"/>
                  <a:gd name="T11" fmla="*/ 0 h 57"/>
                  <a:gd name="T12" fmla="*/ 18 w 38"/>
                  <a:gd name="T13" fmla="*/ 0 h 57"/>
                  <a:gd name="T14" fmla="*/ 23 w 38"/>
                  <a:gd name="T15" fmla="*/ 0 h 57"/>
                  <a:gd name="T16" fmla="*/ 26 w 38"/>
                  <a:gd name="T17" fmla="*/ 0 h 57"/>
                  <a:gd name="T18" fmla="*/ 29 w 38"/>
                  <a:gd name="T19" fmla="*/ 3 h 57"/>
                  <a:gd name="T20" fmla="*/ 32 w 38"/>
                  <a:gd name="T21" fmla="*/ 6 h 57"/>
                  <a:gd name="T22" fmla="*/ 35 w 38"/>
                  <a:gd name="T23" fmla="*/ 8 h 57"/>
                  <a:gd name="T24" fmla="*/ 35 w 38"/>
                  <a:gd name="T25" fmla="*/ 14 h 57"/>
                  <a:gd name="T26" fmla="*/ 38 w 38"/>
                  <a:gd name="T27" fmla="*/ 20 h 57"/>
                  <a:gd name="T28" fmla="*/ 38 w 38"/>
                  <a:gd name="T29" fmla="*/ 28 h 57"/>
                  <a:gd name="T30" fmla="*/ 35 w 38"/>
                  <a:gd name="T31" fmla="*/ 37 h 57"/>
                  <a:gd name="T32" fmla="*/ 35 w 38"/>
                  <a:gd name="T33" fmla="*/ 45 h 57"/>
                  <a:gd name="T34" fmla="*/ 32 w 38"/>
                  <a:gd name="T35" fmla="*/ 51 h 57"/>
                  <a:gd name="T36" fmla="*/ 29 w 38"/>
                  <a:gd name="T37" fmla="*/ 54 h 57"/>
                  <a:gd name="T38" fmla="*/ 23 w 38"/>
                  <a:gd name="T39" fmla="*/ 57 h 57"/>
                  <a:gd name="T40" fmla="*/ 18 w 38"/>
                  <a:gd name="T41" fmla="*/ 57 h 57"/>
                  <a:gd name="T42" fmla="*/ 9 w 38"/>
                  <a:gd name="T43" fmla="*/ 57 h 57"/>
                  <a:gd name="T44" fmla="*/ 3 w 38"/>
                  <a:gd name="T45" fmla="*/ 51 h 57"/>
                  <a:gd name="T46" fmla="*/ 0 w 38"/>
                  <a:gd name="T47" fmla="*/ 45 h 57"/>
                  <a:gd name="T48" fmla="*/ 0 w 38"/>
                  <a:gd name="T49" fmla="*/ 37 h 57"/>
                  <a:gd name="T50" fmla="*/ 0 w 38"/>
                  <a:gd name="T51" fmla="*/ 28 h 57"/>
                  <a:gd name="T52" fmla="*/ 6 w 38"/>
                  <a:gd name="T53" fmla="*/ 28 h 57"/>
                  <a:gd name="T54" fmla="*/ 6 w 38"/>
                  <a:gd name="T55" fmla="*/ 37 h 57"/>
                  <a:gd name="T56" fmla="*/ 9 w 38"/>
                  <a:gd name="T57" fmla="*/ 43 h 57"/>
                  <a:gd name="T58" fmla="*/ 9 w 38"/>
                  <a:gd name="T59" fmla="*/ 45 h 57"/>
                  <a:gd name="T60" fmla="*/ 15 w 38"/>
                  <a:gd name="T61" fmla="*/ 48 h 57"/>
                  <a:gd name="T62" fmla="*/ 18 w 38"/>
                  <a:gd name="T63" fmla="*/ 51 h 57"/>
                  <a:gd name="T64" fmla="*/ 23 w 38"/>
                  <a:gd name="T65" fmla="*/ 48 h 57"/>
                  <a:gd name="T66" fmla="*/ 26 w 38"/>
                  <a:gd name="T67" fmla="*/ 45 h 57"/>
                  <a:gd name="T68" fmla="*/ 26 w 38"/>
                  <a:gd name="T69" fmla="*/ 43 h 57"/>
                  <a:gd name="T70" fmla="*/ 29 w 38"/>
                  <a:gd name="T71" fmla="*/ 37 h 57"/>
                  <a:gd name="T72" fmla="*/ 29 w 38"/>
                  <a:gd name="T73" fmla="*/ 28 h 57"/>
                  <a:gd name="T74" fmla="*/ 29 w 38"/>
                  <a:gd name="T75" fmla="*/ 20 h 57"/>
                  <a:gd name="T76" fmla="*/ 29 w 38"/>
                  <a:gd name="T77" fmla="*/ 14 h 57"/>
                  <a:gd name="T78" fmla="*/ 26 w 38"/>
                  <a:gd name="T79" fmla="*/ 11 h 57"/>
                  <a:gd name="T80" fmla="*/ 23 w 38"/>
                  <a:gd name="T81" fmla="*/ 6 h 57"/>
                  <a:gd name="T82" fmla="*/ 18 w 38"/>
                  <a:gd name="T83" fmla="*/ 6 h 57"/>
                  <a:gd name="T84" fmla="*/ 15 w 38"/>
                  <a:gd name="T85" fmla="*/ 6 h 57"/>
                  <a:gd name="T86" fmla="*/ 9 w 38"/>
                  <a:gd name="T87" fmla="*/ 8 h 57"/>
                  <a:gd name="T88" fmla="*/ 9 w 38"/>
                  <a:gd name="T89" fmla="*/ 14 h 57"/>
                  <a:gd name="T90" fmla="*/ 6 w 38"/>
                  <a:gd name="T91" fmla="*/ 20 h 57"/>
                  <a:gd name="T92" fmla="*/ 6 w 38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"/>
                  <a:gd name="T142" fmla="*/ 0 h 57"/>
                  <a:gd name="T143" fmla="*/ 38 w 38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5" y="8"/>
                    </a:lnTo>
                    <a:lnTo>
                      <a:pt x="35" y="14"/>
                    </a:lnTo>
                    <a:lnTo>
                      <a:pt x="38" y="20"/>
                    </a:lnTo>
                    <a:lnTo>
                      <a:pt x="38" y="28"/>
                    </a:lnTo>
                    <a:lnTo>
                      <a:pt x="35" y="37"/>
                    </a:lnTo>
                    <a:lnTo>
                      <a:pt x="35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8" y="57"/>
                    </a:lnTo>
                    <a:lnTo>
                      <a:pt x="9" y="57"/>
                    </a:lnTo>
                    <a:lnTo>
                      <a:pt x="3" y="51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15" y="48"/>
                    </a:lnTo>
                    <a:lnTo>
                      <a:pt x="18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9" y="8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27" name="Line 1143"/>
              <p:cNvSpPr>
                <a:spLocks noChangeShapeType="1"/>
              </p:cNvSpPr>
              <p:nvPr/>
            </p:nvSpPr>
            <p:spPr bwMode="auto">
              <a:xfrm>
                <a:off x="3937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8" name="Line 1144"/>
              <p:cNvSpPr>
                <a:spLocks noChangeShapeType="1"/>
              </p:cNvSpPr>
              <p:nvPr/>
            </p:nvSpPr>
            <p:spPr bwMode="auto">
              <a:xfrm flipV="1">
                <a:off x="4040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29" name="Line 1145"/>
              <p:cNvSpPr>
                <a:spLocks noChangeShapeType="1"/>
              </p:cNvSpPr>
              <p:nvPr/>
            </p:nvSpPr>
            <p:spPr bwMode="auto">
              <a:xfrm>
                <a:off x="40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0" name="Line 1146"/>
              <p:cNvSpPr>
                <a:spLocks noChangeShapeType="1"/>
              </p:cNvSpPr>
              <p:nvPr/>
            </p:nvSpPr>
            <p:spPr bwMode="auto">
              <a:xfrm flipV="1">
                <a:off x="4140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1" name="Line 1147"/>
              <p:cNvSpPr>
                <a:spLocks noChangeShapeType="1"/>
              </p:cNvSpPr>
              <p:nvPr/>
            </p:nvSpPr>
            <p:spPr bwMode="auto">
              <a:xfrm>
                <a:off x="41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2" name="Line 1148"/>
              <p:cNvSpPr>
                <a:spLocks noChangeShapeType="1"/>
              </p:cNvSpPr>
              <p:nvPr/>
            </p:nvSpPr>
            <p:spPr bwMode="auto">
              <a:xfrm flipV="1">
                <a:off x="4240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3" name="Line 1149"/>
              <p:cNvSpPr>
                <a:spLocks noChangeShapeType="1"/>
              </p:cNvSpPr>
              <p:nvPr/>
            </p:nvSpPr>
            <p:spPr bwMode="auto">
              <a:xfrm>
                <a:off x="42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4" name="Line 1150"/>
              <p:cNvSpPr>
                <a:spLocks noChangeShapeType="1"/>
              </p:cNvSpPr>
              <p:nvPr/>
            </p:nvSpPr>
            <p:spPr bwMode="auto">
              <a:xfrm flipV="1">
                <a:off x="4343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5" name="Line 1151"/>
              <p:cNvSpPr>
                <a:spLocks noChangeShapeType="1"/>
              </p:cNvSpPr>
              <p:nvPr/>
            </p:nvSpPr>
            <p:spPr bwMode="auto">
              <a:xfrm>
                <a:off x="43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6" name="Line 1152"/>
              <p:cNvSpPr>
                <a:spLocks noChangeShapeType="1"/>
              </p:cNvSpPr>
              <p:nvPr/>
            </p:nvSpPr>
            <p:spPr bwMode="auto">
              <a:xfrm flipV="1">
                <a:off x="4443" y="2039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37" name="Freeform 1153"/>
              <p:cNvSpPr>
                <a:spLocks/>
              </p:cNvSpPr>
              <p:nvPr/>
            </p:nvSpPr>
            <p:spPr bwMode="auto">
              <a:xfrm>
                <a:off x="4397" y="2085"/>
                <a:ext cx="20" cy="57"/>
              </a:xfrm>
              <a:custGeom>
                <a:avLst/>
                <a:gdLst>
                  <a:gd name="T0" fmla="*/ 20 w 20"/>
                  <a:gd name="T1" fmla="*/ 57 h 57"/>
                  <a:gd name="T2" fmla="*/ 11 w 20"/>
                  <a:gd name="T3" fmla="*/ 57 h 57"/>
                  <a:gd name="T4" fmla="*/ 11 w 20"/>
                  <a:gd name="T5" fmla="*/ 11 h 57"/>
                  <a:gd name="T6" fmla="*/ 8 w 20"/>
                  <a:gd name="T7" fmla="*/ 14 h 57"/>
                  <a:gd name="T8" fmla="*/ 6 w 20"/>
                  <a:gd name="T9" fmla="*/ 17 h 57"/>
                  <a:gd name="T10" fmla="*/ 3 w 20"/>
                  <a:gd name="T11" fmla="*/ 17 h 57"/>
                  <a:gd name="T12" fmla="*/ 0 w 20"/>
                  <a:gd name="T13" fmla="*/ 20 h 57"/>
                  <a:gd name="T14" fmla="*/ 0 w 20"/>
                  <a:gd name="T15" fmla="*/ 14 h 57"/>
                  <a:gd name="T16" fmla="*/ 6 w 20"/>
                  <a:gd name="T17" fmla="*/ 11 h 57"/>
                  <a:gd name="T18" fmla="*/ 8 w 20"/>
                  <a:gd name="T19" fmla="*/ 6 h 57"/>
                  <a:gd name="T20" fmla="*/ 11 w 20"/>
                  <a:gd name="T21" fmla="*/ 3 h 57"/>
                  <a:gd name="T22" fmla="*/ 14 w 20"/>
                  <a:gd name="T23" fmla="*/ 0 h 57"/>
                  <a:gd name="T24" fmla="*/ 20 w 20"/>
                  <a:gd name="T25" fmla="*/ 0 h 57"/>
                  <a:gd name="T26" fmla="*/ 20 w 20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7"/>
                  <a:gd name="T44" fmla="*/ 20 w 20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7">
                    <a:moveTo>
                      <a:pt x="20" y="57"/>
                    </a:moveTo>
                    <a:lnTo>
                      <a:pt x="11" y="57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38" name="Freeform 1154"/>
              <p:cNvSpPr>
                <a:spLocks noEditPoints="1"/>
              </p:cNvSpPr>
              <p:nvPr/>
            </p:nvSpPr>
            <p:spPr bwMode="auto">
              <a:xfrm>
                <a:off x="4434" y="2085"/>
                <a:ext cx="40" cy="57"/>
              </a:xfrm>
              <a:custGeom>
                <a:avLst/>
                <a:gdLst>
                  <a:gd name="T0" fmla="*/ 0 w 40"/>
                  <a:gd name="T1" fmla="*/ 28 h 57"/>
                  <a:gd name="T2" fmla="*/ 3 w 40"/>
                  <a:gd name="T3" fmla="*/ 20 h 57"/>
                  <a:gd name="T4" fmla="*/ 3 w 40"/>
                  <a:gd name="T5" fmla="*/ 11 h 57"/>
                  <a:gd name="T6" fmla="*/ 6 w 40"/>
                  <a:gd name="T7" fmla="*/ 6 h 57"/>
                  <a:gd name="T8" fmla="*/ 9 w 40"/>
                  <a:gd name="T9" fmla="*/ 3 h 57"/>
                  <a:gd name="T10" fmla="*/ 14 w 40"/>
                  <a:gd name="T11" fmla="*/ 0 h 57"/>
                  <a:gd name="T12" fmla="*/ 20 w 40"/>
                  <a:gd name="T13" fmla="*/ 0 h 57"/>
                  <a:gd name="T14" fmla="*/ 23 w 40"/>
                  <a:gd name="T15" fmla="*/ 0 h 57"/>
                  <a:gd name="T16" fmla="*/ 29 w 40"/>
                  <a:gd name="T17" fmla="*/ 0 h 57"/>
                  <a:gd name="T18" fmla="*/ 31 w 40"/>
                  <a:gd name="T19" fmla="*/ 3 h 57"/>
                  <a:gd name="T20" fmla="*/ 34 w 40"/>
                  <a:gd name="T21" fmla="*/ 6 h 57"/>
                  <a:gd name="T22" fmla="*/ 37 w 40"/>
                  <a:gd name="T23" fmla="*/ 8 h 57"/>
                  <a:gd name="T24" fmla="*/ 37 w 40"/>
                  <a:gd name="T25" fmla="*/ 14 h 57"/>
                  <a:gd name="T26" fmla="*/ 37 w 40"/>
                  <a:gd name="T27" fmla="*/ 20 h 57"/>
                  <a:gd name="T28" fmla="*/ 40 w 40"/>
                  <a:gd name="T29" fmla="*/ 28 h 57"/>
                  <a:gd name="T30" fmla="*/ 37 w 40"/>
                  <a:gd name="T31" fmla="*/ 37 h 57"/>
                  <a:gd name="T32" fmla="*/ 37 w 40"/>
                  <a:gd name="T33" fmla="*/ 45 h 57"/>
                  <a:gd name="T34" fmla="*/ 34 w 40"/>
                  <a:gd name="T35" fmla="*/ 51 h 57"/>
                  <a:gd name="T36" fmla="*/ 31 w 40"/>
                  <a:gd name="T37" fmla="*/ 54 h 57"/>
                  <a:gd name="T38" fmla="*/ 26 w 40"/>
                  <a:gd name="T39" fmla="*/ 57 h 57"/>
                  <a:gd name="T40" fmla="*/ 20 w 40"/>
                  <a:gd name="T41" fmla="*/ 57 h 57"/>
                  <a:gd name="T42" fmla="*/ 11 w 40"/>
                  <a:gd name="T43" fmla="*/ 57 h 57"/>
                  <a:gd name="T44" fmla="*/ 6 w 40"/>
                  <a:gd name="T45" fmla="*/ 51 h 57"/>
                  <a:gd name="T46" fmla="*/ 3 w 40"/>
                  <a:gd name="T47" fmla="*/ 45 h 57"/>
                  <a:gd name="T48" fmla="*/ 3 w 40"/>
                  <a:gd name="T49" fmla="*/ 37 h 57"/>
                  <a:gd name="T50" fmla="*/ 0 w 40"/>
                  <a:gd name="T51" fmla="*/ 28 h 57"/>
                  <a:gd name="T52" fmla="*/ 9 w 40"/>
                  <a:gd name="T53" fmla="*/ 28 h 57"/>
                  <a:gd name="T54" fmla="*/ 9 w 40"/>
                  <a:gd name="T55" fmla="*/ 37 h 57"/>
                  <a:gd name="T56" fmla="*/ 11 w 40"/>
                  <a:gd name="T57" fmla="*/ 43 h 57"/>
                  <a:gd name="T58" fmla="*/ 11 w 40"/>
                  <a:gd name="T59" fmla="*/ 45 h 57"/>
                  <a:gd name="T60" fmla="*/ 14 w 40"/>
                  <a:gd name="T61" fmla="*/ 48 h 57"/>
                  <a:gd name="T62" fmla="*/ 20 w 40"/>
                  <a:gd name="T63" fmla="*/ 51 h 57"/>
                  <a:gd name="T64" fmla="*/ 23 w 40"/>
                  <a:gd name="T65" fmla="*/ 48 h 57"/>
                  <a:gd name="T66" fmla="*/ 29 w 40"/>
                  <a:gd name="T67" fmla="*/ 45 h 57"/>
                  <a:gd name="T68" fmla="*/ 29 w 40"/>
                  <a:gd name="T69" fmla="*/ 43 h 57"/>
                  <a:gd name="T70" fmla="*/ 31 w 40"/>
                  <a:gd name="T71" fmla="*/ 37 h 57"/>
                  <a:gd name="T72" fmla="*/ 31 w 40"/>
                  <a:gd name="T73" fmla="*/ 28 h 57"/>
                  <a:gd name="T74" fmla="*/ 31 w 40"/>
                  <a:gd name="T75" fmla="*/ 20 h 57"/>
                  <a:gd name="T76" fmla="*/ 29 w 40"/>
                  <a:gd name="T77" fmla="*/ 14 h 57"/>
                  <a:gd name="T78" fmla="*/ 29 w 40"/>
                  <a:gd name="T79" fmla="*/ 11 h 57"/>
                  <a:gd name="T80" fmla="*/ 26 w 40"/>
                  <a:gd name="T81" fmla="*/ 6 h 57"/>
                  <a:gd name="T82" fmla="*/ 20 w 40"/>
                  <a:gd name="T83" fmla="*/ 6 h 57"/>
                  <a:gd name="T84" fmla="*/ 14 w 40"/>
                  <a:gd name="T85" fmla="*/ 6 h 57"/>
                  <a:gd name="T86" fmla="*/ 11 w 40"/>
                  <a:gd name="T87" fmla="*/ 8 h 57"/>
                  <a:gd name="T88" fmla="*/ 11 w 40"/>
                  <a:gd name="T89" fmla="*/ 14 h 57"/>
                  <a:gd name="T90" fmla="*/ 9 w 40"/>
                  <a:gd name="T91" fmla="*/ 20 h 57"/>
                  <a:gd name="T92" fmla="*/ 9 w 40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0"/>
                  <a:gd name="T142" fmla="*/ 0 h 57"/>
                  <a:gd name="T143" fmla="*/ 40 w 40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0" h="57">
                    <a:moveTo>
                      <a:pt x="0" y="28"/>
                    </a:moveTo>
                    <a:lnTo>
                      <a:pt x="3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40" y="28"/>
                    </a:lnTo>
                    <a:lnTo>
                      <a:pt x="37" y="37"/>
                    </a:lnTo>
                    <a:lnTo>
                      <a:pt x="37" y="45"/>
                    </a:lnTo>
                    <a:lnTo>
                      <a:pt x="34" y="51"/>
                    </a:lnTo>
                    <a:lnTo>
                      <a:pt x="31" y="54"/>
                    </a:lnTo>
                    <a:lnTo>
                      <a:pt x="26" y="57"/>
                    </a:lnTo>
                    <a:lnTo>
                      <a:pt x="20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3" y="37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7"/>
                    </a:lnTo>
                    <a:lnTo>
                      <a:pt x="11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1" y="37"/>
                    </a:lnTo>
                    <a:lnTo>
                      <a:pt x="31" y="28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11" y="14"/>
                    </a:lnTo>
                    <a:lnTo>
                      <a:pt x="9" y="20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39" name="Freeform 1155"/>
              <p:cNvSpPr>
                <a:spLocks noEditPoints="1"/>
              </p:cNvSpPr>
              <p:nvPr/>
            </p:nvSpPr>
            <p:spPr bwMode="auto">
              <a:xfrm>
                <a:off x="4480" y="2085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3 w 37"/>
                  <a:gd name="T5" fmla="*/ 11 h 57"/>
                  <a:gd name="T6" fmla="*/ 3 w 37"/>
                  <a:gd name="T7" fmla="*/ 6 h 57"/>
                  <a:gd name="T8" fmla="*/ 8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2 w 37"/>
                  <a:gd name="T15" fmla="*/ 0 h 57"/>
                  <a:gd name="T16" fmla="*/ 25 w 37"/>
                  <a:gd name="T17" fmla="*/ 0 h 57"/>
                  <a:gd name="T18" fmla="*/ 28 w 37"/>
                  <a:gd name="T19" fmla="*/ 3 h 57"/>
                  <a:gd name="T20" fmla="*/ 31 w 37"/>
                  <a:gd name="T21" fmla="*/ 6 h 57"/>
                  <a:gd name="T22" fmla="*/ 34 w 37"/>
                  <a:gd name="T23" fmla="*/ 8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1 w 37"/>
                  <a:gd name="T35" fmla="*/ 51 h 57"/>
                  <a:gd name="T36" fmla="*/ 28 w 37"/>
                  <a:gd name="T37" fmla="*/ 54 h 57"/>
                  <a:gd name="T38" fmla="*/ 22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3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5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2 w 37"/>
                  <a:gd name="T65" fmla="*/ 48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28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11 w 37"/>
                  <a:gd name="T87" fmla="*/ 8 h 57"/>
                  <a:gd name="T88" fmla="*/ 8 w 37"/>
                  <a:gd name="T89" fmla="*/ 14 h 57"/>
                  <a:gd name="T90" fmla="*/ 8 w 37"/>
                  <a:gd name="T91" fmla="*/ 20 h 57"/>
                  <a:gd name="T92" fmla="*/ 5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1" y="51"/>
                    </a:lnTo>
                    <a:lnTo>
                      <a:pt x="28" y="54"/>
                    </a:lnTo>
                    <a:lnTo>
                      <a:pt x="22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2" y="48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40" name="Line 1156"/>
              <p:cNvSpPr>
                <a:spLocks noChangeShapeType="1"/>
              </p:cNvSpPr>
              <p:nvPr/>
            </p:nvSpPr>
            <p:spPr bwMode="auto">
              <a:xfrm>
                <a:off x="4443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1" name="Line 1157"/>
              <p:cNvSpPr>
                <a:spLocks noChangeShapeType="1"/>
              </p:cNvSpPr>
              <p:nvPr/>
            </p:nvSpPr>
            <p:spPr bwMode="auto">
              <a:xfrm flipV="1">
                <a:off x="4542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2" name="Line 1158"/>
              <p:cNvSpPr>
                <a:spLocks noChangeShapeType="1"/>
              </p:cNvSpPr>
              <p:nvPr/>
            </p:nvSpPr>
            <p:spPr bwMode="auto">
              <a:xfrm>
                <a:off x="4542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3" name="Line 1159"/>
              <p:cNvSpPr>
                <a:spLocks noChangeShapeType="1"/>
              </p:cNvSpPr>
              <p:nvPr/>
            </p:nvSpPr>
            <p:spPr bwMode="auto">
              <a:xfrm flipV="1">
                <a:off x="46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4" name="Line 1160"/>
              <p:cNvSpPr>
                <a:spLocks noChangeShapeType="1"/>
              </p:cNvSpPr>
              <p:nvPr/>
            </p:nvSpPr>
            <p:spPr bwMode="auto">
              <a:xfrm>
                <a:off x="46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5" name="Line 1161"/>
              <p:cNvSpPr>
                <a:spLocks noChangeShapeType="1"/>
              </p:cNvSpPr>
              <p:nvPr/>
            </p:nvSpPr>
            <p:spPr bwMode="auto">
              <a:xfrm flipV="1">
                <a:off x="47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6" name="Line 1162"/>
              <p:cNvSpPr>
                <a:spLocks noChangeShapeType="1"/>
              </p:cNvSpPr>
              <p:nvPr/>
            </p:nvSpPr>
            <p:spPr bwMode="auto">
              <a:xfrm>
                <a:off x="47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7" name="Line 1163"/>
              <p:cNvSpPr>
                <a:spLocks noChangeShapeType="1"/>
              </p:cNvSpPr>
              <p:nvPr/>
            </p:nvSpPr>
            <p:spPr bwMode="auto">
              <a:xfrm flipV="1">
                <a:off x="48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8" name="Line 1164"/>
              <p:cNvSpPr>
                <a:spLocks noChangeShapeType="1"/>
              </p:cNvSpPr>
              <p:nvPr/>
            </p:nvSpPr>
            <p:spPr bwMode="auto">
              <a:xfrm>
                <a:off x="48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49" name="Line 1165"/>
              <p:cNvSpPr>
                <a:spLocks noChangeShapeType="1"/>
              </p:cNvSpPr>
              <p:nvPr/>
            </p:nvSpPr>
            <p:spPr bwMode="auto">
              <a:xfrm flipV="1">
                <a:off x="4948" y="2039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50" name="Freeform 1166"/>
              <p:cNvSpPr>
                <a:spLocks/>
              </p:cNvSpPr>
              <p:nvPr/>
            </p:nvSpPr>
            <p:spPr bwMode="auto">
              <a:xfrm>
                <a:off x="4899" y="2085"/>
                <a:ext cx="23" cy="57"/>
              </a:xfrm>
              <a:custGeom>
                <a:avLst/>
                <a:gdLst>
                  <a:gd name="T0" fmla="*/ 23 w 23"/>
                  <a:gd name="T1" fmla="*/ 57 h 57"/>
                  <a:gd name="T2" fmla="*/ 14 w 23"/>
                  <a:gd name="T3" fmla="*/ 57 h 57"/>
                  <a:gd name="T4" fmla="*/ 14 w 23"/>
                  <a:gd name="T5" fmla="*/ 11 h 57"/>
                  <a:gd name="T6" fmla="*/ 12 w 23"/>
                  <a:gd name="T7" fmla="*/ 14 h 57"/>
                  <a:gd name="T8" fmla="*/ 9 w 23"/>
                  <a:gd name="T9" fmla="*/ 17 h 57"/>
                  <a:gd name="T10" fmla="*/ 6 w 23"/>
                  <a:gd name="T11" fmla="*/ 17 h 57"/>
                  <a:gd name="T12" fmla="*/ 0 w 23"/>
                  <a:gd name="T13" fmla="*/ 20 h 57"/>
                  <a:gd name="T14" fmla="*/ 0 w 23"/>
                  <a:gd name="T15" fmla="*/ 14 h 57"/>
                  <a:gd name="T16" fmla="*/ 6 w 23"/>
                  <a:gd name="T17" fmla="*/ 11 h 57"/>
                  <a:gd name="T18" fmla="*/ 12 w 23"/>
                  <a:gd name="T19" fmla="*/ 6 h 57"/>
                  <a:gd name="T20" fmla="*/ 14 w 23"/>
                  <a:gd name="T21" fmla="*/ 3 h 57"/>
                  <a:gd name="T22" fmla="*/ 17 w 23"/>
                  <a:gd name="T23" fmla="*/ 0 h 57"/>
                  <a:gd name="T24" fmla="*/ 23 w 23"/>
                  <a:gd name="T25" fmla="*/ 0 h 57"/>
                  <a:gd name="T26" fmla="*/ 23 w 23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57"/>
                  <a:gd name="T44" fmla="*/ 23 w 23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57">
                    <a:moveTo>
                      <a:pt x="23" y="57"/>
                    </a:moveTo>
                    <a:lnTo>
                      <a:pt x="14" y="57"/>
                    </a:lnTo>
                    <a:lnTo>
                      <a:pt x="14" y="11"/>
                    </a:lnTo>
                    <a:lnTo>
                      <a:pt x="12" y="14"/>
                    </a:lnTo>
                    <a:lnTo>
                      <a:pt x="9" y="17"/>
                    </a:lnTo>
                    <a:lnTo>
                      <a:pt x="6" y="17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12" y="6"/>
                    </a:lnTo>
                    <a:lnTo>
                      <a:pt x="14" y="3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1" name="Freeform 1167"/>
              <p:cNvSpPr>
                <a:spLocks/>
              </p:cNvSpPr>
              <p:nvPr/>
            </p:nvSpPr>
            <p:spPr bwMode="auto">
              <a:xfrm>
                <a:off x="4939" y="2085"/>
                <a:ext cx="37" cy="57"/>
              </a:xfrm>
              <a:custGeom>
                <a:avLst/>
                <a:gdLst>
                  <a:gd name="T0" fmla="*/ 0 w 37"/>
                  <a:gd name="T1" fmla="*/ 40 h 57"/>
                  <a:gd name="T2" fmla="*/ 9 w 37"/>
                  <a:gd name="T3" fmla="*/ 40 h 57"/>
                  <a:gd name="T4" fmla="*/ 9 w 37"/>
                  <a:gd name="T5" fmla="*/ 45 h 57"/>
                  <a:gd name="T6" fmla="*/ 12 w 37"/>
                  <a:gd name="T7" fmla="*/ 48 h 57"/>
                  <a:gd name="T8" fmla="*/ 14 w 37"/>
                  <a:gd name="T9" fmla="*/ 48 h 57"/>
                  <a:gd name="T10" fmla="*/ 20 w 37"/>
                  <a:gd name="T11" fmla="*/ 51 h 57"/>
                  <a:gd name="T12" fmla="*/ 23 w 37"/>
                  <a:gd name="T13" fmla="*/ 48 h 57"/>
                  <a:gd name="T14" fmla="*/ 29 w 37"/>
                  <a:gd name="T15" fmla="*/ 45 h 57"/>
                  <a:gd name="T16" fmla="*/ 29 w 37"/>
                  <a:gd name="T17" fmla="*/ 43 h 57"/>
                  <a:gd name="T18" fmla="*/ 32 w 37"/>
                  <a:gd name="T19" fmla="*/ 37 h 57"/>
                  <a:gd name="T20" fmla="*/ 29 w 37"/>
                  <a:gd name="T21" fmla="*/ 31 h 57"/>
                  <a:gd name="T22" fmla="*/ 29 w 37"/>
                  <a:gd name="T23" fmla="*/ 28 h 57"/>
                  <a:gd name="T24" fmla="*/ 23 w 37"/>
                  <a:gd name="T25" fmla="*/ 25 h 57"/>
                  <a:gd name="T26" fmla="*/ 20 w 37"/>
                  <a:gd name="T27" fmla="*/ 25 h 57"/>
                  <a:gd name="T28" fmla="*/ 14 w 37"/>
                  <a:gd name="T29" fmla="*/ 25 h 57"/>
                  <a:gd name="T30" fmla="*/ 12 w 37"/>
                  <a:gd name="T31" fmla="*/ 25 h 57"/>
                  <a:gd name="T32" fmla="*/ 12 w 37"/>
                  <a:gd name="T33" fmla="*/ 28 h 57"/>
                  <a:gd name="T34" fmla="*/ 9 w 37"/>
                  <a:gd name="T35" fmla="*/ 28 h 57"/>
                  <a:gd name="T36" fmla="*/ 0 w 37"/>
                  <a:gd name="T37" fmla="*/ 28 h 57"/>
                  <a:gd name="T38" fmla="*/ 9 w 37"/>
                  <a:gd name="T39" fmla="*/ 0 h 57"/>
                  <a:gd name="T40" fmla="*/ 34 w 37"/>
                  <a:gd name="T41" fmla="*/ 0 h 57"/>
                  <a:gd name="T42" fmla="*/ 34 w 37"/>
                  <a:gd name="T43" fmla="*/ 8 h 57"/>
                  <a:gd name="T44" fmla="*/ 14 w 37"/>
                  <a:gd name="T45" fmla="*/ 8 h 57"/>
                  <a:gd name="T46" fmla="*/ 12 w 37"/>
                  <a:gd name="T47" fmla="*/ 23 h 57"/>
                  <a:gd name="T48" fmla="*/ 14 w 37"/>
                  <a:gd name="T49" fmla="*/ 20 h 57"/>
                  <a:gd name="T50" fmla="*/ 20 w 37"/>
                  <a:gd name="T51" fmla="*/ 17 h 57"/>
                  <a:gd name="T52" fmla="*/ 29 w 37"/>
                  <a:gd name="T53" fmla="*/ 20 h 57"/>
                  <a:gd name="T54" fmla="*/ 34 w 37"/>
                  <a:gd name="T55" fmla="*/ 23 h 57"/>
                  <a:gd name="T56" fmla="*/ 37 w 37"/>
                  <a:gd name="T57" fmla="*/ 28 h 57"/>
                  <a:gd name="T58" fmla="*/ 37 w 37"/>
                  <a:gd name="T59" fmla="*/ 37 h 57"/>
                  <a:gd name="T60" fmla="*/ 37 w 37"/>
                  <a:gd name="T61" fmla="*/ 43 h 57"/>
                  <a:gd name="T62" fmla="*/ 34 w 37"/>
                  <a:gd name="T63" fmla="*/ 51 h 57"/>
                  <a:gd name="T64" fmla="*/ 26 w 37"/>
                  <a:gd name="T65" fmla="*/ 54 h 57"/>
                  <a:gd name="T66" fmla="*/ 20 w 37"/>
                  <a:gd name="T67" fmla="*/ 57 h 57"/>
                  <a:gd name="T68" fmla="*/ 12 w 37"/>
                  <a:gd name="T69" fmla="*/ 57 h 57"/>
                  <a:gd name="T70" fmla="*/ 6 w 37"/>
                  <a:gd name="T71" fmla="*/ 54 h 57"/>
                  <a:gd name="T72" fmla="*/ 3 w 37"/>
                  <a:gd name="T73" fmla="*/ 48 h 57"/>
                  <a:gd name="T74" fmla="*/ 0 w 37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7"/>
                  <a:gd name="T115" fmla="*/ 0 h 57"/>
                  <a:gd name="T116" fmla="*/ 37 w 37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7" h="57">
                    <a:moveTo>
                      <a:pt x="0" y="40"/>
                    </a:moveTo>
                    <a:lnTo>
                      <a:pt x="9" y="40"/>
                    </a:lnTo>
                    <a:lnTo>
                      <a:pt x="9" y="45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2" y="37"/>
                    </a:lnTo>
                    <a:lnTo>
                      <a:pt x="29" y="31"/>
                    </a:lnTo>
                    <a:lnTo>
                      <a:pt x="29" y="28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9" y="0"/>
                    </a:lnTo>
                    <a:lnTo>
                      <a:pt x="34" y="0"/>
                    </a:lnTo>
                    <a:lnTo>
                      <a:pt x="34" y="8"/>
                    </a:lnTo>
                    <a:lnTo>
                      <a:pt x="14" y="8"/>
                    </a:lnTo>
                    <a:lnTo>
                      <a:pt x="12" y="23"/>
                    </a:lnTo>
                    <a:lnTo>
                      <a:pt x="14" y="20"/>
                    </a:lnTo>
                    <a:lnTo>
                      <a:pt x="20" y="17"/>
                    </a:lnTo>
                    <a:lnTo>
                      <a:pt x="29" y="20"/>
                    </a:lnTo>
                    <a:lnTo>
                      <a:pt x="34" y="23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7" y="43"/>
                    </a:lnTo>
                    <a:lnTo>
                      <a:pt x="34" y="51"/>
                    </a:lnTo>
                    <a:lnTo>
                      <a:pt x="26" y="54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2" name="Freeform 1168"/>
              <p:cNvSpPr>
                <a:spLocks noEditPoints="1"/>
              </p:cNvSpPr>
              <p:nvPr/>
            </p:nvSpPr>
            <p:spPr bwMode="auto">
              <a:xfrm>
                <a:off x="4985" y="2085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8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28 w 37"/>
                  <a:gd name="T19" fmla="*/ 3 h 57"/>
                  <a:gd name="T20" fmla="*/ 31 w 37"/>
                  <a:gd name="T21" fmla="*/ 6 h 57"/>
                  <a:gd name="T22" fmla="*/ 34 w 37"/>
                  <a:gd name="T23" fmla="*/ 8 h 57"/>
                  <a:gd name="T24" fmla="*/ 34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1 w 37"/>
                  <a:gd name="T35" fmla="*/ 51 h 57"/>
                  <a:gd name="T36" fmla="*/ 28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6 w 37"/>
                  <a:gd name="T45" fmla="*/ 51 h 57"/>
                  <a:gd name="T46" fmla="*/ 3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8 w 37"/>
                  <a:gd name="T57" fmla="*/ 43 h 57"/>
                  <a:gd name="T58" fmla="*/ 8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3 w 37"/>
                  <a:gd name="T65" fmla="*/ 48 h 57"/>
                  <a:gd name="T66" fmla="*/ 26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28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6 w 37"/>
                  <a:gd name="T79" fmla="*/ 11 h 57"/>
                  <a:gd name="T80" fmla="*/ 23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8 w 37"/>
                  <a:gd name="T87" fmla="*/ 8 h 57"/>
                  <a:gd name="T88" fmla="*/ 8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1" y="51"/>
                    </a:lnTo>
                    <a:lnTo>
                      <a:pt x="28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8" y="43"/>
                    </a:lnTo>
                    <a:lnTo>
                      <a:pt x="8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3" name="Line 1169"/>
              <p:cNvSpPr>
                <a:spLocks noChangeShapeType="1"/>
              </p:cNvSpPr>
              <p:nvPr/>
            </p:nvSpPr>
            <p:spPr bwMode="auto">
              <a:xfrm>
                <a:off x="4948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1393254" name="Rectangle 1170"/>
              <p:cNvSpPr>
                <a:spLocks noChangeArrowheads="1"/>
              </p:cNvSpPr>
              <p:nvPr/>
            </p:nvSpPr>
            <p:spPr bwMode="auto">
              <a:xfrm>
                <a:off x="3432" y="1097"/>
                <a:ext cx="60" cy="38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5" name="Rectangle 1171"/>
              <p:cNvSpPr>
                <a:spLocks noChangeArrowheads="1"/>
              </p:cNvSpPr>
              <p:nvPr/>
            </p:nvSpPr>
            <p:spPr bwMode="auto">
              <a:xfrm>
                <a:off x="3432" y="1135"/>
                <a:ext cx="60" cy="39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6" name="Rectangle 1172"/>
              <p:cNvSpPr>
                <a:spLocks noChangeArrowheads="1"/>
              </p:cNvSpPr>
              <p:nvPr/>
            </p:nvSpPr>
            <p:spPr bwMode="auto">
              <a:xfrm>
                <a:off x="3432" y="1174"/>
                <a:ext cx="60" cy="40"/>
              </a:xfrm>
              <a:prstGeom prst="rect">
                <a:avLst/>
              </a:prstGeom>
              <a:solidFill>
                <a:srgbClr val="2AF062"/>
              </a:solidFill>
              <a:ln w="0">
                <a:solidFill>
                  <a:srgbClr val="2AF0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7" name="Rectangle 1173"/>
              <p:cNvSpPr>
                <a:spLocks noChangeArrowheads="1"/>
              </p:cNvSpPr>
              <p:nvPr/>
            </p:nvSpPr>
            <p:spPr bwMode="auto">
              <a:xfrm>
                <a:off x="3432" y="1214"/>
                <a:ext cx="60" cy="38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8" name="Rectangle 1174"/>
              <p:cNvSpPr>
                <a:spLocks noChangeArrowheads="1"/>
              </p:cNvSpPr>
              <p:nvPr/>
            </p:nvSpPr>
            <p:spPr bwMode="auto">
              <a:xfrm>
                <a:off x="3432" y="1252"/>
                <a:ext cx="60" cy="39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59" name="Rectangle 1175"/>
              <p:cNvSpPr>
                <a:spLocks noChangeArrowheads="1"/>
              </p:cNvSpPr>
              <p:nvPr/>
            </p:nvSpPr>
            <p:spPr bwMode="auto">
              <a:xfrm>
                <a:off x="3432" y="1291"/>
                <a:ext cx="60" cy="38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0" name="Rectangle 1176"/>
              <p:cNvSpPr>
                <a:spLocks noChangeArrowheads="1"/>
              </p:cNvSpPr>
              <p:nvPr/>
            </p:nvSpPr>
            <p:spPr bwMode="auto">
              <a:xfrm>
                <a:off x="3432" y="1329"/>
                <a:ext cx="60" cy="40"/>
              </a:xfrm>
              <a:prstGeom prst="rect">
                <a:avLst/>
              </a:prstGeom>
              <a:solidFill>
                <a:srgbClr val="009DBC"/>
              </a:solidFill>
              <a:ln w="0">
                <a:solidFill>
                  <a:srgbClr val="009D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1" name="Rectangle 1177"/>
              <p:cNvSpPr>
                <a:spLocks noChangeArrowheads="1"/>
              </p:cNvSpPr>
              <p:nvPr/>
            </p:nvSpPr>
            <p:spPr bwMode="auto">
              <a:xfrm>
                <a:off x="3432" y="1369"/>
                <a:ext cx="60" cy="37"/>
              </a:xfrm>
              <a:prstGeom prst="rect">
                <a:avLst/>
              </a:prstGeom>
              <a:solidFill>
                <a:srgbClr val="0077D9"/>
              </a:solidFill>
              <a:ln w="0">
                <a:solidFill>
                  <a:srgbClr val="0077D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2" name="Freeform 1178"/>
              <p:cNvSpPr>
                <a:spLocks/>
              </p:cNvSpPr>
              <p:nvPr/>
            </p:nvSpPr>
            <p:spPr bwMode="auto">
              <a:xfrm>
                <a:off x="3432" y="1406"/>
                <a:ext cx="63" cy="40"/>
              </a:xfrm>
              <a:custGeom>
                <a:avLst/>
                <a:gdLst>
                  <a:gd name="T0" fmla="*/ 0 w 63"/>
                  <a:gd name="T1" fmla="*/ 40 h 40"/>
                  <a:gd name="T2" fmla="*/ 63 w 63"/>
                  <a:gd name="T3" fmla="*/ 40 h 40"/>
                  <a:gd name="T4" fmla="*/ 60 w 63"/>
                  <a:gd name="T5" fmla="*/ 0 h 40"/>
                  <a:gd name="T6" fmla="*/ 0 w 63"/>
                  <a:gd name="T7" fmla="*/ 0 h 40"/>
                  <a:gd name="T8" fmla="*/ 0 w 63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0"/>
                  <a:gd name="T17" fmla="*/ 63 w 6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0">
                    <a:moveTo>
                      <a:pt x="0" y="40"/>
                    </a:moveTo>
                    <a:lnTo>
                      <a:pt x="63" y="40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52F3"/>
              </a:solidFill>
              <a:ln w="0">
                <a:solidFill>
                  <a:srgbClr val="0052F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3" name="Rectangle 1179"/>
              <p:cNvSpPr>
                <a:spLocks noChangeArrowheads="1"/>
              </p:cNvSpPr>
              <p:nvPr/>
            </p:nvSpPr>
            <p:spPr bwMode="auto">
              <a:xfrm>
                <a:off x="3432" y="1446"/>
                <a:ext cx="63" cy="37"/>
              </a:xfrm>
              <a:prstGeom prst="rect">
                <a:avLst/>
              </a:prstGeom>
              <a:solidFill>
                <a:srgbClr val="0037FF"/>
              </a:solidFill>
              <a:ln w="0">
                <a:solidFill>
                  <a:srgbClr val="003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4" name="Rectangle 1180"/>
              <p:cNvSpPr>
                <a:spLocks noChangeArrowheads="1"/>
              </p:cNvSpPr>
              <p:nvPr/>
            </p:nvSpPr>
            <p:spPr bwMode="auto">
              <a:xfrm>
                <a:off x="3432" y="1483"/>
                <a:ext cx="63" cy="40"/>
              </a:xfrm>
              <a:prstGeom prst="rect">
                <a:avLst/>
              </a:prstGeom>
              <a:solidFill>
                <a:srgbClr val="002DFF"/>
              </a:solidFill>
              <a:ln w="0">
                <a:solidFill>
                  <a:srgbClr val="002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5" name="Rectangle 1181"/>
              <p:cNvSpPr>
                <a:spLocks noChangeArrowheads="1"/>
              </p:cNvSpPr>
              <p:nvPr/>
            </p:nvSpPr>
            <p:spPr bwMode="auto">
              <a:xfrm>
                <a:off x="3432" y="1523"/>
                <a:ext cx="63" cy="40"/>
              </a:xfrm>
              <a:prstGeom prst="rect">
                <a:avLst/>
              </a:prstGeom>
              <a:solidFill>
                <a:srgbClr val="003CFF"/>
              </a:solidFill>
              <a:ln w="0">
                <a:solidFill>
                  <a:srgbClr val="003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6" name="Rectangle 1182"/>
              <p:cNvSpPr>
                <a:spLocks noChangeArrowheads="1"/>
              </p:cNvSpPr>
              <p:nvPr/>
            </p:nvSpPr>
            <p:spPr bwMode="auto">
              <a:xfrm>
                <a:off x="3432" y="1563"/>
                <a:ext cx="63" cy="37"/>
              </a:xfrm>
              <a:prstGeom prst="rect">
                <a:avLst/>
              </a:prstGeom>
              <a:solidFill>
                <a:srgbClr val="0064E6"/>
              </a:solidFill>
              <a:ln w="0">
                <a:solidFill>
                  <a:srgbClr val="0064E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7" name="Rectangle 1183"/>
              <p:cNvSpPr>
                <a:spLocks noChangeArrowheads="1"/>
              </p:cNvSpPr>
              <p:nvPr/>
            </p:nvSpPr>
            <p:spPr bwMode="auto">
              <a:xfrm>
                <a:off x="3432" y="1600"/>
                <a:ext cx="63" cy="40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8" name="Rectangle 1184"/>
              <p:cNvSpPr>
                <a:spLocks noChangeArrowheads="1"/>
              </p:cNvSpPr>
              <p:nvPr/>
            </p:nvSpPr>
            <p:spPr bwMode="auto">
              <a:xfrm>
                <a:off x="3432" y="1640"/>
                <a:ext cx="63" cy="37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69" name="Rectangle 1185"/>
              <p:cNvSpPr>
                <a:spLocks noChangeArrowheads="1"/>
              </p:cNvSpPr>
              <p:nvPr/>
            </p:nvSpPr>
            <p:spPr bwMode="auto">
              <a:xfrm>
                <a:off x="3432" y="1677"/>
                <a:ext cx="63" cy="40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0" name="Rectangle 1186"/>
              <p:cNvSpPr>
                <a:spLocks noChangeArrowheads="1"/>
              </p:cNvSpPr>
              <p:nvPr/>
            </p:nvSpPr>
            <p:spPr bwMode="auto">
              <a:xfrm>
                <a:off x="3432" y="1717"/>
                <a:ext cx="63" cy="37"/>
              </a:xfrm>
              <a:prstGeom prst="rect">
                <a:avLst/>
              </a:prstGeom>
              <a:solidFill>
                <a:srgbClr val="11E572"/>
              </a:solidFill>
              <a:ln w="0">
                <a:solidFill>
                  <a:srgbClr val="11E5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1" name="Rectangle 1187"/>
              <p:cNvSpPr>
                <a:spLocks noChangeArrowheads="1"/>
              </p:cNvSpPr>
              <p:nvPr/>
            </p:nvSpPr>
            <p:spPr bwMode="auto">
              <a:xfrm>
                <a:off x="3432" y="1754"/>
                <a:ext cx="63" cy="40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2" name="Rectangle 1188"/>
              <p:cNvSpPr>
                <a:spLocks noChangeArrowheads="1"/>
              </p:cNvSpPr>
              <p:nvPr/>
            </p:nvSpPr>
            <p:spPr bwMode="auto">
              <a:xfrm>
                <a:off x="3432" y="1794"/>
                <a:ext cx="63" cy="37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3" name="Rectangle 1189"/>
              <p:cNvSpPr>
                <a:spLocks noChangeArrowheads="1"/>
              </p:cNvSpPr>
              <p:nvPr/>
            </p:nvSpPr>
            <p:spPr bwMode="auto">
              <a:xfrm>
                <a:off x="3432" y="1831"/>
                <a:ext cx="63" cy="40"/>
              </a:xfrm>
              <a:prstGeom prst="rect">
                <a:avLst/>
              </a:prstGeom>
              <a:solidFill>
                <a:srgbClr val="00C09D"/>
              </a:solidFill>
              <a:ln w="0">
                <a:solidFill>
                  <a:srgbClr val="00C0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4" name="Rectangle 1190"/>
              <p:cNvSpPr>
                <a:spLocks noChangeArrowheads="1"/>
              </p:cNvSpPr>
              <p:nvPr/>
            </p:nvSpPr>
            <p:spPr bwMode="auto">
              <a:xfrm>
                <a:off x="3432" y="1871"/>
                <a:ext cx="63" cy="40"/>
              </a:xfrm>
              <a:prstGeom prst="rect">
                <a:avLst/>
              </a:prstGeom>
              <a:solidFill>
                <a:srgbClr val="00D982"/>
              </a:solidFill>
              <a:ln w="0">
                <a:solidFill>
                  <a:srgbClr val="00D9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5" name="Rectangle 1191"/>
              <p:cNvSpPr>
                <a:spLocks noChangeArrowheads="1"/>
              </p:cNvSpPr>
              <p:nvPr/>
            </p:nvSpPr>
            <p:spPr bwMode="auto">
              <a:xfrm>
                <a:off x="3432" y="1911"/>
                <a:ext cx="63" cy="37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6" name="Rectangle 1192"/>
              <p:cNvSpPr>
                <a:spLocks noChangeArrowheads="1"/>
              </p:cNvSpPr>
              <p:nvPr/>
            </p:nvSpPr>
            <p:spPr bwMode="auto">
              <a:xfrm>
                <a:off x="3432" y="1948"/>
                <a:ext cx="63" cy="40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7" name="Rectangle 1193"/>
              <p:cNvSpPr>
                <a:spLocks noChangeArrowheads="1"/>
              </p:cNvSpPr>
              <p:nvPr/>
            </p:nvSpPr>
            <p:spPr bwMode="auto">
              <a:xfrm>
                <a:off x="3432" y="1988"/>
                <a:ext cx="63" cy="37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8" name="Rectangle 1194"/>
              <p:cNvSpPr>
                <a:spLocks noChangeArrowheads="1"/>
              </p:cNvSpPr>
              <p:nvPr/>
            </p:nvSpPr>
            <p:spPr bwMode="auto">
              <a:xfrm>
                <a:off x="3432" y="2025"/>
                <a:ext cx="63" cy="40"/>
              </a:xfrm>
              <a:prstGeom prst="rect">
                <a:avLst/>
              </a:prstGeom>
              <a:solidFill>
                <a:srgbClr val="B2F907"/>
              </a:solidFill>
              <a:ln w="0">
                <a:solidFill>
                  <a:srgbClr val="B2F9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79" name="Rectangle 1195"/>
              <p:cNvSpPr>
                <a:spLocks noChangeArrowheads="1"/>
              </p:cNvSpPr>
              <p:nvPr/>
            </p:nvSpPr>
            <p:spPr bwMode="auto">
              <a:xfrm>
                <a:off x="3492" y="1097"/>
                <a:ext cx="63" cy="38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0" name="Rectangle 1196"/>
              <p:cNvSpPr>
                <a:spLocks noChangeArrowheads="1"/>
              </p:cNvSpPr>
              <p:nvPr/>
            </p:nvSpPr>
            <p:spPr bwMode="auto">
              <a:xfrm>
                <a:off x="3492" y="1135"/>
                <a:ext cx="63" cy="39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1" name="Rectangle 1197"/>
              <p:cNvSpPr>
                <a:spLocks noChangeArrowheads="1"/>
              </p:cNvSpPr>
              <p:nvPr/>
            </p:nvSpPr>
            <p:spPr bwMode="auto">
              <a:xfrm>
                <a:off x="3492" y="1174"/>
                <a:ext cx="63" cy="40"/>
              </a:xfrm>
              <a:prstGeom prst="rect">
                <a:avLst/>
              </a:prstGeom>
              <a:solidFill>
                <a:srgbClr val="59FC42"/>
              </a:solidFill>
              <a:ln w="0">
                <a:solidFill>
                  <a:srgbClr val="59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2" name="Rectangle 1198"/>
              <p:cNvSpPr>
                <a:spLocks noChangeArrowheads="1"/>
              </p:cNvSpPr>
              <p:nvPr/>
            </p:nvSpPr>
            <p:spPr bwMode="auto">
              <a:xfrm>
                <a:off x="3492" y="1214"/>
                <a:ext cx="63" cy="38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3" name="Rectangle 1199"/>
              <p:cNvSpPr>
                <a:spLocks noChangeArrowheads="1"/>
              </p:cNvSpPr>
              <p:nvPr/>
            </p:nvSpPr>
            <p:spPr bwMode="auto">
              <a:xfrm>
                <a:off x="3492" y="1252"/>
                <a:ext cx="63" cy="39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4" name="Rectangle 1200"/>
              <p:cNvSpPr>
                <a:spLocks noChangeArrowheads="1"/>
              </p:cNvSpPr>
              <p:nvPr/>
            </p:nvSpPr>
            <p:spPr bwMode="auto">
              <a:xfrm>
                <a:off x="3492" y="1291"/>
                <a:ext cx="63" cy="38"/>
              </a:xfrm>
              <a:prstGeom prst="rect">
                <a:avLst/>
              </a:prstGeom>
              <a:solidFill>
                <a:srgbClr val="0EE474"/>
              </a:solidFill>
              <a:ln w="0">
                <a:solidFill>
                  <a:srgbClr val="0E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5" name="Rectangle 1201"/>
              <p:cNvSpPr>
                <a:spLocks noChangeArrowheads="1"/>
              </p:cNvSpPr>
              <p:nvPr/>
            </p:nvSpPr>
            <p:spPr bwMode="auto">
              <a:xfrm>
                <a:off x="3492" y="1329"/>
                <a:ext cx="63" cy="40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6" name="Rectangle 1202"/>
              <p:cNvSpPr>
                <a:spLocks noChangeArrowheads="1"/>
              </p:cNvSpPr>
              <p:nvPr/>
            </p:nvSpPr>
            <p:spPr bwMode="auto">
              <a:xfrm>
                <a:off x="3492" y="1369"/>
                <a:ext cx="63" cy="37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7" name="Freeform 1203"/>
              <p:cNvSpPr>
                <a:spLocks/>
              </p:cNvSpPr>
              <p:nvPr/>
            </p:nvSpPr>
            <p:spPr bwMode="auto">
              <a:xfrm>
                <a:off x="3492" y="1406"/>
                <a:ext cx="63" cy="40"/>
              </a:xfrm>
              <a:custGeom>
                <a:avLst/>
                <a:gdLst>
                  <a:gd name="T0" fmla="*/ 3 w 63"/>
                  <a:gd name="T1" fmla="*/ 40 h 40"/>
                  <a:gd name="T2" fmla="*/ 63 w 63"/>
                  <a:gd name="T3" fmla="*/ 40 h 40"/>
                  <a:gd name="T4" fmla="*/ 63 w 63"/>
                  <a:gd name="T5" fmla="*/ 0 h 40"/>
                  <a:gd name="T6" fmla="*/ 0 w 63"/>
                  <a:gd name="T7" fmla="*/ 0 h 40"/>
                  <a:gd name="T8" fmla="*/ 3 w 63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0"/>
                  <a:gd name="T17" fmla="*/ 63 w 6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0">
                    <a:moveTo>
                      <a:pt x="3" y="40"/>
                    </a:moveTo>
                    <a:lnTo>
                      <a:pt x="63" y="40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00A6B5"/>
              </a:solidFill>
              <a:ln w="0">
                <a:solidFill>
                  <a:srgbClr val="00A6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8" name="Rectangle 1204"/>
              <p:cNvSpPr>
                <a:spLocks noChangeArrowheads="1"/>
              </p:cNvSpPr>
              <p:nvPr/>
            </p:nvSpPr>
            <p:spPr bwMode="auto">
              <a:xfrm>
                <a:off x="3495" y="1446"/>
                <a:ext cx="60" cy="37"/>
              </a:xfrm>
              <a:prstGeom prst="rect">
                <a:avLst/>
              </a:prstGeom>
              <a:solidFill>
                <a:srgbClr val="0096C2"/>
              </a:solidFill>
              <a:ln w="0">
                <a:solidFill>
                  <a:srgbClr val="0096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89" name="Rectangle 1205"/>
              <p:cNvSpPr>
                <a:spLocks noChangeArrowheads="1"/>
              </p:cNvSpPr>
              <p:nvPr/>
            </p:nvSpPr>
            <p:spPr bwMode="auto">
              <a:xfrm>
                <a:off x="3495" y="1483"/>
                <a:ext cx="60" cy="40"/>
              </a:xfrm>
              <a:prstGeom prst="rect">
                <a:avLst/>
              </a:prstGeom>
              <a:solidFill>
                <a:srgbClr val="0090C6"/>
              </a:solidFill>
              <a:ln w="0">
                <a:solidFill>
                  <a:srgbClr val="0090C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0" name="Rectangle 1206"/>
              <p:cNvSpPr>
                <a:spLocks noChangeArrowheads="1"/>
              </p:cNvSpPr>
              <p:nvPr/>
            </p:nvSpPr>
            <p:spPr bwMode="auto">
              <a:xfrm>
                <a:off x="3495" y="1523"/>
                <a:ext cx="60" cy="40"/>
              </a:xfrm>
              <a:prstGeom prst="rect">
                <a:avLst/>
              </a:prstGeom>
              <a:solidFill>
                <a:srgbClr val="0099BF"/>
              </a:solidFill>
              <a:ln w="0">
                <a:solidFill>
                  <a:srgbClr val="0099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1" name="Rectangle 1207"/>
              <p:cNvSpPr>
                <a:spLocks noChangeArrowheads="1"/>
              </p:cNvSpPr>
              <p:nvPr/>
            </p:nvSpPr>
            <p:spPr bwMode="auto">
              <a:xfrm>
                <a:off x="3495" y="1563"/>
                <a:ext cx="60" cy="37"/>
              </a:xfrm>
              <a:prstGeom prst="rect">
                <a:avLst/>
              </a:prstGeom>
              <a:solidFill>
                <a:srgbClr val="00B2AA"/>
              </a:solidFill>
              <a:ln w="0">
                <a:solidFill>
                  <a:srgbClr val="00B2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2" name="Rectangle 1208"/>
              <p:cNvSpPr>
                <a:spLocks noChangeArrowheads="1"/>
              </p:cNvSpPr>
              <p:nvPr/>
            </p:nvSpPr>
            <p:spPr bwMode="auto">
              <a:xfrm>
                <a:off x="3495" y="1600"/>
                <a:ext cx="60" cy="40"/>
              </a:xfrm>
              <a:prstGeom prst="rect">
                <a:avLst/>
              </a:prstGeom>
              <a:solidFill>
                <a:srgbClr val="00D489"/>
              </a:solidFill>
              <a:ln w="0">
                <a:solidFill>
                  <a:srgbClr val="00D4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3" name="Rectangle 1209"/>
              <p:cNvSpPr>
                <a:spLocks noChangeArrowheads="1"/>
              </p:cNvSpPr>
              <p:nvPr/>
            </p:nvSpPr>
            <p:spPr bwMode="auto">
              <a:xfrm>
                <a:off x="3495" y="1640"/>
                <a:ext cx="60" cy="37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4" name="Rectangle 1210"/>
              <p:cNvSpPr>
                <a:spLocks noChangeArrowheads="1"/>
              </p:cNvSpPr>
              <p:nvPr/>
            </p:nvSpPr>
            <p:spPr bwMode="auto">
              <a:xfrm>
                <a:off x="3495" y="1677"/>
                <a:ext cx="60" cy="40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5" name="Rectangle 1211"/>
              <p:cNvSpPr>
                <a:spLocks noChangeArrowheads="1"/>
              </p:cNvSpPr>
              <p:nvPr/>
            </p:nvSpPr>
            <p:spPr bwMode="auto">
              <a:xfrm>
                <a:off x="3495" y="1717"/>
                <a:ext cx="60" cy="37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6" name="Rectangle 1212"/>
              <p:cNvSpPr>
                <a:spLocks noChangeArrowheads="1"/>
              </p:cNvSpPr>
              <p:nvPr/>
            </p:nvSpPr>
            <p:spPr bwMode="auto">
              <a:xfrm>
                <a:off x="3495" y="1754"/>
                <a:ext cx="60" cy="40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297" name="Rectangle 1213"/>
              <p:cNvSpPr>
                <a:spLocks noChangeArrowheads="1"/>
              </p:cNvSpPr>
              <p:nvPr/>
            </p:nvSpPr>
            <p:spPr bwMode="auto">
              <a:xfrm>
                <a:off x="3495" y="1794"/>
                <a:ext cx="60" cy="37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8" name="Group 1415"/>
            <p:cNvGrpSpPr>
              <a:grpSpLocks/>
            </p:cNvGrpSpPr>
            <p:nvPr/>
          </p:nvGrpSpPr>
          <p:grpSpPr bwMode="auto">
            <a:xfrm>
              <a:off x="3495" y="1097"/>
              <a:ext cx="542" cy="968"/>
              <a:chOff x="3495" y="1097"/>
              <a:chExt cx="542" cy="968"/>
            </a:xfrm>
          </p:grpSpPr>
          <p:sp>
            <p:nvSpPr>
              <p:cNvPr id="1392898" name="Rectangle 1215"/>
              <p:cNvSpPr>
                <a:spLocks noChangeArrowheads="1"/>
              </p:cNvSpPr>
              <p:nvPr/>
            </p:nvSpPr>
            <p:spPr bwMode="auto">
              <a:xfrm>
                <a:off x="3495" y="1831"/>
                <a:ext cx="60" cy="40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9" name="Rectangle 1216"/>
              <p:cNvSpPr>
                <a:spLocks noChangeArrowheads="1"/>
              </p:cNvSpPr>
              <p:nvPr/>
            </p:nvSpPr>
            <p:spPr bwMode="auto">
              <a:xfrm>
                <a:off x="3495" y="1871"/>
                <a:ext cx="60" cy="40"/>
              </a:xfrm>
              <a:prstGeom prst="rect">
                <a:avLst/>
              </a:prstGeom>
              <a:solidFill>
                <a:srgbClr val="4BF94B"/>
              </a:solidFill>
              <a:ln w="0">
                <a:solidFill>
                  <a:srgbClr val="4B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0" name="Rectangle 1217"/>
              <p:cNvSpPr>
                <a:spLocks noChangeArrowheads="1"/>
              </p:cNvSpPr>
              <p:nvPr/>
            </p:nvSpPr>
            <p:spPr bwMode="auto">
              <a:xfrm>
                <a:off x="3495" y="1911"/>
                <a:ext cx="60" cy="37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1" name="Rectangle 1218"/>
              <p:cNvSpPr>
                <a:spLocks noChangeArrowheads="1"/>
              </p:cNvSpPr>
              <p:nvPr/>
            </p:nvSpPr>
            <p:spPr bwMode="auto">
              <a:xfrm>
                <a:off x="3495" y="1948"/>
                <a:ext cx="60" cy="40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2" name="Rectangle 1219"/>
              <p:cNvSpPr>
                <a:spLocks noChangeArrowheads="1"/>
              </p:cNvSpPr>
              <p:nvPr/>
            </p:nvSpPr>
            <p:spPr bwMode="auto">
              <a:xfrm>
                <a:off x="3495" y="1988"/>
                <a:ext cx="60" cy="37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3" name="Rectangle 1220"/>
              <p:cNvSpPr>
                <a:spLocks noChangeArrowheads="1"/>
              </p:cNvSpPr>
              <p:nvPr/>
            </p:nvSpPr>
            <p:spPr bwMode="auto">
              <a:xfrm>
                <a:off x="3495" y="2025"/>
                <a:ext cx="60" cy="40"/>
              </a:xfrm>
              <a:prstGeom prst="rect">
                <a:avLst/>
              </a:prstGeom>
              <a:solidFill>
                <a:srgbClr val="ABFB0B"/>
              </a:solidFill>
              <a:ln w="0">
                <a:solidFill>
                  <a:srgbClr val="AB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4" name="Rectangle 1221"/>
              <p:cNvSpPr>
                <a:spLocks noChangeArrowheads="1"/>
              </p:cNvSpPr>
              <p:nvPr/>
            </p:nvSpPr>
            <p:spPr bwMode="auto">
              <a:xfrm>
                <a:off x="3555" y="1097"/>
                <a:ext cx="60" cy="38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5" name="Rectangle 1222"/>
              <p:cNvSpPr>
                <a:spLocks noChangeArrowheads="1"/>
              </p:cNvSpPr>
              <p:nvPr/>
            </p:nvSpPr>
            <p:spPr bwMode="auto">
              <a:xfrm>
                <a:off x="3555" y="1135"/>
                <a:ext cx="60" cy="39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6" name="Rectangle 1223"/>
              <p:cNvSpPr>
                <a:spLocks noChangeArrowheads="1"/>
              </p:cNvSpPr>
              <p:nvPr/>
            </p:nvSpPr>
            <p:spPr bwMode="auto">
              <a:xfrm>
                <a:off x="3555" y="1174"/>
                <a:ext cx="60" cy="40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7" name="Rectangle 1224"/>
              <p:cNvSpPr>
                <a:spLocks noChangeArrowheads="1"/>
              </p:cNvSpPr>
              <p:nvPr/>
            </p:nvSpPr>
            <p:spPr bwMode="auto">
              <a:xfrm>
                <a:off x="3555" y="1214"/>
                <a:ext cx="60" cy="38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8" name="Rectangle 1225"/>
              <p:cNvSpPr>
                <a:spLocks noChangeArrowheads="1"/>
              </p:cNvSpPr>
              <p:nvPr/>
            </p:nvSpPr>
            <p:spPr bwMode="auto">
              <a:xfrm>
                <a:off x="3555" y="1252"/>
                <a:ext cx="60" cy="39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09" name="Rectangle 1226"/>
              <p:cNvSpPr>
                <a:spLocks noChangeArrowheads="1"/>
              </p:cNvSpPr>
              <p:nvPr/>
            </p:nvSpPr>
            <p:spPr bwMode="auto">
              <a:xfrm>
                <a:off x="3555" y="1291"/>
                <a:ext cx="60" cy="38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0" name="Rectangle 1227"/>
              <p:cNvSpPr>
                <a:spLocks noChangeArrowheads="1"/>
              </p:cNvSpPr>
              <p:nvPr/>
            </p:nvSpPr>
            <p:spPr bwMode="auto">
              <a:xfrm>
                <a:off x="3555" y="1329"/>
                <a:ext cx="60" cy="40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1" name="Rectangle 1228"/>
              <p:cNvSpPr>
                <a:spLocks noChangeArrowheads="1"/>
              </p:cNvSpPr>
              <p:nvPr/>
            </p:nvSpPr>
            <p:spPr bwMode="auto">
              <a:xfrm>
                <a:off x="3555" y="1369"/>
                <a:ext cx="60" cy="37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2" name="Rectangle 1229"/>
              <p:cNvSpPr>
                <a:spLocks noChangeArrowheads="1"/>
              </p:cNvSpPr>
              <p:nvPr/>
            </p:nvSpPr>
            <p:spPr bwMode="auto">
              <a:xfrm>
                <a:off x="3555" y="1406"/>
                <a:ext cx="60" cy="40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3" name="Rectangle 1230"/>
              <p:cNvSpPr>
                <a:spLocks noChangeArrowheads="1"/>
              </p:cNvSpPr>
              <p:nvPr/>
            </p:nvSpPr>
            <p:spPr bwMode="auto">
              <a:xfrm>
                <a:off x="3555" y="1446"/>
                <a:ext cx="60" cy="37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4" name="Rectangle 1231"/>
              <p:cNvSpPr>
                <a:spLocks noChangeArrowheads="1"/>
              </p:cNvSpPr>
              <p:nvPr/>
            </p:nvSpPr>
            <p:spPr bwMode="auto">
              <a:xfrm>
                <a:off x="3555" y="1483"/>
                <a:ext cx="60" cy="40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5" name="Rectangle 1232"/>
              <p:cNvSpPr>
                <a:spLocks noChangeArrowheads="1"/>
              </p:cNvSpPr>
              <p:nvPr/>
            </p:nvSpPr>
            <p:spPr bwMode="auto">
              <a:xfrm>
                <a:off x="3555" y="1523"/>
                <a:ext cx="60" cy="40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6" name="Rectangle 1233"/>
              <p:cNvSpPr>
                <a:spLocks noChangeArrowheads="1"/>
              </p:cNvSpPr>
              <p:nvPr/>
            </p:nvSpPr>
            <p:spPr bwMode="auto">
              <a:xfrm>
                <a:off x="3555" y="1563"/>
                <a:ext cx="60" cy="37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7" name="Rectangle 1234"/>
              <p:cNvSpPr>
                <a:spLocks noChangeArrowheads="1"/>
              </p:cNvSpPr>
              <p:nvPr/>
            </p:nvSpPr>
            <p:spPr bwMode="auto">
              <a:xfrm>
                <a:off x="3555" y="1600"/>
                <a:ext cx="60" cy="40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8" name="Rectangle 1235"/>
              <p:cNvSpPr>
                <a:spLocks noChangeArrowheads="1"/>
              </p:cNvSpPr>
              <p:nvPr/>
            </p:nvSpPr>
            <p:spPr bwMode="auto">
              <a:xfrm>
                <a:off x="3555" y="1640"/>
                <a:ext cx="60" cy="37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19" name="Rectangle 1236"/>
              <p:cNvSpPr>
                <a:spLocks noChangeArrowheads="1"/>
              </p:cNvSpPr>
              <p:nvPr/>
            </p:nvSpPr>
            <p:spPr bwMode="auto">
              <a:xfrm>
                <a:off x="3555" y="1677"/>
                <a:ext cx="60" cy="40"/>
              </a:xfrm>
              <a:prstGeom prst="rect">
                <a:avLst/>
              </a:prstGeom>
              <a:solidFill>
                <a:srgbClr val="9EFD15"/>
              </a:solidFill>
              <a:ln w="0">
                <a:solidFill>
                  <a:srgbClr val="9E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0" name="Rectangle 1237"/>
              <p:cNvSpPr>
                <a:spLocks noChangeArrowheads="1"/>
              </p:cNvSpPr>
              <p:nvPr/>
            </p:nvSpPr>
            <p:spPr bwMode="auto">
              <a:xfrm>
                <a:off x="3555" y="1717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1" name="Rectangle 1238"/>
              <p:cNvSpPr>
                <a:spLocks noChangeArrowheads="1"/>
              </p:cNvSpPr>
              <p:nvPr/>
            </p:nvSpPr>
            <p:spPr bwMode="auto">
              <a:xfrm>
                <a:off x="3555" y="1754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2" name="Rectangle 1239"/>
              <p:cNvSpPr>
                <a:spLocks noChangeArrowheads="1"/>
              </p:cNvSpPr>
              <p:nvPr/>
            </p:nvSpPr>
            <p:spPr bwMode="auto">
              <a:xfrm>
                <a:off x="3555" y="1794"/>
                <a:ext cx="60" cy="37"/>
              </a:xfrm>
              <a:prstGeom prst="rect">
                <a:avLst/>
              </a:prstGeom>
              <a:solidFill>
                <a:srgbClr val="B4F906"/>
              </a:solidFill>
              <a:ln w="0">
                <a:solidFill>
                  <a:srgbClr val="B4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3" name="Rectangle 1240"/>
              <p:cNvSpPr>
                <a:spLocks noChangeArrowheads="1"/>
              </p:cNvSpPr>
              <p:nvPr/>
            </p:nvSpPr>
            <p:spPr bwMode="auto">
              <a:xfrm>
                <a:off x="3555" y="1831"/>
                <a:ext cx="60" cy="40"/>
              </a:xfrm>
              <a:prstGeom prst="rect">
                <a:avLst/>
              </a:prstGeom>
              <a:solidFill>
                <a:srgbClr val="A8FC0E"/>
              </a:solidFill>
              <a:ln w="0">
                <a:solidFill>
                  <a:srgbClr val="A8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4" name="Rectangle 1241"/>
              <p:cNvSpPr>
                <a:spLocks noChangeArrowheads="1"/>
              </p:cNvSpPr>
              <p:nvPr/>
            </p:nvSpPr>
            <p:spPr bwMode="auto">
              <a:xfrm>
                <a:off x="3555" y="1871"/>
                <a:ext cx="60" cy="40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5" name="Rectangle 1242"/>
              <p:cNvSpPr>
                <a:spLocks noChangeArrowheads="1"/>
              </p:cNvSpPr>
              <p:nvPr/>
            </p:nvSpPr>
            <p:spPr bwMode="auto">
              <a:xfrm>
                <a:off x="3555" y="1911"/>
                <a:ext cx="60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6" name="Rectangle 1243"/>
              <p:cNvSpPr>
                <a:spLocks noChangeArrowheads="1"/>
              </p:cNvSpPr>
              <p:nvPr/>
            </p:nvSpPr>
            <p:spPr bwMode="auto">
              <a:xfrm>
                <a:off x="3555" y="1948"/>
                <a:ext cx="60" cy="40"/>
              </a:xfrm>
              <a:prstGeom prst="rect">
                <a:avLst/>
              </a:prstGeom>
              <a:solidFill>
                <a:srgbClr val="B9F803"/>
              </a:solidFill>
              <a:ln w="0">
                <a:solidFill>
                  <a:srgbClr val="B9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7" name="Rectangle 1244"/>
              <p:cNvSpPr>
                <a:spLocks noChangeArrowheads="1"/>
              </p:cNvSpPr>
              <p:nvPr/>
            </p:nvSpPr>
            <p:spPr bwMode="auto">
              <a:xfrm>
                <a:off x="3555" y="1988"/>
                <a:ext cx="60" cy="37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8" name="Rectangle 1245"/>
              <p:cNvSpPr>
                <a:spLocks noChangeArrowheads="1"/>
              </p:cNvSpPr>
              <p:nvPr/>
            </p:nvSpPr>
            <p:spPr bwMode="auto">
              <a:xfrm>
                <a:off x="3555" y="2025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29" name="Rectangle 1246"/>
              <p:cNvSpPr>
                <a:spLocks noChangeArrowheads="1"/>
              </p:cNvSpPr>
              <p:nvPr/>
            </p:nvSpPr>
            <p:spPr bwMode="auto">
              <a:xfrm>
                <a:off x="3615" y="1097"/>
                <a:ext cx="60" cy="38"/>
              </a:xfrm>
              <a:prstGeom prst="rect">
                <a:avLst/>
              </a:prstGeom>
              <a:solidFill>
                <a:srgbClr val="BCF701"/>
              </a:solidFill>
              <a:ln w="0">
                <a:solidFill>
                  <a:srgbClr val="BC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0" name="Rectangle 1247"/>
              <p:cNvSpPr>
                <a:spLocks noChangeArrowheads="1"/>
              </p:cNvSpPr>
              <p:nvPr/>
            </p:nvSpPr>
            <p:spPr bwMode="auto">
              <a:xfrm>
                <a:off x="3615" y="1135"/>
                <a:ext cx="60" cy="39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1" name="Rectangle 1248"/>
              <p:cNvSpPr>
                <a:spLocks noChangeArrowheads="1"/>
              </p:cNvSpPr>
              <p:nvPr/>
            </p:nvSpPr>
            <p:spPr bwMode="auto">
              <a:xfrm>
                <a:off x="3615" y="1174"/>
                <a:ext cx="60" cy="40"/>
              </a:xfrm>
              <a:prstGeom prst="rect">
                <a:avLst/>
              </a:prstGeom>
              <a:solidFill>
                <a:srgbClr val="B6F905"/>
              </a:solidFill>
              <a:ln w="0">
                <a:solidFill>
                  <a:srgbClr val="B6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2" name="Rectangle 1249"/>
              <p:cNvSpPr>
                <a:spLocks noChangeArrowheads="1"/>
              </p:cNvSpPr>
              <p:nvPr/>
            </p:nvSpPr>
            <p:spPr bwMode="auto">
              <a:xfrm>
                <a:off x="3615" y="1214"/>
                <a:ext cx="60" cy="38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3" name="Rectangle 1250"/>
              <p:cNvSpPr>
                <a:spLocks noChangeArrowheads="1"/>
              </p:cNvSpPr>
              <p:nvPr/>
            </p:nvSpPr>
            <p:spPr bwMode="auto">
              <a:xfrm>
                <a:off x="3615" y="1252"/>
                <a:ext cx="60" cy="39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4" name="Rectangle 1251"/>
              <p:cNvSpPr>
                <a:spLocks noChangeArrowheads="1"/>
              </p:cNvSpPr>
              <p:nvPr/>
            </p:nvSpPr>
            <p:spPr bwMode="auto">
              <a:xfrm>
                <a:off x="3615" y="1291"/>
                <a:ext cx="60" cy="38"/>
              </a:xfrm>
              <a:prstGeom prst="rect">
                <a:avLst/>
              </a:prstGeom>
              <a:solidFill>
                <a:srgbClr val="95FE1A"/>
              </a:solidFill>
              <a:ln w="0">
                <a:solidFill>
                  <a:srgbClr val="95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5" name="Rectangle 1252"/>
              <p:cNvSpPr>
                <a:spLocks noChangeArrowheads="1"/>
              </p:cNvSpPr>
              <p:nvPr/>
            </p:nvSpPr>
            <p:spPr bwMode="auto">
              <a:xfrm>
                <a:off x="3615" y="1329"/>
                <a:ext cx="60" cy="40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6" name="Rectangle 1253"/>
              <p:cNvSpPr>
                <a:spLocks noChangeArrowheads="1"/>
              </p:cNvSpPr>
              <p:nvPr/>
            </p:nvSpPr>
            <p:spPr bwMode="auto">
              <a:xfrm>
                <a:off x="3615" y="1369"/>
                <a:ext cx="60" cy="37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7" name="Rectangle 1254"/>
              <p:cNvSpPr>
                <a:spLocks noChangeArrowheads="1"/>
              </p:cNvSpPr>
              <p:nvPr/>
            </p:nvSpPr>
            <p:spPr bwMode="auto">
              <a:xfrm>
                <a:off x="3615" y="1406"/>
                <a:ext cx="60" cy="40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8" name="Rectangle 1255"/>
              <p:cNvSpPr>
                <a:spLocks noChangeArrowheads="1"/>
              </p:cNvSpPr>
              <p:nvPr/>
            </p:nvSpPr>
            <p:spPr bwMode="auto">
              <a:xfrm>
                <a:off x="3615" y="1446"/>
                <a:ext cx="60" cy="37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39" name="Rectangle 1256"/>
              <p:cNvSpPr>
                <a:spLocks noChangeArrowheads="1"/>
              </p:cNvSpPr>
              <p:nvPr/>
            </p:nvSpPr>
            <p:spPr bwMode="auto">
              <a:xfrm>
                <a:off x="3615" y="1483"/>
                <a:ext cx="60" cy="40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0" name="Rectangle 1257"/>
              <p:cNvSpPr>
                <a:spLocks noChangeArrowheads="1"/>
              </p:cNvSpPr>
              <p:nvPr/>
            </p:nvSpPr>
            <p:spPr bwMode="auto">
              <a:xfrm>
                <a:off x="3615" y="1523"/>
                <a:ext cx="60" cy="40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1" name="Rectangle 1258"/>
              <p:cNvSpPr>
                <a:spLocks noChangeArrowheads="1"/>
              </p:cNvSpPr>
              <p:nvPr/>
            </p:nvSpPr>
            <p:spPr bwMode="auto">
              <a:xfrm>
                <a:off x="3615" y="1563"/>
                <a:ext cx="60" cy="37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2" name="Rectangle 1259"/>
              <p:cNvSpPr>
                <a:spLocks noChangeArrowheads="1"/>
              </p:cNvSpPr>
              <p:nvPr/>
            </p:nvSpPr>
            <p:spPr bwMode="auto">
              <a:xfrm>
                <a:off x="3615" y="1600"/>
                <a:ext cx="60" cy="40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3" name="Rectangle 1260"/>
              <p:cNvSpPr>
                <a:spLocks noChangeArrowheads="1"/>
              </p:cNvSpPr>
              <p:nvPr/>
            </p:nvSpPr>
            <p:spPr bwMode="auto">
              <a:xfrm>
                <a:off x="3615" y="1640"/>
                <a:ext cx="60" cy="37"/>
              </a:xfrm>
              <a:prstGeom prst="rect">
                <a:avLst/>
              </a:prstGeom>
              <a:solidFill>
                <a:srgbClr val="AAFB0D"/>
              </a:solidFill>
              <a:ln w="0">
                <a:solidFill>
                  <a:srgbClr val="AA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4" name="Rectangle 1261"/>
              <p:cNvSpPr>
                <a:spLocks noChangeArrowheads="1"/>
              </p:cNvSpPr>
              <p:nvPr/>
            </p:nvSpPr>
            <p:spPr bwMode="auto">
              <a:xfrm>
                <a:off x="3615" y="1677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5" name="Rectangle 1262"/>
              <p:cNvSpPr>
                <a:spLocks noChangeArrowheads="1"/>
              </p:cNvSpPr>
              <p:nvPr/>
            </p:nvSpPr>
            <p:spPr bwMode="auto">
              <a:xfrm>
                <a:off x="3615" y="1717"/>
                <a:ext cx="60" cy="37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6" name="Rectangle 1263"/>
              <p:cNvSpPr>
                <a:spLocks noChangeArrowheads="1"/>
              </p:cNvSpPr>
              <p:nvPr/>
            </p:nvSpPr>
            <p:spPr bwMode="auto">
              <a:xfrm>
                <a:off x="3615" y="1754"/>
                <a:ext cx="60" cy="40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7" name="Rectangle 1264"/>
              <p:cNvSpPr>
                <a:spLocks noChangeArrowheads="1"/>
              </p:cNvSpPr>
              <p:nvPr/>
            </p:nvSpPr>
            <p:spPr bwMode="auto">
              <a:xfrm>
                <a:off x="3615" y="1794"/>
                <a:ext cx="60" cy="37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8" name="Rectangle 1265"/>
              <p:cNvSpPr>
                <a:spLocks noChangeArrowheads="1"/>
              </p:cNvSpPr>
              <p:nvPr/>
            </p:nvSpPr>
            <p:spPr bwMode="auto">
              <a:xfrm>
                <a:off x="3615" y="1831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49" name="Rectangle 1266"/>
              <p:cNvSpPr>
                <a:spLocks noChangeArrowheads="1"/>
              </p:cNvSpPr>
              <p:nvPr/>
            </p:nvSpPr>
            <p:spPr bwMode="auto">
              <a:xfrm>
                <a:off x="3615" y="1871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0" name="Rectangle 1267"/>
              <p:cNvSpPr>
                <a:spLocks noChangeArrowheads="1"/>
              </p:cNvSpPr>
              <p:nvPr/>
            </p:nvSpPr>
            <p:spPr bwMode="auto">
              <a:xfrm>
                <a:off x="3615" y="1911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1" name="Rectangle 1268"/>
              <p:cNvSpPr>
                <a:spLocks noChangeArrowheads="1"/>
              </p:cNvSpPr>
              <p:nvPr/>
            </p:nvSpPr>
            <p:spPr bwMode="auto">
              <a:xfrm>
                <a:off x="3615" y="1948"/>
                <a:ext cx="60" cy="40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2" name="Rectangle 1269"/>
              <p:cNvSpPr>
                <a:spLocks noChangeArrowheads="1"/>
              </p:cNvSpPr>
              <p:nvPr/>
            </p:nvSpPr>
            <p:spPr bwMode="auto">
              <a:xfrm>
                <a:off x="3615" y="1988"/>
                <a:ext cx="60" cy="37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3" name="Rectangle 1270"/>
              <p:cNvSpPr>
                <a:spLocks noChangeArrowheads="1"/>
              </p:cNvSpPr>
              <p:nvPr/>
            </p:nvSpPr>
            <p:spPr bwMode="auto">
              <a:xfrm>
                <a:off x="3615" y="2025"/>
                <a:ext cx="60" cy="40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4" name="Rectangle 1271"/>
              <p:cNvSpPr>
                <a:spLocks noChangeArrowheads="1"/>
              </p:cNvSpPr>
              <p:nvPr/>
            </p:nvSpPr>
            <p:spPr bwMode="auto">
              <a:xfrm>
                <a:off x="3675" y="1097"/>
                <a:ext cx="60" cy="38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5" name="Rectangle 1272"/>
              <p:cNvSpPr>
                <a:spLocks noChangeArrowheads="1"/>
              </p:cNvSpPr>
              <p:nvPr/>
            </p:nvSpPr>
            <p:spPr bwMode="auto">
              <a:xfrm>
                <a:off x="3675" y="1135"/>
                <a:ext cx="60" cy="39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6" name="Rectangle 1273"/>
              <p:cNvSpPr>
                <a:spLocks noChangeArrowheads="1"/>
              </p:cNvSpPr>
              <p:nvPr/>
            </p:nvSpPr>
            <p:spPr bwMode="auto">
              <a:xfrm>
                <a:off x="3675" y="1174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7" name="Rectangle 1274"/>
              <p:cNvSpPr>
                <a:spLocks noChangeArrowheads="1"/>
              </p:cNvSpPr>
              <p:nvPr/>
            </p:nvSpPr>
            <p:spPr bwMode="auto">
              <a:xfrm>
                <a:off x="3675" y="1214"/>
                <a:ext cx="60" cy="38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8" name="Rectangle 1275"/>
              <p:cNvSpPr>
                <a:spLocks noChangeArrowheads="1"/>
              </p:cNvSpPr>
              <p:nvPr/>
            </p:nvSpPr>
            <p:spPr bwMode="auto">
              <a:xfrm>
                <a:off x="3675" y="1252"/>
                <a:ext cx="60" cy="39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59" name="Rectangle 1276"/>
              <p:cNvSpPr>
                <a:spLocks noChangeArrowheads="1"/>
              </p:cNvSpPr>
              <p:nvPr/>
            </p:nvSpPr>
            <p:spPr bwMode="auto">
              <a:xfrm>
                <a:off x="3675" y="1291"/>
                <a:ext cx="60" cy="38"/>
              </a:xfrm>
              <a:prstGeom prst="rect">
                <a:avLst/>
              </a:prstGeom>
              <a:solidFill>
                <a:srgbClr val="C6F500"/>
              </a:solidFill>
              <a:ln w="0">
                <a:solidFill>
                  <a:srgbClr val="C6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0" name="Rectangle 1277"/>
              <p:cNvSpPr>
                <a:spLocks noChangeArrowheads="1"/>
              </p:cNvSpPr>
              <p:nvPr/>
            </p:nvSpPr>
            <p:spPr bwMode="auto">
              <a:xfrm>
                <a:off x="3675" y="1329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1" name="Rectangle 1278"/>
              <p:cNvSpPr>
                <a:spLocks noChangeArrowheads="1"/>
              </p:cNvSpPr>
              <p:nvPr/>
            </p:nvSpPr>
            <p:spPr bwMode="auto">
              <a:xfrm>
                <a:off x="3675" y="1369"/>
                <a:ext cx="60" cy="37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2" name="Rectangle 1279"/>
              <p:cNvSpPr>
                <a:spLocks noChangeArrowheads="1"/>
              </p:cNvSpPr>
              <p:nvPr/>
            </p:nvSpPr>
            <p:spPr bwMode="auto">
              <a:xfrm>
                <a:off x="3675" y="1406"/>
                <a:ext cx="60" cy="40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3" name="Rectangle 1280"/>
              <p:cNvSpPr>
                <a:spLocks noChangeArrowheads="1"/>
              </p:cNvSpPr>
              <p:nvPr/>
            </p:nvSpPr>
            <p:spPr bwMode="auto">
              <a:xfrm>
                <a:off x="3675" y="1446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4" name="Rectangle 1281"/>
              <p:cNvSpPr>
                <a:spLocks noChangeArrowheads="1"/>
              </p:cNvSpPr>
              <p:nvPr/>
            </p:nvSpPr>
            <p:spPr bwMode="auto">
              <a:xfrm>
                <a:off x="3675" y="1483"/>
                <a:ext cx="60" cy="40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5" name="Rectangle 1282"/>
              <p:cNvSpPr>
                <a:spLocks noChangeArrowheads="1"/>
              </p:cNvSpPr>
              <p:nvPr/>
            </p:nvSpPr>
            <p:spPr bwMode="auto">
              <a:xfrm>
                <a:off x="3675" y="1523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6" name="Rectangle 1283"/>
              <p:cNvSpPr>
                <a:spLocks noChangeArrowheads="1"/>
              </p:cNvSpPr>
              <p:nvPr/>
            </p:nvSpPr>
            <p:spPr bwMode="auto">
              <a:xfrm>
                <a:off x="3675" y="1563"/>
                <a:ext cx="60" cy="37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7" name="Rectangle 1284"/>
              <p:cNvSpPr>
                <a:spLocks noChangeArrowheads="1"/>
              </p:cNvSpPr>
              <p:nvPr/>
            </p:nvSpPr>
            <p:spPr bwMode="auto">
              <a:xfrm>
                <a:off x="3675" y="1600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8" name="Rectangle 1285"/>
              <p:cNvSpPr>
                <a:spLocks noChangeArrowheads="1"/>
              </p:cNvSpPr>
              <p:nvPr/>
            </p:nvSpPr>
            <p:spPr bwMode="auto">
              <a:xfrm>
                <a:off x="3675" y="1640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69" name="Rectangle 1286"/>
              <p:cNvSpPr>
                <a:spLocks noChangeArrowheads="1"/>
              </p:cNvSpPr>
              <p:nvPr/>
            </p:nvSpPr>
            <p:spPr bwMode="auto">
              <a:xfrm>
                <a:off x="3675" y="1677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0" name="Rectangle 1287"/>
              <p:cNvSpPr>
                <a:spLocks noChangeArrowheads="1"/>
              </p:cNvSpPr>
              <p:nvPr/>
            </p:nvSpPr>
            <p:spPr bwMode="auto">
              <a:xfrm>
                <a:off x="3675" y="1717"/>
                <a:ext cx="60" cy="37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1" name="Rectangle 1288"/>
              <p:cNvSpPr>
                <a:spLocks noChangeArrowheads="1"/>
              </p:cNvSpPr>
              <p:nvPr/>
            </p:nvSpPr>
            <p:spPr bwMode="auto">
              <a:xfrm>
                <a:off x="3675" y="1754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2" name="Rectangle 1289"/>
              <p:cNvSpPr>
                <a:spLocks noChangeArrowheads="1"/>
              </p:cNvSpPr>
              <p:nvPr/>
            </p:nvSpPr>
            <p:spPr bwMode="auto">
              <a:xfrm>
                <a:off x="3675" y="1794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3" name="Rectangle 1290"/>
              <p:cNvSpPr>
                <a:spLocks noChangeArrowheads="1"/>
              </p:cNvSpPr>
              <p:nvPr/>
            </p:nvSpPr>
            <p:spPr bwMode="auto">
              <a:xfrm>
                <a:off x="3675" y="1831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4" name="Rectangle 1291"/>
              <p:cNvSpPr>
                <a:spLocks noChangeArrowheads="1"/>
              </p:cNvSpPr>
              <p:nvPr/>
            </p:nvSpPr>
            <p:spPr bwMode="auto">
              <a:xfrm>
                <a:off x="3675" y="1871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5" name="Rectangle 1292"/>
              <p:cNvSpPr>
                <a:spLocks noChangeArrowheads="1"/>
              </p:cNvSpPr>
              <p:nvPr/>
            </p:nvSpPr>
            <p:spPr bwMode="auto">
              <a:xfrm>
                <a:off x="3675" y="1911"/>
                <a:ext cx="60" cy="37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6" name="Rectangle 1293"/>
              <p:cNvSpPr>
                <a:spLocks noChangeArrowheads="1"/>
              </p:cNvSpPr>
              <p:nvPr/>
            </p:nvSpPr>
            <p:spPr bwMode="auto">
              <a:xfrm>
                <a:off x="3675" y="1948"/>
                <a:ext cx="60" cy="40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7" name="Rectangle 1294"/>
              <p:cNvSpPr>
                <a:spLocks noChangeArrowheads="1"/>
              </p:cNvSpPr>
              <p:nvPr/>
            </p:nvSpPr>
            <p:spPr bwMode="auto">
              <a:xfrm>
                <a:off x="3675" y="1988"/>
                <a:ext cx="60" cy="37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8" name="Rectangle 1295"/>
              <p:cNvSpPr>
                <a:spLocks noChangeArrowheads="1"/>
              </p:cNvSpPr>
              <p:nvPr/>
            </p:nvSpPr>
            <p:spPr bwMode="auto">
              <a:xfrm>
                <a:off x="3675" y="2025"/>
                <a:ext cx="60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79" name="Rectangle 1296"/>
              <p:cNvSpPr>
                <a:spLocks noChangeArrowheads="1"/>
              </p:cNvSpPr>
              <p:nvPr/>
            </p:nvSpPr>
            <p:spPr bwMode="auto">
              <a:xfrm>
                <a:off x="3735" y="1097"/>
                <a:ext cx="63" cy="38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0" name="Rectangle 1297"/>
              <p:cNvSpPr>
                <a:spLocks noChangeArrowheads="1"/>
              </p:cNvSpPr>
              <p:nvPr/>
            </p:nvSpPr>
            <p:spPr bwMode="auto">
              <a:xfrm>
                <a:off x="3735" y="1135"/>
                <a:ext cx="63" cy="39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1" name="Rectangle 1298"/>
              <p:cNvSpPr>
                <a:spLocks noChangeArrowheads="1"/>
              </p:cNvSpPr>
              <p:nvPr/>
            </p:nvSpPr>
            <p:spPr bwMode="auto">
              <a:xfrm>
                <a:off x="3735" y="1174"/>
                <a:ext cx="63" cy="40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2" name="Rectangle 1299"/>
              <p:cNvSpPr>
                <a:spLocks noChangeArrowheads="1"/>
              </p:cNvSpPr>
              <p:nvPr/>
            </p:nvSpPr>
            <p:spPr bwMode="auto">
              <a:xfrm>
                <a:off x="3735" y="1214"/>
                <a:ext cx="63" cy="38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3" name="Rectangle 1300"/>
              <p:cNvSpPr>
                <a:spLocks noChangeArrowheads="1"/>
              </p:cNvSpPr>
              <p:nvPr/>
            </p:nvSpPr>
            <p:spPr bwMode="auto">
              <a:xfrm>
                <a:off x="3735" y="1252"/>
                <a:ext cx="63" cy="39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4" name="Rectangle 1301"/>
              <p:cNvSpPr>
                <a:spLocks noChangeArrowheads="1"/>
              </p:cNvSpPr>
              <p:nvPr/>
            </p:nvSpPr>
            <p:spPr bwMode="auto">
              <a:xfrm>
                <a:off x="3735" y="1291"/>
                <a:ext cx="63" cy="38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5" name="Rectangle 1302"/>
              <p:cNvSpPr>
                <a:spLocks noChangeArrowheads="1"/>
              </p:cNvSpPr>
              <p:nvPr/>
            </p:nvSpPr>
            <p:spPr bwMode="auto">
              <a:xfrm>
                <a:off x="3735" y="1329"/>
                <a:ext cx="63" cy="40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6" name="Rectangle 1303"/>
              <p:cNvSpPr>
                <a:spLocks noChangeArrowheads="1"/>
              </p:cNvSpPr>
              <p:nvPr/>
            </p:nvSpPr>
            <p:spPr bwMode="auto">
              <a:xfrm>
                <a:off x="3735" y="1369"/>
                <a:ext cx="63" cy="37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7" name="Rectangle 1304"/>
              <p:cNvSpPr>
                <a:spLocks noChangeArrowheads="1"/>
              </p:cNvSpPr>
              <p:nvPr/>
            </p:nvSpPr>
            <p:spPr bwMode="auto">
              <a:xfrm>
                <a:off x="3735" y="1406"/>
                <a:ext cx="63" cy="40"/>
              </a:xfrm>
              <a:prstGeom prst="rect">
                <a:avLst/>
              </a:prstGeom>
              <a:solidFill>
                <a:srgbClr val="F8E000"/>
              </a:solidFill>
              <a:ln w="0">
                <a:solidFill>
                  <a:srgbClr val="F8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8" name="Rectangle 1305"/>
              <p:cNvSpPr>
                <a:spLocks noChangeArrowheads="1"/>
              </p:cNvSpPr>
              <p:nvPr/>
            </p:nvSpPr>
            <p:spPr bwMode="auto">
              <a:xfrm>
                <a:off x="3735" y="1446"/>
                <a:ext cx="63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89" name="Rectangle 1306"/>
              <p:cNvSpPr>
                <a:spLocks noChangeArrowheads="1"/>
              </p:cNvSpPr>
              <p:nvPr/>
            </p:nvSpPr>
            <p:spPr bwMode="auto">
              <a:xfrm>
                <a:off x="3735" y="1483"/>
                <a:ext cx="63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0" name="Rectangle 1307"/>
              <p:cNvSpPr>
                <a:spLocks noChangeArrowheads="1"/>
              </p:cNvSpPr>
              <p:nvPr/>
            </p:nvSpPr>
            <p:spPr bwMode="auto">
              <a:xfrm>
                <a:off x="3735" y="1523"/>
                <a:ext cx="63" cy="40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1" name="Rectangle 1308"/>
              <p:cNvSpPr>
                <a:spLocks noChangeArrowheads="1"/>
              </p:cNvSpPr>
              <p:nvPr/>
            </p:nvSpPr>
            <p:spPr bwMode="auto">
              <a:xfrm>
                <a:off x="3735" y="1563"/>
                <a:ext cx="63" cy="37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2" name="Rectangle 1309"/>
              <p:cNvSpPr>
                <a:spLocks noChangeArrowheads="1"/>
              </p:cNvSpPr>
              <p:nvPr/>
            </p:nvSpPr>
            <p:spPr bwMode="auto">
              <a:xfrm>
                <a:off x="3735" y="1600"/>
                <a:ext cx="63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3" name="Rectangle 1310"/>
              <p:cNvSpPr>
                <a:spLocks noChangeArrowheads="1"/>
              </p:cNvSpPr>
              <p:nvPr/>
            </p:nvSpPr>
            <p:spPr bwMode="auto">
              <a:xfrm>
                <a:off x="3735" y="1640"/>
                <a:ext cx="63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4" name="Rectangle 1311"/>
              <p:cNvSpPr>
                <a:spLocks noChangeArrowheads="1"/>
              </p:cNvSpPr>
              <p:nvPr/>
            </p:nvSpPr>
            <p:spPr bwMode="auto">
              <a:xfrm>
                <a:off x="3735" y="1677"/>
                <a:ext cx="63" cy="40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5" name="Rectangle 1312"/>
              <p:cNvSpPr>
                <a:spLocks noChangeArrowheads="1"/>
              </p:cNvSpPr>
              <p:nvPr/>
            </p:nvSpPr>
            <p:spPr bwMode="auto">
              <a:xfrm>
                <a:off x="3735" y="1717"/>
                <a:ext cx="63" cy="37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6" name="Rectangle 1313"/>
              <p:cNvSpPr>
                <a:spLocks noChangeArrowheads="1"/>
              </p:cNvSpPr>
              <p:nvPr/>
            </p:nvSpPr>
            <p:spPr bwMode="auto">
              <a:xfrm>
                <a:off x="3735" y="1754"/>
                <a:ext cx="63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7" name="Rectangle 1314"/>
              <p:cNvSpPr>
                <a:spLocks noChangeArrowheads="1"/>
              </p:cNvSpPr>
              <p:nvPr/>
            </p:nvSpPr>
            <p:spPr bwMode="auto">
              <a:xfrm>
                <a:off x="3735" y="1794"/>
                <a:ext cx="63" cy="37"/>
              </a:xfrm>
              <a:prstGeom prst="rect">
                <a:avLst/>
              </a:prstGeom>
              <a:solidFill>
                <a:srgbClr val="E2EB00"/>
              </a:solidFill>
              <a:ln w="0">
                <a:solidFill>
                  <a:srgbClr val="E2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8" name="Rectangle 1315"/>
              <p:cNvSpPr>
                <a:spLocks noChangeArrowheads="1"/>
              </p:cNvSpPr>
              <p:nvPr/>
            </p:nvSpPr>
            <p:spPr bwMode="auto">
              <a:xfrm>
                <a:off x="3735" y="1831"/>
                <a:ext cx="63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999" name="Rectangle 1316"/>
              <p:cNvSpPr>
                <a:spLocks noChangeArrowheads="1"/>
              </p:cNvSpPr>
              <p:nvPr/>
            </p:nvSpPr>
            <p:spPr bwMode="auto">
              <a:xfrm>
                <a:off x="3735" y="1871"/>
                <a:ext cx="63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0" name="Rectangle 1317"/>
              <p:cNvSpPr>
                <a:spLocks noChangeArrowheads="1"/>
              </p:cNvSpPr>
              <p:nvPr/>
            </p:nvSpPr>
            <p:spPr bwMode="auto">
              <a:xfrm>
                <a:off x="3735" y="1911"/>
                <a:ext cx="63" cy="37"/>
              </a:xfrm>
              <a:prstGeom prst="rect">
                <a:avLst/>
              </a:prstGeom>
              <a:solidFill>
                <a:srgbClr val="FF7D00"/>
              </a:solidFill>
              <a:ln w="0">
                <a:solidFill>
                  <a:srgbClr val="FF7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1" name="Rectangle 1318"/>
              <p:cNvSpPr>
                <a:spLocks noChangeArrowheads="1"/>
              </p:cNvSpPr>
              <p:nvPr/>
            </p:nvSpPr>
            <p:spPr bwMode="auto">
              <a:xfrm>
                <a:off x="3735" y="1948"/>
                <a:ext cx="63" cy="40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2" name="Rectangle 1319"/>
              <p:cNvSpPr>
                <a:spLocks noChangeArrowheads="1"/>
              </p:cNvSpPr>
              <p:nvPr/>
            </p:nvSpPr>
            <p:spPr bwMode="auto">
              <a:xfrm>
                <a:off x="3735" y="1988"/>
                <a:ext cx="63" cy="37"/>
              </a:xfrm>
              <a:prstGeom prst="rect">
                <a:avLst/>
              </a:prstGeom>
              <a:solidFill>
                <a:srgbClr val="FF7700"/>
              </a:solidFill>
              <a:ln w="0">
                <a:solidFill>
                  <a:srgbClr val="FF7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3" name="Rectangle 1320"/>
              <p:cNvSpPr>
                <a:spLocks noChangeArrowheads="1"/>
              </p:cNvSpPr>
              <p:nvPr/>
            </p:nvSpPr>
            <p:spPr bwMode="auto">
              <a:xfrm>
                <a:off x="3735" y="2025"/>
                <a:ext cx="63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4" name="Rectangle 1321"/>
              <p:cNvSpPr>
                <a:spLocks noChangeArrowheads="1"/>
              </p:cNvSpPr>
              <p:nvPr/>
            </p:nvSpPr>
            <p:spPr bwMode="auto">
              <a:xfrm>
                <a:off x="3798" y="1097"/>
                <a:ext cx="59" cy="38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5" name="Rectangle 1322"/>
              <p:cNvSpPr>
                <a:spLocks noChangeArrowheads="1"/>
              </p:cNvSpPr>
              <p:nvPr/>
            </p:nvSpPr>
            <p:spPr bwMode="auto">
              <a:xfrm>
                <a:off x="3798" y="1135"/>
                <a:ext cx="59" cy="39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6" name="Rectangle 1323"/>
              <p:cNvSpPr>
                <a:spLocks noChangeArrowheads="1"/>
              </p:cNvSpPr>
              <p:nvPr/>
            </p:nvSpPr>
            <p:spPr bwMode="auto">
              <a:xfrm>
                <a:off x="3798" y="1174"/>
                <a:ext cx="59" cy="40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7" name="Rectangle 1324"/>
              <p:cNvSpPr>
                <a:spLocks noChangeArrowheads="1"/>
              </p:cNvSpPr>
              <p:nvPr/>
            </p:nvSpPr>
            <p:spPr bwMode="auto">
              <a:xfrm>
                <a:off x="3798" y="1214"/>
                <a:ext cx="59" cy="38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8" name="Rectangle 1325"/>
              <p:cNvSpPr>
                <a:spLocks noChangeArrowheads="1"/>
              </p:cNvSpPr>
              <p:nvPr/>
            </p:nvSpPr>
            <p:spPr bwMode="auto">
              <a:xfrm>
                <a:off x="3798" y="1252"/>
                <a:ext cx="59" cy="39"/>
              </a:xfrm>
              <a:prstGeom prst="rect">
                <a:avLst/>
              </a:prstGeom>
              <a:solidFill>
                <a:srgbClr val="F8E000"/>
              </a:solidFill>
              <a:ln w="0">
                <a:solidFill>
                  <a:srgbClr val="F8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09" name="Rectangle 1326"/>
              <p:cNvSpPr>
                <a:spLocks noChangeArrowheads="1"/>
              </p:cNvSpPr>
              <p:nvPr/>
            </p:nvSpPr>
            <p:spPr bwMode="auto">
              <a:xfrm>
                <a:off x="3798" y="1291"/>
                <a:ext cx="59" cy="38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0" name="Rectangle 1327"/>
              <p:cNvSpPr>
                <a:spLocks noChangeArrowheads="1"/>
              </p:cNvSpPr>
              <p:nvPr/>
            </p:nvSpPr>
            <p:spPr bwMode="auto">
              <a:xfrm>
                <a:off x="3798" y="1329"/>
                <a:ext cx="59" cy="40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1" name="Rectangle 1328"/>
              <p:cNvSpPr>
                <a:spLocks noChangeArrowheads="1"/>
              </p:cNvSpPr>
              <p:nvPr/>
            </p:nvSpPr>
            <p:spPr bwMode="auto">
              <a:xfrm>
                <a:off x="3798" y="1369"/>
                <a:ext cx="59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2" name="Rectangle 1329"/>
              <p:cNvSpPr>
                <a:spLocks noChangeArrowheads="1"/>
              </p:cNvSpPr>
              <p:nvPr/>
            </p:nvSpPr>
            <p:spPr bwMode="auto">
              <a:xfrm>
                <a:off x="3798" y="1406"/>
                <a:ext cx="59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3" name="Rectangle 1330"/>
              <p:cNvSpPr>
                <a:spLocks noChangeArrowheads="1"/>
              </p:cNvSpPr>
              <p:nvPr/>
            </p:nvSpPr>
            <p:spPr bwMode="auto">
              <a:xfrm>
                <a:off x="3798" y="1446"/>
                <a:ext cx="59" cy="37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4" name="Rectangle 1331"/>
              <p:cNvSpPr>
                <a:spLocks noChangeArrowheads="1"/>
              </p:cNvSpPr>
              <p:nvPr/>
            </p:nvSpPr>
            <p:spPr bwMode="auto">
              <a:xfrm>
                <a:off x="3798" y="1483"/>
                <a:ext cx="59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5" name="Rectangle 1332"/>
              <p:cNvSpPr>
                <a:spLocks noChangeArrowheads="1"/>
              </p:cNvSpPr>
              <p:nvPr/>
            </p:nvSpPr>
            <p:spPr bwMode="auto">
              <a:xfrm>
                <a:off x="3798" y="1523"/>
                <a:ext cx="59" cy="40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6" name="Rectangle 1333"/>
              <p:cNvSpPr>
                <a:spLocks noChangeArrowheads="1"/>
              </p:cNvSpPr>
              <p:nvPr/>
            </p:nvSpPr>
            <p:spPr bwMode="auto">
              <a:xfrm>
                <a:off x="3798" y="1563"/>
                <a:ext cx="59" cy="37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7" name="Rectangle 1334"/>
              <p:cNvSpPr>
                <a:spLocks noChangeArrowheads="1"/>
              </p:cNvSpPr>
              <p:nvPr/>
            </p:nvSpPr>
            <p:spPr bwMode="auto">
              <a:xfrm>
                <a:off x="3798" y="1600"/>
                <a:ext cx="59" cy="40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8" name="Rectangle 1335"/>
              <p:cNvSpPr>
                <a:spLocks noChangeArrowheads="1"/>
              </p:cNvSpPr>
              <p:nvPr/>
            </p:nvSpPr>
            <p:spPr bwMode="auto">
              <a:xfrm>
                <a:off x="3798" y="1640"/>
                <a:ext cx="59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19" name="Rectangle 1336"/>
              <p:cNvSpPr>
                <a:spLocks noChangeArrowheads="1"/>
              </p:cNvSpPr>
              <p:nvPr/>
            </p:nvSpPr>
            <p:spPr bwMode="auto">
              <a:xfrm>
                <a:off x="3798" y="1677"/>
                <a:ext cx="59" cy="40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0" name="Rectangle 1337"/>
              <p:cNvSpPr>
                <a:spLocks noChangeArrowheads="1"/>
              </p:cNvSpPr>
              <p:nvPr/>
            </p:nvSpPr>
            <p:spPr bwMode="auto">
              <a:xfrm>
                <a:off x="3798" y="1717"/>
                <a:ext cx="59" cy="37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1" name="Rectangle 1338"/>
              <p:cNvSpPr>
                <a:spLocks noChangeArrowheads="1"/>
              </p:cNvSpPr>
              <p:nvPr/>
            </p:nvSpPr>
            <p:spPr bwMode="auto">
              <a:xfrm>
                <a:off x="3798" y="1754"/>
                <a:ext cx="59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2" name="Rectangle 1339"/>
              <p:cNvSpPr>
                <a:spLocks noChangeArrowheads="1"/>
              </p:cNvSpPr>
              <p:nvPr/>
            </p:nvSpPr>
            <p:spPr bwMode="auto">
              <a:xfrm>
                <a:off x="3798" y="1794"/>
                <a:ext cx="59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3" name="Rectangle 1340"/>
              <p:cNvSpPr>
                <a:spLocks noChangeArrowheads="1"/>
              </p:cNvSpPr>
              <p:nvPr/>
            </p:nvSpPr>
            <p:spPr bwMode="auto">
              <a:xfrm>
                <a:off x="3798" y="1831"/>
                <a:ext cx="59" cy="40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4" name="Rectangle 1341"/>
              <p:cNvSpPr>
                <a:spLocks noChangeArrowheads="1"/>
              </p:cNvSpPr>
              <p:nvPr/>
            </p:nvSpPr>
            <p:spPr bwMode="auto">
              <a:xfrm>
                <a:off x="3798" y="1871"/>
                <a:ext cx="59" cy="40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5" name="Rectangle 1342"/>
              <p:cNvSpPr>
                <a:spLocks noChangeArrowheads="1"/>
              </p:cNvSpPr>
              <p:nvPr/>
            </p:nvSpPr>
            <p:spPr bwMode="auto">
              <a:xfrm>
                <a:off x="3798" y="1911"/>
                <a:ext cx="59" cy="37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6" name="Rectangle 1343"/>
              <p:cNvSpPr>
                <a:spLocks noChangeArrowheads="1"/>
              </p:cNvSpPr>
              <p:nvPr/>
            </p:nvSpPr>
            <p:spPr bwMode="auto">
              <a:xfrm>
                <a:off x="3798" y="1948"/>
                <a:ext cx="59" cy="40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7" name="Rectangle 1344"/>
              <p:cNvSpPr>
                <a:spLocks noChangeArrowheads="1"/>
              </p:cNvSpPr>
              <p:nvPr/>
            </p:nvSpPr>
            <p:spPr bwMode="auto">
              <a:xfrm>
                <a:off x="3798" y="1988"/>
                <a:ext cx="59" cy="37"/>
              </a:xfrm>
              <a:prstGeom prst="rect">
                <a:avLst/>
              </a:prstGeom>
              <a:solidFill>
                <a:srgbClr val="FF7400"/>
              </a:solidFill>
              <a:ln w="0">
                <a:solidFill>
                  <a:srgbClr val="FF7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8" name="Rectangle 1345"/>
              <p:cNvSpPr>
                <a:spLocks noChangeArrowheads="1"/>
              </p:cNvSpPr>
              <p:nvPr/>
            </p:nvSpPr>
            <p:spPr bwMode="auto">
              <a:xfrm>
                <a:off x="3798" y="2025"/>
                <a:ext cx="59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29" name="Rectangle 1346"/>
              <p:cNvSpPr>
                <a:spLocks noChangeArrowheads="1"/>
              </p:cNvSpPr>
              <p:nvPr/>
            </p:nvSpPr>
            <p:spPr bwMode="auto">
              <a:xfrm>
                <a:off x="3857" y="1097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0" name="Rectangle 1347"/>
              <p:cNvSpPr>
                <a:spLocks noChangeArrowheads="1"/>
              </p:cNvSpPr>
              <p:nvPr/>
            </p:nvSpPr>
            <p:spPr bwMode="auto">
              <a:xfrm>
                <a:off x="3857" y="1135"/>
                <a:ext cx="60" cy="39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1" name="Rectangle 1348"/>
              <p:cNvSpPr>
                <a:spLocks noChangeArrowheads="1"/>
              </p:cNvSpPr>
              <p:nvPr/>
            </p:nvSpPr>
            <p:spPr bwMode="auto">
              <a:xfrm>
                <a:off x="3857" y="1174"/>
                <a:ext cx="60" cy="40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2" name="Rectangle 1349"/>
              <p:cNvSpPr>
                <a:spLocks noChangeArrowheads="1"/>
              </p:cNvSpPr>
              <p:nvPr/>
            </p:nvSpPr>
            <p:spPr bwMode="auto">
              <a:xfrm>
                <a:off x="3857" y="1214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3" name="Rectangle 1350"/>
              <p:cNvSpPr>
                <a:spLocks noChangeArrowheads="1"/>
              </p:cNvSpPr>
              <p:nvPr/>
            </p:nvSpPr>
            <p:spPr bwMode="auto">
              <a:xfrm>
                <a:off x="3857" y="1252"/>
                <a:ext cx="60" cy="39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4" name="Rectangle 1351"/>
              <p:cNvSpPr>
                <a:spLocks noChangeArrowheads="1"/>
              </p:cNvSpPr>
              <p:nvPr/>
            </p:nvSpPr>
            <p:spPr bwMode="auto">
              <a:xfrm>
                <a:off x="3857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5" name="Rectangle 1352"/>
              <p:cNvSpPr>
                <a:spLocks noChangeArrowheads="1"/>
              </p:cNvSpPr>
              <p:nvPr/>
            </p:nvSpPr>
            <p:spPr bwMode="auto">
              <a:xfrm>
                <a:off x="3857" y="1329"/>
                <a:ext cx="60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6" name="Rectangle 1353"/>
              <p:cNvSpPr>
                <a:spLocks noChangeArrowheads="1"/>
              </p:cNvSpPr>
              <p:nvPr/>
            </p:nvSpPr>
            <p:spPr bwMode="auto">
              <a:xfrm>
                <a:off x="385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7" name="Rectangle 1354"/>
              <p:cNvSpPr>
                <a:spLocks noChangeArrowheads="1"/>
              </p:cNvSpPr>
              <p:nvPr/>
            </p:nvSpPr>
            <p:spPr bwMode="auto">
              <a:xfrm>
                <a:off x="3857" y="1406"/>
                <a:ext cx="60" cy="40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8" name="Rectangle 1355"/>
              <p:cNvSpPr>
                <a:spLocks noChangeArrowheads="1"/>
              </p:cNvSpPr>
              <p:nvPr/>
            </p:nvSpPr>
            <p:spPr bwMode="auto">
              <a:xfrm>
                <a:off x="3857" y="1446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39" name="Rectangle 1356"/>
              <p:cNvSpPr>
                <a:spLocks noChangeArrowheads="1"/>
              </p:cNvSpPr>
              <p:nvPr/>
            </p:nvSpPr>
            <p:spPr bwMode="auto">
              <a:xfrm>
                <a:off x="3857" y="1483"/>
                <a:ext cx="60" cy="40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0" name="Rectangle 1357"/>
              <p:cNvSpPr>
                <a:spLocks noChangeArrowheads="1"/>
              </p:cNvSpPr>
              <p:nvPr/>
            </p:nvSpPr>
            <p:spPr bwMode="auto">
              <a:xfrm>
                <a:off x="3857" y="1523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1" name="Rectangle 1358"/>
              <p:cNvSpPr>
                <a:spLocks noChangeArrowheads="1"/>
              </p:cNvSpPr>
              <p:nvPr/>
            </p:nvSpPr>
            <p:spPr bwMode="auto">
              <a:xfrm>
                <a:off x="3857" y="1563"/>
                <a:ext cx="60" cy="37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2" name="Rectangle 1359"/>
              <p:cNvSpPr>
                <a:spLocks noChangeArrowheads="1"/>
              </p:cNvSpPr>
              <p:nvPr/>
            </p:nvSpPr>
            <p:spPr bwMode="auto">
              <a:xfrm>
                <a:off x="3857" y="1600"/>
                <a:ext cx="60" cy="40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3" name="Rectangle 1360"/>
              <p:cNvSpPr>
                <a:spLocks noChangeArrowheads="1"/>
              </p:cNvSpPr>
              <p:nvPr/>
            </p:nvSpPr>
            <p:spPr bwMode="auto">
              <a:xfrm>
                <a:off x="3857" y="1640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4" name="Rectangle 1361"/>
              <p:cNvSpPr>
                <a:spLocks noChangeArrowheads="1"/>
              </p:cNvSpPr>
              <p:nvPr/>
            </p:nvSpPr>
            <p:spPr bwMode="auto">
              <a:xfrm>
                <a:off x="3857" y="1677"/>
                <a:ext cx="60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5" name="Rectangle 1362"/>
              <p:cNvSpPr>
                <a:spLocks noChangeArrowheads="1"/>
              </p:cNvSpPr>
              <p:nvPr/>
            </p:nvSpPr>
            <p:spPr bwMode="auto">
              <a:xfrm>
                <a:off x="3857" y="1717"/>
                <a:ext cx="60" cy="37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6" name="Rectangle 1363"/>
              <p:cNvSpPr>
                <a:spLocks noChangeArrowheads="1"/>
              </p:cNvSpPr>
              <p:nvPr/>
            </p:nvSpPr>
            <p:spPr bwMode="auto">
              <a:xfrm>
                <a:off x="3857" y="1754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7" name="Rectangle 1364"/>
              <p:cNvSpPr>
                <a:spLocks noChangeArrowheads="1"/>
              </p:cNvSpPr>
              <p:nvPr/>
            </p:nvSpPr>
            <p:spPr bwMode="auto">
              <a:xfrm>
                <a:off x="3857" y="1794"/>
                <a:ext cx="60" cy="37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8" name="Rectangle 1365"/>
              <p:cNvSpPr>
                <a:spLocks noChangeArrowheads="1"/>
              </p:cNvSpPr>
              <p:nvPr/>
            </p:nvSpPr>
            <p:spPr bwMode="auto">
              <a:xfrm>
                <a:off x="3857" y="1831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49" name="Rectangle 1366"/>
              <p:cNvSpPr>
                <a:spLocks noChangeArrowheads="1"/>
              </p:cNvSpPr>
              <p:nvPr/>
            </p:nvSpPr>
            <p:spPr bwMode="auto">
              <a:xfrm>
                <a:off x="3857" y="1871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0" name="Rectangle 1367"/>
              <p:cNvSpPr>
                <a:spLocks noChangeArrowheads="1"/>
              </p:cNvSpPr>
              <p:nvPr/>
            </p:nvSpPr>
            <p:spPr bwMode="auto">
              <a:xfrm>
                <a:off x="3857" y="1911"/>
                <a:ext cx="60" cy="37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1" name="Rectangle 1368"/>
              <p:cNvSpPr>
                <a:spLocks noChangeArrowheads="1"/>
              </p:cNvSpPr>
              <p:nvPr/>
            </p:nvSpPr>
            <p:spPr bwMode="auto">
              <a:xfrm>
                <a:off x="3857" y="1948"/>
                <a:ext cx="60" cy="40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2" name="Rectangle 1369"/>
              <p:cNvSpPr>
                <a:spLocks noChangeArrowheads="1"/>
              </p:cNvSpPr>
              <p:nvPr/>
            </p:nvSpPr>
            <p:spPr bwMode="auto">
              <a:xfrm>
                <a:off x="3857" y="1988"/>
                <a:ext cx="60" cy="37"/>
              </a:xfrm>
              <a:prstGeom prst="rect">
                <a:avLst/>
              </a:prstGeom>
              <a:solidFill>
                <a:srgbClr val="FF8B00"/>
              </a:solidFill>
              <a:ln w="0">
                <a:solidFill>
                  <a:srgbClr val="FF8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3" name="Rectangle 1370"/>
              <p:cNvSpPr>
                <a:spLocks noChangeArrowheads="1"/>
              </p:cNvSpPr>
              <p:nvPr/>
            </p:nvSpPr>
            <p:spPr bwMode="auto">
              <a:xfrm>
                <a:off x="3857" y="2025"/>
                <a:ext cx="60" cy="40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4" name="Rectangle 1371"/>
              <p:cNvSpPr>
                <a:spLocks noChangeArrowheads="1"/>
              </p:cNvSpPr>
              <p:nvPr/>
            </p:nvSpPr>
            <p:spPr bwMode="auto">
              <a:xfrm>
                <a:off x="3917" y="1097"/>
                <a:ext cx="60" cy="38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5" name="Rectangle 1372"/>
              <p:cNvSpPr>
                <a:spLocks noChangeArrowheads="1"/>
              </p:cNvSpPr>
              <p:nvPr/>
            </p:nvSpPr>
            <p:spPr bwMode="auto">
              <a:xfrm>
                <a:off x="3917" y="1135"/>
                <a:ext cx="60" cy="39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6" name="Rectangle 1373"/>
              <p:cNvSpPr>
                <a:spLocks noChangeArrowheads="1"/>
              </p:cNvSpPr>
              <p:nvPr/>
            </p:nvSpPr>
            <p:spPr bwMode="auto">
              <a:xfrm>
                <a:off x="3917" y="1174"/>
                <a:ext cx="60" cy="40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7" name="Rectangle 1374"/>
              <p:cNvSpPr>
                <a:spLocks noChangeArrowheads="1"/>
              </p:cNvSpPr>
              <p:nvPr/>
            </p:nvSpPr>
            <p:spPr bwMode="auto">
              <a:xfrm>
                <a:off x="3917" y="1214"/>
                <a:ext cx="60" cy="38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8" name="Rectangle 1375"/>
              <p:cNvSpPr>
                <a:spLocks noChangeArrowheads="1"/>
              </p:cNvSpPr>
              <p:nvPr/>
            </p:nvSpPr>
            <p:spPr bwMode="auto">
              <a:xfrm>
                <a:off x="3917" y="1252"/>
                <a:ext cx="60" cy="39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59" name="Rectangle 1376"/>
              <p:cNvSpPr>
                <a:spLocks noChangeArrowheads="1"/>
              </p:cNvSpPr>
              <p:nvPr/>
            </p:nvSpPr>
            <p:spPr bwMode="auto">
              <a:xfrm>
                <a:off x="3917" y="1291"/>
                <a:ext cx="60" cy="38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0" name="Rectangle 1377"/>
              <p:cNvSpPr>
                <a:spLocks noChangeArrowheads="1"/>
              </p:cNvSpPr>
              <p:nvPr/>
            </p:nvSpPr>
            <p:spPr bwMode="auto">
              <a:xfrm>
                <a:off x="3917" y="1329"/>
                <a:ext cx="60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1" name="Rectangle 1378"/>
              <p:cNvSpPr>
                <a:spLocks noChangeArrowheads="1"/>
              </p:cNvSpPr>
              <p:nvPr/>
            </p:nvSpPr>
            <p:spPr bwMode="auto">
              <a:xfrm>
                <a:off x="391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2" name="Rectangle 1379"/>
              <p:cNvSpPr>
                <a:spLocks noChangeArrowheads="1"/>
              </p:cNvSpPr>
              <p:nvPr/>
            </p:nvSpPr>
            <p:spPr bwMode="auto">
              <a:xfrm>
                <a:off x="3917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3" name="Rectangle 1380"/>
              <p:cNvSpPr>
                <a:spLocks noChangeArrowheads="1"/>
              </p:cNvSpPr>
              <p:nvPr/>
            </p:nvSpPr>
            <p:spPr bwMode="auto">
              <a:xfrm>
                <a:off x="3917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4" name="Rectangle 1381"/>
              <p:cNvSpPr>
                <a:spLocks noChangeArrowheads="1"/>
              </p:cNvSpPr>
              <p:nvPr/>
            </p:nvSpPr>
            <p:spPr bwMode="auto">
              <a:xfrm>
                <a:off x="3917" y="1483"/>
                <a:ext cx="60" cy="40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5" name="Rectangle 1382"/>
              <p:cNvSpPr>
                <a:spLocks noChangeArrowheads="1"/>
              </p:cNvSpPr>
              <p:nvPr/>
            </p:nvSpPr>
            <p:spPr bwMode="auto">
              <a:xfrm>
                <a:off x="3917" y="1523"/>
                <a:ext cx="60" cy="40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6" name="Rectangle 1383"/>
              <p:cNvSpPr>
                <a:spLocks noChangeArrowheads="1"/>
              </p:cNvSpPr>
              <p:nvPr/>
            </p:nvSpPr>
            <p:spPr bwMode="auto">
              <a:xfrm>
                <a:off x="3917" y="1563"/>
                <a:ext cx="60" cy="37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7" name="Rectangle 1384"/>
              <p:cNvSpPr>
                <a:spLocks noChangeArrowheads="1"/>
              </p:cNvSpPr>
              <p:nvPr/>
            </p:nvSpPr>
            <p:spPr bwMode="auto">
              <a:xfrm>
                <a:off x="3917" y="1600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8" name="Rectangle 1385"/>
              <p:cNvSpPr>
                <a:spLocks noChangeArrowheads="1"/>
              </p:cNvSpPr>
              <p:nvPr/>
            </p:nvSpPr>
            <p:spPr bwMode="auto">
              <a:xfrm>
                <a:off x="3917" y="1640"/>
                <a:ext cx="60" cy="37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69" name="Rectangle 1386"/>
              <p:cNvSpPr>
                <a:spLocks noChangeArrowheads="1"/>
              </p:cNvSpPr>
              <p:nvPr/>
            </p:nvSpPr>
            <p:spPr bwMode="auto">
              <a:xfrm>
                <a:off x="3917" y="1677"/>
                <a:ext cx="60" cy="40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0" name="Rectangle 1387"/>
              <p:cNvSpPr>
                <a:spLocks noChangeArrowheads="1"/>
              </p:cNvSpPr>
              <p:nvPr/>
            </p:nvSpPr>
            <p:spPr bwMode="auto">
              <a:xfrm>
                <a:off x="3917" y="1717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1" name="Rectangle 1388"/>
              <p:cNvSpPr>
                <a:spLocks noChangeArrowheads="1"/>
              </p:cNvSpPr>
              <p:nvPr/>
            </p:nvSpPr>
            <p:spPr bwMode="auto">
              <a:xfrm>
                <a:off x="3917" y="1754"/>
                <a:ext cx="60" cy="40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2" name="Rectangle 1389"/>
              <p:cNvSpPr>
                <a:spLocks noChangeArrowheads="1"/>
              </p:cNvSpPr>
              <p:nvPr/>
            </p:nvSpPr>
            <p:spPr bwMode="auto">
              <a:xfrm>
                <a:off x="3917" y="1794"/>
                <a:ext cx="60" cy="37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3" name="Rectangle 1390"/>
              <p:cNvSpPr>
                <a:spLocks noChangeArrowheads="1"/>
              </p:cNvSpPr>
              <p:nvPr/>
            </p:nvSpPr>
            <p:spPr bwMode="auto">
              <a:xfrm>
                <a:off x="3917" y="1831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4" name="Rectangle 1391"/>
              <p:cNvSpPr>
                <a:spLocks noChangeArrowheads="1"/>
              </p:cNvSpPr>
              <p:nvPr/>
            </p:nvSpPr>
            <p:spPr bwMode="auto">
              <a:xfrm>
                <a:off x="3917" y="1871"/>
                <a:ext cx="60" cy="40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5" name="Rectangle 1392"/>
              <p:cNvSpPr>
                <a:spLocks noChangeArrowheads="1"/>
              </p:cNvSpPr>
              <p:nvPr/>
            </p:nvSpPr>
            <p:spPr bwMode="auto">
              <a:xfrm>
                <a:off x="3917" y="1911"/>
                <a:ext cx="60" cy="37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6" name="Rectangle 1393"/>
              <p:cNvSpPr>
                <a:spLocks noChangeArrowheads="1"/>
              </p:cNvSpPr>
              <p:nvPr/>
            </p:nvSpPr>
            <p:spPr bwMode="auto">
              <a:xfrm>
                <a:off x="3917" y="1948"/>
                <a:ext cx="60" cy="40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7" name="Rectangle 1394"/>
              <p:cNvSpPr>
                <a:spLocks noChangeArrowheads="1"/>
              </p:cNvSpPr>
              <p:nvPr/>
            </p:nvSpPr>
            <p:spPr bwMode="auto">
              <a:xfrm>
                <a:off x="3917" y="1988"/>
                <a:ext cx="60" cy="37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8" name="Rectangle 1395"/>
              <p:cNvSpPr>
                <a:spLocks noChangeArrowheads="1"/>
              </p:cNvSpPr>
              <p:nvPr/>
            </p:nvSpPr>
            <p:spPr bwMode="auto">
              <a:xfrm>
                <a:off x="3917" y="2025"/>
                <a:ext cx="60" cy="40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79" name="Rectangle 1396"/>
              <p:cNvSpPr>
                <a:spLocks noChangeArrowheads="1"/>
              </p:cNvSpPr>
              <p:nvPr/>
            </p:nvSpPr>
            <p:spPr bwMode="auto">
              <a:xfrm>
                <a:off x="3977" y="1097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0" name="Rectangle 1397"/>
              <p:cNvSpPr>
                <a:spLocks noChangeArrowheads="1"/>
              </p:cNvSpPr>
              <p:nvPr/>
            </p:nvSpPr>
            <p:spPr bwMode="auto">
              <a:xfrm>
                <a:off x="3977" y="1135"/>
                <a:ext cx="60" cy="39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1" name="Rectangle 1398"/>
              <p:cNvSpPr>
                <a:spLocks noChangeArrowheads="1"/>
              </p:cNvSpPr>
              <p:nvPr/>
            </p:nvSpPr>
            <p:spPr bwMode="auto">
              <a:xfrm>
                <a:off x="3977" y="1174"/>
                <a:ext cx="60" cy="40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2" name="Rectangle 1399"/>
              <p:cNvSpPr>
                <a:spLocks noChangeArrowheads="1"/>
              </p:cNvSpPr>
              <p:nvPr/>
            </p:nvSpPr>
            <p:spPr bwMode="auto">
              <a:xfrm>
                <a:off x="3977" y="1214"/>
                <a:ext cx="60" cy="38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3" name="Rectangle 1400"/>
              <p:cNvSpPr>
                <a:spLocks noChangeArrowheads="1"/>
              </p:cNvSpPr>
              <p:nvPr/>
            </p:nvSpPr>
            <p:spPr bwMode="auto">
              <a:xfrm>
                <a:off x="3977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4" name="Rectangle 1401"/>
              <p:cNvSpPr>
                <a:spLocks noChangeArrowheads="1"/>
              </p:cNvSpPr>
              <p:nvPr/>
            </p:nvSpPr>
            <p:spPr bwMode="auto">
              <a:xfrm>
                <a:off x="3977" y="1291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5" name="Rectangle 1402"/>
              <p:cNvSpPr>
                <a:spLocks noChangeArrowheads="1"/>
              </p:cNvSpPr>
              <p:nvPr/>
            </p:nvSpPr>
            <p:spPr bwMode="auto">
              <a:xfrm>
                <a:off x="3977" y="1329"/>
                <a:ext cx="60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6" name="Rectangle 1403"/>
              <p:cNvSpPr>
                <a:spLocks noChangeArrowheads="1"/>
              </p:cNvSpPr>
              <p:nvPr/>
            </p:nvSpPr>
            <p:spPr bwMode="auto">
              <a:xfrm>
                <a:off x="397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7" name="Rectangle 1404"/>
              <p:cNvSpPr>
                <a:spLocks noChangeArrowheads="1"/>
              </p:cNvSpPr>
              <p:nvPr/>
            </p:nvSpPr>
            <p:spPr bwMode="auto">
              <a:xfrm>
                <a:off x="3977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8" name="Rectangle 1405"/>
              <p:cNvSpPr>
                <a:spLocks noChangeArrowheads="1"/>
              </p:cNvSpPr>
              <p:nvPr/>
            </p:nvSpPr>
            <p:spPr bwMode="auto">
              <a:xfrm>
                <a:off x="3977" y="1446"/>
                <a:ext cx="60" cy="37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89" name="Rectangle 1406"/>
              <p:cNvSpPr>
                <a:spLocks noChangeArrowheads="1"/>
              </p:cNvSpPr>
              <p:nvPr/>
            </p:nvSpPr>
            <p:spPr bwMode="auto">
              <a:xfrm>
                <a:off x="3977" y="1483"/>
                <a:ext cx="60" cy="40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0" name="Rectangle 1407"/>
              <p:cNvSpPr>
                <a:spLocks noChangeArrowheads="1"/>
              </p:cNvSpPr>
              <p:nvPr/>
            </p:nvSpPr>
            <p:spPr bwMode="auto">
              <a:xfrm>
                <a:off x="3977" y="1523"/>
                <a:ext cx="60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1" name="Rectangle 1408"/>
              <p:cNvSpPr>
                <a:spLocks noChangeArrowheads="1"/>
              </p:cNvSpPr>
              <p:nvPr/>
            </p:nvSpPr>
            <p:spPr bwMode="auto">
              <a:xfrm>
                <a:off x="3977" y="1563"/>
                <a:ext cx="60" cy="37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2" name="Rectangle 1409"/>
              <p:cNvSpPr>
                <a:spLocks noChangeArrowheads="1"/>
              </p:cNvSpPr>
              <p:nvPr/>
            </p:nvSpPr>
            <p:spPr bwMode="auto">
              <a:xfrm>
                <a:off x="3977" y="1600"/>
                <a:ext cx="60" cy="40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3" name="Rectangle 1410"/>
              <p:cNvSpPr>
                <a:spLocks noChangeArrowheads="1"/>
              </p:cNvSpPr>
              <p:nvPr/>
            </p:nvSpPr>
            <p:spPr bwMode="auto">
              <a:xfrm>
                <a:off x="3977" y="1640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4" name="Rectangle 1411"/>
              <p:cNvSpPr>
                <a:spLocks noChangeArrowheads="1"/>
              </p:cNvSpPr>
              <p:nvPr/>
            </p:nvSpPr>
            <p:spPr bwMode="auto">
              <a:xfrm>
                <a:off x="3977" y="1677"/>
                <a:ext cx="60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5" name="Rectangle 1412"/>
              <p:cNvSpPr>
                <a:spLocks noChangeArrowheads="1"/>
              </p:cNvSpPr>
              <p:nvPr/>
            </p:nvSpPr>
            <p:spPr bwMode="auto">
              <a:xfrm>
                <a:off x="3977" y="1717"/>
                <a:ext cx="60" cy="37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6" name="Rectangle 1413"/>
              <p:cNvSpPr>
                <a:spLocks noChangeArrowheads="1"/>
              </p:cNvSpPr>
              <p:nvPr/>
            </p:nvSpPr>
            <p:spPr bwMode="auto">
              <a:xfrm>
                <a:off x="3977" y="1754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3097" name="Rectangle 1414"/>
              <p:cNvSpPr>
                <a:spLocks noChangeArrowheads="1"/>
              </p:cNvSpPr>
              <p:nvPr/>
            </p:nvSpPr>
            <p:spPr bwMode="auto">
              <a:xfrm>
                <a:off x="3977" y="1794"/>
                <a:ext cx="60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9" name="Group 1616"/>
            <p:cNvGrpSpPr>
              <a:grpSpLocks/>
            </p:cNvGrpSpPr>
            <p:nvPr/>
          </p:nvGrpSpPr>
          <p:grpSpPr bwMode="auto">
            <a:xfrm>
              <a:off x="3977" y="1097"/>
              <a:ext cx="545" cy="968"/>
              <a:chOff x="3977" y="1097"/>
              <a:chExt cx="545" cy="968"/>
            </a:xfrm>
          </p:grpSpPr>
          <p:sp>
            <p:nvSpPr>
              <p:cNvPr id="1392698" name="Rectangle 1416"/>
              <p:cNvSpPr>
                <a:spLocks noChangeArrowheads="1"/>
              </p:cNvSpPr>
              <p:nvPr/>
            </p:nvSpPr>
            <p:spPr bwMode="auto">
              <a:xfrm>
                <a:off x="3977" y="1831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9" name="Freeform 1417"/>
              <p:cNvSpPr>
                <a:spLocks/>
              </p:cNvSpPr>
              <p:nvPr/>
            </p:nvSpPr>
            <p:spPr bwMode="auto">
              <a:xfrm>
                <a:off x="3977" y="1871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37 h 40"/>
                  <a:gd name="T4" fmla="*/ 60 w 60"/>
                  <a:gd name="T5" fmla="*/ 0 h 40"/>
                  <a:gd name="T6" fmla="*/ 0 w 60"/>
                  <a:gd name="T7" fmla="*/ 0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D5F000"/>
              </a:solidFill>
              <a:ln w="0">
                <a:solidFill>
                  <a:srgbClr val="D5F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0" name="Freeform 1418"/>
              <p:cNvSpPr>
                <a:spLocks/>
              </p:cNvSpPr>
              <p:nvPr/>
            </p:nvSpPr>
            <p:spPr bwMode="auto">
              <a:xfrm>
                <a:off x="3977" y="1908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40 h 40"/>
                  <a:gd name="T4" fmla="*/ 60 w 60"/>
                  <a:gd name="T5" fmla="*/ 0 h 40"/>
                  <a:gd name="T6" fmla="*/ 0 w 60"/>
                  <a:gd name="T7" fmla="*/ 3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40"/>
                    </a:lnTo>
                    <a:lnTo>
                      <a:pt x="60" y="0"/>
                    </a:lnTo>
                    <a:lnTo>
                      <a:pt x="0" y="3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CDE00"/>
              </a:solidFill>
              <a:ln w="0">
                <a:solidFill>
                  <a:srgbClr val="FCDE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1" name="Rectangle 1419"/>
              <p:cNvSpPr>
                <a:spLocks noChangeArrowheads="1"/>
              </p:cNvSpPr>
              <p:nvPr/>
            </p:nvSpPr>
            <p:spPr bwMode="auto">
              <a:xfrm>
                <a:off x="3977" y="1948"/>
                <a:ext cx="60" cy="40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2" name="Freeform 1420"/>
              <p:cNvSpPr>
                <a:spLocks/>
              </p:cNvSpPr>
              <p:nvPr/>
            </p:nvSpPr>
            <p:spPr bwMode="auto">
              <a:xfrm>
                <a:off x="3977" y="1988"/>
                <a:ext cx="63" cy="37"/>
              </a:xfrm>
              <a:custGeom>
                <a:avLst/>
                <a:gdLst>
                  <a:gd name="T0" fmla="*/ 0 w 63"/>
                  <a:gd name="T1" fmla="*/ 37 h 37"/>
                  <a:gd name="T2" fmla="*/ 63 w 63"/>
                  <a:gd name="T3" fmla="*/ 37 h 37"/>
                  <a:gd name="T4" fmla="*/ 60 w 63"/>
                  <a:gd name="T5" fmla="*/ 0 h 37"/>
                  <a:gd name="T6" fmla="*/ 0 w 63"/>
                  <a:gd name="T7" fmla="*/ 0 h 37"/>
                  <a:gd name="T8" fmla="*/ 0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0" y="37"/>
                    </a:moveTo>
                    <a:lnTo>
                      <a:pt x="63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C100"/>
              </a:solidFill>
              <a:ln w="0">
                <a:solidFill>
                  <a:srgbClr val="FFC1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3" name="Rectangle 1421"/>
              <p:cNvSpPr>
                <a:spLocks noChangeArrowheads="1"/>
              </p:cNvSpPr>
              <p:nvPr/>
            </p:nvSpPr>
            <p:spPr bwMode="auto">
              <a:xfrm>
                <a:off x="3977" y="2025"/>
                <a:ext cx="63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4" name="Rectangle 1422"/>
              <p:cNvSpPr>
                <a:spLocks noChangeArrowheads="1"/>
              </p:cNvSpPr>
              <p:nvPr/>
            </p:nvSpPr>
            <p:spPr bwMode="auto">
              <a:xfrm>
                <a:off x="4037" y="1097"/>
                <a:ext cx="63" cy="38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5" name="Rectangle 1423"/>
              <p:cNvSpPr>
                <a:spLocks noChangeArrowheads="1"/>
              </p:cNvSpPr>
              <p:nvPr/>
            </p:nvSpPr>
            <p:spPr bwMode="auto">
              <a:xfrm>
                <a:off x="4037" y="1135"/>
                <a:ext cx="63" cy="39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6" name="Rectangle 1424"/>
              <p:cNvSpPr>
                <a:spLocks noChangeArrowheads="1"/>
              </p:cNvSpPr>
              <p:nvPr/>
            </p:nvSpPr>
            <p:spPr bwMode="auto">
              <a:xfrm>
                <a:off x="4037" y="1174"/>
                <a:ext cx="63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7" name="Rectangle 1425"/>
              <p:cNvSpPr>
                <a:spLocks noChangeArrowheads="1"/>
              </p:cNvSpPr>
              <p:nvPr/>
            </p:nvSpPr>
            <p:spPr bwMode="auto">
              <a:xfrm>
                <a:off x="4037" y="1214"/>
                <a:ext cx="63" cy="38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8" name="Rectangle 1426"/>
              <p:cNvSpPr>
                <a:spLocks noChangeArrowheads="1"/>
              </p:cNvSpPr>
              <p:nvPr/>
            </p:nvSpPr>
            <p:spPr bwMode="auto">
              <a:xfrm>
                <a:off x="4037" y="1252"/>
                <a:ext cx="63" cy="39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09" name="Rectangle 1427"/>
              <p:cNvSpPr>
                <a:spLocks noChangeArrowheads="1"/>
              </p:cNvSpPr>
              <p:nvPr/>
            </p:nvSpPr>
            <p:spPr bwMode="auto">
              <a:xfrm>
                <a:off x="4037" y="1291"/>
                <a:ext cx="63" cy="38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0" name="Rectangle 1428"/>
              <p:cNvSpPr>
                <a:spLocks noChangeArrowheads="1"/>
              </p:cNvSpPr>
              <p:nvPr/>
            </p:nvSpPr>
            <p:spPr bwMode="auto">
              <a:xfrm>
                <a:off x="4037" y="1329"/>
                <a:ext cx="63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1" name="Rectangle 1429"/>
              <p:cNvSpPr>
                <a:spLocks noChangeArrowheads="1"/>
              </p:cNvSpPr>
              <p:nvPr/>
            </p:nvSpPr>
            <p:spPr bwMode="auto">
              <a:xfrm>
                <a:off x="4037" y="1369"/>
                <a:ext cx="63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2" name="Rectangle 1430"/>
              <p:cNvSpPr>
                <a:spLocks noChangeArrowheads="1"/>
              </p:cNvSpPr>
              <p:nvPr/>
            </p:nvSpPr>
            <p:spPr bwMode="auto">
              <a:xfrm>
                <a:off x="4037" y="1406"/>
                <a:ext cx="63" cy="40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3" name="Rectangle 1431"/>
              <p:cNvSpPr>
                <a:spLocks noChangeArrowheads="1"/>
              </p:cNvSpPr>
              <p:nvPr/>
            </p:nvSpPr>
            <p:spPr bwMode="auto">
              <a:xfrm>
                <a:off x="4037" y="1446"/>
                <a:ext cx="63" cy="37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4" name="Rectangle 1432"/>
              <p:cNvSpPr>
                <a:spLocks noChangeArrowheads="1"/>
              </p:cNvSpPr>
              <p:nvPr/>
            </p:nvSpPr>
            <p:spPr bwMode="auto">
              <a:xfrm>
                <a:off x="4037" y="1483"/>
                <a:ext cx="63" cy="40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5" name="Rectangle 1433"/>
              <p:cNvSpPr>
                <a:spLocks noChangeArrowheads="1"/>
              </p:cNvSpPr>
              <p:nvPr/>
            </p:nvSpPr>
            <p:spPr bwMode="auto">
              <a:xfrm>
                <a:off x="4037" y="1523"/>
                <a:ext cx="63" cy="40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6" name="Rectangle 1434"/>
              <p:cNvSpPr>
                <a:spLocks noChangeArrowheads="1"/>
              </p:cNvSpPr>
              <p:nvPr/>
            </p:nvSpPr>
            <p:spPr bwMode="auto">
              <a:xfrm>
                <a:off x="4037" y="1563"/>
                <a:ext cx="63" cy="37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7" name="Rectangle 1435"/>
              <p:cNvSpPr>
                <a:spLocks noChangeArrowheads="1"/>
              </p:cNvSpPr>
              <p:nvPr/>
            </p:nvSpPr>
            <p:spPr bwMode="auto">
              <a:xfrm>
                <a:off x="4037" y="1600"/>
                <a:ext cx="63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8" name="Rectangle 1436"/>
              <p:cNvSpPr>
                <a:spLocks noChangeArrowheads="1"/>
              </p:cNvSpPr>
              <p:nvPr/>
            </p:nvSpPr>
            <p:spPr bwMode="auto">
              <a:xfrm>
                <a:off x="4037" y="1640"/>
                <a:ext cx="63" cy="37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19" name="Rectangle 1437"/>
              <p:cNvSpPr>
                <a:spLocks noChangeArrowheads="1"/>
              </p:cNvSpPr>
              <p:nvPr/>
            </p:nvSpPr>
            <p:spPr bwMode="auto">
              <a:xfrm>
                <a:off x="4037" y="1677"/>
                <a:ext cx="63" cy="40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0" name="Rectangle 1438"/>
              <p:cNvSpPr>
                <a:spLocks noChangeArrowheads="1"/>
              </p:cNvSpPr>
              <p:nvPr/>
            </p:nvSpPr>
            <p:spPr bwMode="auto">
              <a:xfrm>
                <a:off x="4037" y="1717"/>
                <a:ext cx="63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1" name="Rectangle 1439"/>
              <p:cNvSpPr>
                <a:spLocks noChangeArrowheads="1"/>
              </p:cNvSpPr>
              <p:nvPr/>
            </p:nvSpPr>
            <p:spPr bwMode="auto">
              <a:xfrm>
                <a:off x="4037" y="1754"/>
                <a:ext cx="63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2" name="Rectangle 1440"/>
              <p:cNvSpPr>
                <a:spLocks noChangeArrowheads="1"/>
              </p:cNvSpPr>
              <p:nvPr/>
            </p:nvSpPr>
            <p:spPr bwMode="auto">
              <a:xfrm>
                <a:off x="4037" y="1794"/>
                <a:ext cx="63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3" name="Rectangle 1441"/>
              <p:cNvSpPr>
                <a:spLocks noChangeArrowheads="1"/>
              </p:cNvSpPr>
              <p:nvPr/>
            </p:nvSpPr>
            <p:spPr bwMode="auto">
              <a:xfrm>
                <a:off x="4037" y="1831"/>
                <a:ext cx="63" cy="40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4" name="Rectangle 1442"/>
              <p:cNvSpPr>
                <a:spLocks noChangeArrowheads="1"/>
              </p:cNvSpPr>
              <p:nvPr/>
            </p:nvSpPr>
            <p:spPr bwMode="auto">
              <a:xfrm>
                <a:off x="4037" y="1871"/>
                <a:ext cx="63" cy="37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5" name="Rectangle 1443"/>
              <p:cNvSpPr>
                <a:spLocks noChangeArrowheads="1"/>
              </p:cNvSpPr>
              <p:nvPr/>
            </p:nvSpPr>
            <p:spPr bwMode="auto">
              <a:xfrm>
                <a:off x="4037" y="1908"/>
                <a:ext cx="63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6" name="Rectangle 1444"/>
              <p:cNvSpPr>
                <a:spLocks noChangeArrowheads="1"/>
              </p:cNvSpPr>
              <p:nvPr/>
            </p:nvSpPr>
            <p:spPr bwMode="auto">
              <a:xfrm>
                <a:off x="4037" y="1948"/>
                <a:ext cx="63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7" name="Freeform 1445"/>
              <p:cNvSpPr>
                <a:spLocks/>
              </p:cNvSpPr>
              <p:nvPr/>
            </p:nvSpPr>
            <p:spPr bwMode="auto">
              <a:xfrm>
                <a:off x="4037" y="1988"/>
                <a:ext cx="63" cy="37"/>
              </a:xfrm>
              <a:custGeom>
                <a:avLst/>
                <a:gdLst>
                  <a:gd name="T0" fmla="*/ 3 w 63"/>
                  <a:gd name="T1" fmla="*/ 37 h 37"/>
                  <a:gd name="T2" fmla="*/ 63 w 63"/>
                  <a:gd name="T3" fmla="*/ 37 h 37"/>
                  <a:gd name="T4" fmla="*/ 63 w 63"/>
                  <a:gd name="T5" fmla="*/ 0 h 37"/>
                  <a:gd name="T6" fmla="*/ 0 w 63"/>
                  <a:gd name="T7" fmla="*/ 0 h 37"/>
                  <a:gd name="T8" fmla="*/ 3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3" y="37"/>
                    </a:moveTo>
                    <a:lnTo>
                      <a:pt x="63" y="37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FFD200"/>
              </a:solidFill>
              <a:ln w="0">
                <a:solidFill>
                  <a:srgbClr val="FFD2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8" name="Rectangle 1446"/>
              <p:cNvSpPr>
                <a:spLocks noChangeArrowheads="1"/>
              </p:cNvSpPr>
              <p:nvPr/>
            </p:nvSpPr>
            <p:spPr bwMode="auto">
              <a:xfrm>
                <a:off x="4040" y="2025"/>
                <a:ext cx="60" cy="40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29" name="Rectangle 1447"/>
              <p:cNvSpPr>
                <a:spLocks noChangeArrowheads="1"/>
              </p:cNvSpPr>
              <p:nvPr/>
            </p:nvSpPr>
            <p:spPr bwMode="auto">
              <a:xfrm>
                <a:off x="4100" y="1097"/>
                <a:ext cx="60" cy="38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0" name="Rectangle 1448"/>
              <p:cNvSpPr>
                <a:spLocks noChangeArrowheads="1"/>
              </p:cNvSpPr>
              <p:nvPr/>
            </p:nvSpPr>
            <p:spPr bwMode="auto">
              <a:xfrm>
                <a:off x="4100" y="1135"/>
                <a:ext cx="60" cy="39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1" name="Rectangle 1449"/>
              <p:cNvSpPr>
                <a:spLocks noChangeArrowheads="1"/>
              </p:cNvSpPr>
              <p:nvPr/>
            </p:nvSpPr>
            <p:spPr bwMode="auto">
              <a:xfrm>
                <a:off x="4100" y="1174"/>
                <a:ext cx="60" cy="40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2" name="Rectangle 1450"/>
              <p:cNvSpPr>
                <a:spLocks noChangeArrowheads="1"/>
              </p:cNvSpPr>
              <p:nvPr/>
            </p:nvSpPr>
            <p:spPr bwMode="auto">
              <a:xfrm>
                <a:off x="4100" y="1214"/>
                <a:ext cx="60" cy="38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3" name="Rectangle 1451"/>
              <p:cNvSpPr>
                <a:spLocks noChangeArrowheads="1"/>
              </p:cNvSpPr>
              <p:nvPr/>
            </p:nvSpPr>
            <p:spPr bwMode="auto">
              <a:xfrm>
                <a:off x="4100" y="1252"/>
                <a:ext cx="60" cy="39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4" name="Rectangle 1452"/>
              <p:cNvSpPr>
                <a:spLocks noChangeArrowheads="1"/>
              </p:cNvSpPr>
              <p:nvPr/>
            </p:nvSpPr>
            <p:spPr bwMode="auto">
              <a:xfrm>
                <a:off x="4100" y="1291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5" name="Rectangle 1453"/>
              <p:cNvSpPr>
                <a:spLocks noChangeArrowheads="1"/>
              </p:cNvSpPr>
              <p:nvPr/>
            </p:nvSpPr>
            <p:spPr bwMode="auto">
              <a:xfrm>
                <a:off x="4100" y="1329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6" name="Rectangle 1454"/>
              <p:cNvSpPr>
                <a:spLocks noChangeArrowheads="1"/>
              </p:cNvSpPr>
              <p:nvPr/>
            </p:nvSpPr>
            <p:spPr bwMode="auto">
              <a:xfrm>
                <a:off x="4100" y="1369"/>
                <a:ext cx="60" cy="37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7" name="Rectangle 1455"/>
              <p:cNvSpPr>
                <a:spLocks noChangeArrowheads="1"/>
              </p:cNvSpPr>
              <p:nvPr/>
            </p:nvSpPr>
            <p:spPr bwMode="auto">
              <a:xfrm>
                <a:off x="4100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8" name="Rectangle 1456"/>
              <p:cNvSpPr>
                <a:spLocks noChangeArrowheads="1"/>
              </p:cNvSpPr>
              <p:nvPr/>
            </p:nvSpPr>
            <p:spPr bwMode="auto">
              <a:xfrm>
                <a:off x="4100" y="1446"/>
                <a:ext cx="60" cy="37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39" name="Rectangle 1457"/>
              <p:cNvSpPr>
                <a:spLocks noChangeArrowheads="1"/>
              </p:cNvSpPr>
              <p:nvPr/>
            </p:nvSpPr>
            <p:spPr bwMode="auto">
              <a:xfrm>
                <a:off x="4100" y="1483"/>
                <a:ext cx="60" cy="40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0" name="Rectangle 1458"/>
              <p:cNvSpPr>
                <a:spLocks noChangeArrowheads="1"/>
              </p:cNvSpPr>
              <p:nvPr/>
            </p:nvSpPr>
            <p:spPr bwMode="auto">
              <a:xfrm>
                <a:off x="4100" y="1523"/>
                <a:ext cx="60" cy="40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1" name="Rectangle 1459"/>
              <p:cNvSpPr>
                <a:spLocks noChangeArrowheads="1"/>
              </p:cNvSpPr>
              <p:nvPr/>
            </p:nvSpPr>
            <p:spPr bwMode="auto">
              <a:xfrm>
                <a:off x="4100" y="1563"/>
                <a:ext cx="60" cy="37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2" name="Rectangle 1460"/>
              <p:cNvSpPr>
                <a:spLocks noChangeArrowheads="1"/>
              </p:cNvSpPr>
              <p:nvPr/>
            </p:nvSpPr>
            <p:spPr bwMode="auto">
              <a:xfrm>
                <a:off x="4100" y="1600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3" name="Rectangle 1461"/>
              <p:cNvSpPr>
                <a:spLocks noChangeArrowheads="1"/>
              </p:cNvSpPr>
              <p:nvPr/>
            </p:nvSpPr>
            <p:spPr bwMode="auto">
              <a:xfrm>
                <a:off x="4100" y="1640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4" name="Rectangle 1462"/>
              <p:cNvSpPr>
                <a:spLocks noChangeArrowheads="1"/>
              </p:cNvSpPr>
              <p:nvPr/>
            </p:nvSpPr>
            <p:spPr bwMode="auto">
              <a:xfrm>
                <a:off x="410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5" name="Rectangle 1463"/>
              <p:cNvSpPr>
                <a:spLocks noChangeArrowheads="1"/>
              </p:cNvSpPr>
              <p:nvPr/>
            </p:nvSpPr>
            <p:spPr bwMode="auto">
              <a:xfrm>
                <a:off x="4100" y="1717"/>
                <a:ext cx="60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6" name="Rectangle 1464"/>
              <p:cNvSpPr>
                <a:spLocks noChangeArrowheads="1"/>
              </p:cNvSpPr>
              <p:nvPr/>
            </p:nvSpPr>
            <p:spPr bwMode="auto">
              <a:xfrm>
                <a:off x="4100" y="1754"/>
                <a:ext cx="60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7" name="Rectangle 1465"/>
              <p:cNvSpPr>
                <a:spLocks noChangeArrowheads="1"/>
              </p:cNvSpPr>
              <p:nvPr/>
            </p:nvSpPr>
            <p:spPr bwMode="auto">
              <a:xfrm>
                <a:off x="4100" y="1794"/>
                <a:ext cx="60" cy="37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8" name="Rectangle 1466"/>
              <p:cNvSpPr>
                <a:spLocks noChangeArrowheads="1"/>
              </p:cNvSpPr>
              <p:nvPr/>
            </p:nvSpPr>
            <p:spPr bwMode="auto">
              <a:xfrm>
                <a:off x="4100" y="1831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49" name="Rectangle 1467"/>
              <p:cNvSpPr>
                <a:spLocks noChangeArrowheads="1"/>
              </p:cNvSpPr>
              <p:nvPr/>
            </p:nvSpPr>
            <p:spPr bwMode="auto">
              <a:xfrm>
                <a:off x="4100" y="1871"/>
                <a:ext cx="60" cy="37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0" name="Rectangle 1468"/>
              <p:cNvSpPr>
                <a:spLocks noChangeArrowheads="1"/>
              </p:cNvSpPr>
              <p:nvPr/>
            </p:nvSpPr>
            <p:spPr bwMode="auto">
              <a:xfrm>
                <a:off x="4100" y="1908"/>
                <a:ext cx="60" cy="40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1" name="Rectangle 1469"/>
              <p:cNvSpPr>
                <a:spLocks noChangeArrowheads="1"/>
              </p:cNvSpPr>
              <p:nvPr/>
            </p:nvSpPr>
            <p:spPr bwMode="auto">
              <a:xfrm>
                <a:off x="4100" y="1948"/>
                <a:ext cx="60" cy="40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2" name="Rectangle 1470"/>
              <p:cNvSpPr>
                <a:spLocks noChangeArrowheads="1"/>
              </p:cNvSpPr>
              <p:nvPr/>
            </p:nvSpPr>
            <p:spPr bwMode="auto">
              <a:xfrm>
                <a:off x="4100" y="1988"/>
                <a:ext cx="60" cy="37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3" name="Rectangle 1471"/>
              <p:cNvSpPr>
                <a:spLocks noChangeArrowheads="1"/>
              </p:cNvSpPr>
              <p:nvPr/>
            </p:nvSpPr>
            <p:spPr bwMode="auto">
              <a:xfrm>
                <a:off x="4100" y="2025"/>
                <a:ext cx="60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4" name="Rectangle 1472"/>
              <p:cNvSpPr>
                <a:spLocks noChangeArrowheads="1"/>
              </p:cNvSpPr>
              <p:nvPr/>
            </p:nvSpPr>
            <p:spPr bwMode="auto">
              <a:xfrm>
                <a:off x="4160" y="1097"/>
                <a:ext cx="60" cy="38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5" name="Rectangle 1473"/>
              <p:cNvSpPr>
                <a:spLocks noChangeArrowheads="1"/>
              </p:cNvSpPr>
              <p:nvPr/>
            </p:nvSpPr>
            <p:spPr bwMode="auto">
              <a:xfrm>
                <a:off x="4160" y="1135"/>
                <a:ext cx="60" cy="39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6" name="Rectangle 1474"/>
              <p:cNvSpPr>
                <a:spLocks noChangeArrowheads="1"/>
              </p:cNvSpPr>
              <p:nvPr/>
            </p:nvSpPr>
            <p:spPr bwMode="auto">
              <a:xfrm>
                <a:off x="4160" y="1174"/>
                <a:ext cx="60" cy="40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7" name="Rectangle 1475"/>
              <p:cNvSpPr>
                <a:spLocks noChangeArrowheads="1"/>
              </p:cNvSpPr>
              <p:nvPr/>
            </p:nvSpPr>
            <p:spPr bwMode="auto">
              <a:xfrm>
                <a:off x="4160" y="1214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8" name="Rectangle 1476"/>
              <p:cNvSpPr>
                <a:spLocks noChangeArrowheads="1"/>
              </p:cNvSpPr>
              <p:nvPr/>
            </p:nvSpPr>
            <p:spPr bwMode="auto">
              <a:xfrm>
                <a:off x="4160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59" name="Rectangle 1477"/>
              <p:cNvSpPr>
                <a:spLocks noChangeArrowheads="1"/>
              </p:cNvSpPr>
              <p:nvPr/>
            </p:nvSpPr>
            <p:spPr bwMode="auto">
              <a:xfrm>
                <a:off x="4160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0" name="Rectangle 1478"/>
              <p:cNvSpPr>
                <a:spLocks noChangeArrowheads="1"/>
              </p:cNvSpPr>
              <p:nvPr/>
            </p:nvSpPr>
            <p:spPr bwMode="auto">
              <a:xfrm>
                <a:off x="4160" y="1329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1" name="Rectangle 1479"/>
              <p:cNvSpPr>
                <a:spLocks noChangeArrowheads="1"/>
              </p:cNvSpPr>
              <p:nvPr/>
            </p:nvSpPr>
            <p:spPr bwMode="auto">
              <a:xfrm>
                <a:off x="4160" y="1369"/>
                <a:ext cx="60" cy="37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2" name="Rectangle 1480"/>
              <p:cNvSpPr>
                <a:spLocks noChangeArrowheads="1"/>
              </p:cNvSpPr>
              <p:nvPr/>
            </p:nvSpPr>
            <p:spPr bwMode="auto">
              <a:xfrm>
                <a:off x="4160" y="1406"/>
                <a:ext cx="60" cy="40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3" name="Rectangle 1481"/>
              <p:cNvSpPr>
                <a:spLocks noChangeArrowheads="1"/>
              </p:cNvSpPr>
              <p:nvPr/>
            </p:nvSpPr>
            <p:spPr bwMode="auto">
              <a:xfrm>
                <a:off x="4160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4" name="Rectangle 1482"/>
              <p:cNvSpPr>
                <a:spLocks noChangeArrowheads="1"/>
              </p:cNvSpPr>
              <p:nvPr/>
            </p:nvSpPr>
            <p:spPr bwMode="auto">
              <a:xfrm>
                <a:off x="4160" y="1483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5" name="Rectangle 1483"/>
              <p:cNvSpPr>
                <a:spLocks noChangeArrowheads="1"/>
              </p:cNvSpPr>
              <p:nvPr/>
            </p:nvSpPr>
            <p:spPr bwMode="auto">
              <a:xfrm>
                <a:off x="4160" y="1523"/>
                <a:ext cx="60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6" name="Rectangle 1484"/>
              <p:cNvSpPr>
                <a:spLocks noChangeArrowheads="1"/>
              </p:cNvSpPr>
              <p:nvPr/>
            </p:nvSpPr>
            <p:spPr bwMode="auto">
              <a:xfrm>
                <a:off x="4160" y="1563"/>
                <a:ext cx="60" cy="37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7" name="Rectangle 1485"/>
              <p:cNvSpPr>
                <a:spLocks noChangeArrowheads="1"/>
              </p:cNvSpPr>
              <p:nvPr/>
            </p:nvSpPr>
            <p:spPr bwMode="auto">
              <a:xfrm>
                <a:off x="4160" y="1600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8" name="Rectangle 1486"/>
              <p:cNvSpPr>
                <a:spLocks noChangeArrowheads="1"/>
              </p:cNvSpPr>
              <p:nvPr/>
            </p:nvSpPr>
            <p:spPr bwMode="auto">
              <a:xfrm>
                <a:off x="4160" y="1640"/>
                <a:ext cx="60" cy="37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69" name="Rectangle 1487"/>
              <p:cNvSpPr>
                <a:spLocks noChangeArrowheads="1"/>
              </p:cNvSpPr>
              <p:nvPr/>
            </p:nvSpPr>
            <p:spPr bwMode="auto">
              <a:xfrm>
                <a:off x="416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0" name="Rectangle 1488"/>
              <p:cNvSpPr>
                <a:spLocks noChangeArrowheads="1"/>
              </p:cNvSpPr>
              <p:nvPr/>
            </p:nvSpPr>
            <p:spPr bwMode="auto">
              <a:xfrm>
                <a:off x="4160" y="1717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1" name="Rectangle 1489"/>
              <p:cNvSpPr>
                <a:spLocks noChangeArrowheads="1"/>
              </p:cNvSpPr>
              <p:nvPr/>
            </p:nvSpPr>
            <p:spPr bwMode="auto">
              <a:xfrm>
                <a:off x="4160" y="1754"/>
                <a:ext cx="60" cy="40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2" name="Rectangle 1490"/>
              <p:cNvSpPr>
                <a:spLocks noChangeArrowheads="1"/>
              </p:cNvSpPr>
              <p:nvPr/>
            </p:nvSpPr>
            <p:spPr bwMode="auto">
              <a:xfrm>
                <a:off x="4160" y="1794"/>
                <a:ext cx="60" cy="37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3" name="Rectangle 1491"/>
              <p:cNvSpPr>
                <a:spLocks noChangeArrowheads="1"/>
              </p:cNvSpPr>
              <p:nvPr/>
            </p:nvSpPr>
            <p:spPr bwMode="auto">
              <a:xfrm>
                <a:off x="4160" y="1831"/>
                <a:ext cx="60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4" name="Rectangle 1492"/>
              <p:cNvSpPr>
                <a:spLocks noChangeArrowheads="1"/>
              </p:cNvSpPr>
              <p:nvPr/>
            </p:nvSpPr>
            <p:spPr bwMode="auto">
              <a:xfrm>
                <a:off x="4160" y="1871"/>
                <a:ext cx="60" cy="37"/>
              </a:xfrm>
              <a:prstGeom prst="rect">
                <a:avLst/>
              </a:prstGeom>
              <a:solidFill>
                <a:srgbClr val="D8EF00"/>
              </a:solidFill>
              <a:ln w="0">
                <a:solidFill>
                  <a:srgbClr val="D8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5" name="Rectangle 1493"/>
              <p:cNvSpPr>
                <a:spLocks noChangeArrowheads="1"/>
              </p:cNvSpPr>
              <p:nvPr/>
            </p:nvSpPr>
            <p:spPr bwMode="auto">
              <a:xfrm>
                <a:off x="4160" y="1908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6" name="Rectangle 1494"/>
              <p:cNvSpPr>
                <a:spLocks noChangeArrowheads="1"/>
              </p:cNvSpPr>
              <p:nvPr/>
            </p:nvSpPr>
            <p:spPr bwMode="auto">
              <a:xfrm>
                <a:off x="4160" y="1948"/>
                <a:ext cx="60" cy="40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7" name="Rectangle 1495"/>
              <p:cNvSpPr>
                <a:spLocks noChangeArrowheads="1"/>
              </p:cNvSpPr>
              <p:nvPr/>
            </p:nvSpPr>
            <p:spPr bwMode="auto">
              <a:xfrm>
                <a:off x="4160" y="1988"/>
                <a:ext cx="60" cy="37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8" name="Rectangle 1496"/>
              <p:cNvSpPr>
                <a:spLocks noChangeArrowheads="1"/>
              </p:cNvSpPr>
              <p:nvPr/>
            </p:nvSpPr>
            <p:spPr bwMode="auto">
              <a:xfrm>
                <a:off x="4160" y="2025"/>
                <a:ext cx="60" cy="40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79" name="Rectangle 1497"/>
              <p:cNvSpPr>
                <a:spLocks noChangeArrowheads="1"/>
              </p:cNvSpPr>
              <p:nvPr/>
            </p:nvSpPr>
            <p:spPr bwMode="auto">
              <a:xfrm>
                <a:off x="4220" y="1097"/>
                <a:ext cx="60" cy="38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0" name="Rectangle 1498"/>
              <p:cNvSpPr>
                <a:spLocks noChangeArrowheads="1"/>
              </p:cNvSpPr>
              <p:nvPr/>
            </p:nvSpPr>
            <p:spPr bwMode="auto">
              <a:xfrm>
                <a:off x="4220" y="1135"/>
                <a:ext cx="60" cy="39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1" name="Rectangle 1499"/>
              <p:cNvSpPr>
                <a:spLocks noChangeArrowheads="1"/>
              </p:cNvSpPr>
              <p:nvPr/>
            </p:nvSpPr>
            <p:spPr bwMode="auto">
              <a:xfrm>
                <a:off x="4220" y="1174"/>
                <a:ext cx="60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2" name="Rectangle 1500"/>
              <p:cNvSpPr>
                <a:spLocks noChangeArrowheads="1"/>
              </p:cNvSpPr>
              <p:nvPr/>
            </p:nvSpPr>
            <p:spPr bwMode="auto">
              <a:xfrm>
                <a:off x="4220" y="1214"/>
                <a:ext cx="60" cy="38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3" name="Rectangle 1501"/>
              <p:cNvSpPr>
                <a:spLocks noChangeArrowheads="1"/>
              </p:cNvSpPr>
              <p:nvPr/>
            </p:nvSpPr>
            <p:spPr bwMode="auto">
              <a:xfrm>
                <a:off x="4220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4" name="Rectangle 1502"/>
              <p:cNvSpPr>
                <a:spLocks noChangeArrowheads="1"/>
              </p:cNvSpPr>
              <p:nvPr/>
            </p:nvSpPr>
            <p:spPr bwMode="auto">
              <a:xfrm>
                <a:off x="4220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5" name="Rectangle 1503"/>
              <p:cNvSpPr>
                <a:spLocks noChangeArrowheads="1"/>
              </p:cNvSpPr>
              <p:nvPr/>
            </p:nvSpPr>
            <p:spPr bwMode="auto">
              <a:xfrm>
                <a:off x="4220" y="1329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6" name="Rectangle 1504"/>
              <p:cNvSpPr>
                <a:spLocks noChangeArrowheads="1"/>
              </p:cNvSpPr>
              <p:nvPr/>
            </p:nvSpPr>
            <p:spPr bwMode="auto">
              <a:xfrm>
                <a:off x="4220" y="1369"/>
                <a:ext cx="60" cy="37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7" name="Rectangle 1505"/>
              <p:cNvSpPr>
                <a:spLocks noChangeArrowheads="1"/>
              </p:cNvSpPr>
              <p:nvPr/>
            </p:nvSpPr>
            <p:spPr bwMode="auto">
              <a:xfrm>
                <a:off x="4220" y="1406"/>
                <a:ext cx="60" cy="40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8" name="Rectangle 1506"/>
              <p:cNvSpPr>
                <a:spLocks noChangeArrowheads="1"/>
              </p:cNvSpPr>
              <p:nvPr/>
            </p:nvSpPr>
            <p:spPr bwMode="auto">
              <a:xfrm>
                <a:off x="4220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89" name="Rectangle 1507"/>
              <p:cNvSpPr>
                <a:spLocks noChangeArrowheads="1"/>
              </p:cNvSpPr>
              <p:nvPr/>
            </p:nvSpPr>
            <p:spPr bwMode="auto">
              <a:xfrm>
                <a:off x="4220" y="1483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0" name="Rectangle 1508"/>
              <p:cNvSpPr>
                <a:spLocks noChangeArrowheads="1"/>
              </p:cNvSpPr>
              <p:nvPr/>
            </p:nvSpPr>
            <p:spPr bwMode="auto">
              <a:xfrm>
                <a:off x="4220" y="1523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1" name="Rectangle 1509"/>
              <p:cNvSpPr>
                <a:spLocks noChangeArrowheads="1"/>
              </p:cNvSpPr>
              <p:nvPr/>
            </p:nvSpPr>
            <p:spPr bwMode="auto">
              <a:xfrm>
                <a:off x="4220" y="1563"/>
                <a:ext cx="60" cy="37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2" name="Rectangle 1510"/>
              <p:cNvSpPr>
                <a:spLocks noChangeArrowheads="1"/>
              </p:cNvSpPr>
              <p:nvPr/>
            </p:nvSpPr>
            <p:spPr bwMode="auto">
              <a:xfrm>
                <a:off x="4220" y="1600"/>
                <a:ext cx="60" cy="40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3" name="Rectangle 1511"/>
              <p:cNvSpPr>
                <a:spLocks noChangeArrowheads="1"/>
              </p:cNvSpPr>
              <p:nvPr/>
            </p:nvSpPr>
            <p:spPr bwMode="auto">
              <a:xfrm>
                <a:off x="4220" y="1640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4" name="Rectangle 1512"/>
              <p:cNvSpPr>
                <a:spLocks noChangeArrowheads="1"/>
              </p:cNvSpPr>
              <p:nvPr/>
            </p:nvSpPr>
            <p:spPr bwMode="auto">
              <a:xfrm>
                <a:off x="422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5" name="Rectangle 1513"/>
              <p:cNvSpPr>
                <a:spLocks noChangeArrowheads="1"/>
              </p:cNvSpPr>
              <p:nvPr/>
            </p:nvSpPr>
            <p:spPr bwMode="auto">
              <a:xfrm>
                <a:off x="4220" y="1717"/>
                <a:ext cx="60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6" name="Rectangle 1514"/>
              <p:cNvSpPr>
                <a:spLocks noChangeArrowheads="1"/>
              </p:cNvSpPr>
              <p:nvPr/>
            </p:nvSpPr>
            <p:spPr bwMode="auto">
              <a:xfrm>
                <a:off x="4220" y="1754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7" name="Rectangle 1515"/>
              <p:cNvSpPr>
                <a:spLocks noChangeArrowheads="1"/>
              </p:cNvSpPr>
              <p:nvPr/>
            </p:nvSpPr>
            <p:spPr bwMode="auto">
              <a:xfrm>
                <a:off x="4220" y="1794"/>
                <a:ext cx="60" cy="37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8" name="Rectangle 1516"/>
              <p:cNvSpPr>
                <a:spLocks noChangeArrowheads="1"/>
              </p:cNvSpPr>
              <p:nvPr/>
            </p:nvSpPr>
            <p:spPr bwMode="auto">
              <a:xfrm>
                <a:off x="4220" y="1831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799" name="Rectangle 1517"/>
              <p:cNvSpPr>
                <a:spLocks noChangeArrowheads="1"/>
              </p:cNvSpPr>
              <p:nvPr/>
            </p:nvSpPr>
            <p:spPr bwMode="auto">
              <a:xfrm>
                <a:off x="4220" y="1871"/>
                <a:ext cx="60" cy="37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0" name="Rectangle 1518"/>
              <p:cNvSpPr>
                <a:spLocks noChangeArrowheads="1"/>
              </p:cNvSpPr>
              <p:nvPr/>
            </p:nvSpPr>
            <p:spPr bwMode="auto">
              <a:xfrm>
                <a:off x="4220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1" name="Rectangle 1519"/>
              <p:cNvSpPr>
                <a:spLocks noChangeArrowheads="1"/>
              </p:cNvSpPr>
              <p:nvPr/>
            </p:nvSpPr>
            <p:spPr bwMode="auto">
              <a:xfrm>
                <a:off x="4220" y="1948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2" name="Rectangle 1520"/>
              <p:cNvSpPr>
                <a:spLocks noChangeArrowheads="1"/>
              </p:cNvSpPr>
              <p:nvPr/>
            </p:nvSpPr>
            <p:spPr bwMode="auto">
              <a:xfrm>
                <a:off x="4220" y="1988"/>
                <a:ext cx="60" cy="37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3" name="Rectangle 1521"/>
              <p:cNvSpPr>
                <a:spLocks noChangeArrowheads="1"/>
              </p:cNvSpPr>
              <p:nvPr/>
            </p:nvSpPr>
            <p:spPr bwMode="auto">
              <a:xfrm>
                <a:off x="4220" y="2025"/>
                <a:ext cx="60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4" name="Rectangle 1522"/>
              <p:cNvSpPr>
                <a:spLocks noChangeArrowheads="1"/>
              </p:cNvSpPr>
              <p:nvPr/>
            </p:nvSpPr>
            <p:spPr bwMode="auto">
              <a:xfrm>
                <a:off x="4280" y="1097"/>
                <a:ext cx="60" cy="38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5" name="Freeform 1523"/>
              <p:cNvSpPr>
                <a:spLocks/>
              </p:cNvSpPr>
              <p:nvPr/>
            </p:nvSpPr>
            <p:spPr bwMode="auto">
              <a:xfrm>
                <a:off x="4280" y="1135"/>
                <a:ext cx="63" cy="39"/>
              </a:xfrm>
              <a:custGeom>
                <a:avLst/>
                <a:gdLst>
                  <a:gd name="T0" fmla="*/ 0 w 63"/>
                  <a:gd name="T1" fmla="*/ 39 h 39"/>
                  <a:gd name="T2" fmla="*/ 63 w 63"/>
                  <a:gd name="T3" fmla="*/ 39 h 39"/>
                  <a:gd name="T4" fmla="*/ 60 w 63"/>
                  <a:gd name="T5" fmla="*/ 0 h 39"/>
                  <a:gd name="T6" fmla="*/ 0 w 63"/>
                  <a:gd name="T7" fmla="*/ 0 h 39"/>
                  <a:gd name="T8" fmla="*/ 0 w 63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9"/>
                  <a:gd name="T17" fmla="*/ 63 w 63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9">
                    <a:moveTo>
                      <a:pt x="0" y="39"/>
                    </a:moveTo>
                    <a:lnTo>
                      <a:pt x="63" y="39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3EA00"/>
              </a:solidFill>
              <a:ln w="0">
                <a:solidFill>
                  <a:srgbClr val="E3EA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6" name="Rectangle 1524"/>
              <p:cNvSpPr>
                <a:spLocks noChangeArrowheads="1"/>
              </p:cNvSpPr>
              <p:nvPr/>
            </p:nvSpPr>
            <p:spPr bwMode="auto">
              <a:xfrm>
                <a:off x="4280" y="1174"/>
                <a:ext cx="63" cy="40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7" name="Rectangle 1525"/>
              <p:cNvSpPr>
                <a:spLocks noChangeArrowheads="1"/>
              </p:cNvSpPr>
              <p:nvPr/>
            </p:nvSpPr>
            <p:spPr bwMode="auto">
              <a:xfrm>
                <a:off x="4280" y="1214"/>
                <a:ext cx="63" cy="38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8" name="Rectangle 1526"/>
              <p:cNvSpPr>
                <a:spLocks noChangeArrowheads="1"/>
              </p:cNvSpPr>
              <p:nvPr/>
            </p:nvSpPr>
            <p:spPr bwMode="auto">
              <a:xfrm>
                <a:off x="4280" y="1252"/>
                <a:ext cx="63" cy="39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09" name="Rectangle 1527"/>
              <p:cNvSpPr>
                <a:spLocks noChangeArrowheads="1"/>
              </p:cNvSpPr>
              <p:nvPr/>
            </p:nvSpPr>
            <p:spPr bwMode="auto">
              <a:xfrm>
                <a:off x="4280" y="1291"/>
                <a:ext cx="63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0" name="Rectangle 1528"/>
              <p:cNvSpPr>
                <a:spLocks noChangeArrowheads="1"/>
              </p:cNvSpPr>
              <p:nvPr/>
            </p:nvSpPr>
            <p:spPr bwMode="auto">
              <a:xfrm>
                <a:off x="4280" y="1329"/>
                <a:ext cx="63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1" name="Rectangle 1529"/>
              <p:cNvSpPr>
                <a:spLocks noChangeArrowheads="1"/>
              </p:cNvSpPr>
              <p:nvPr/>
            </p:nvSpPr>
            <p:spPr bwMode="auto">
              <a:xfrm>
                <a:off x="4280" y="1369"/>
                <a:ext cx="63" cy="37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2" name="Rectangle 1530"/>
              <p:cNvSpPr>
                <a:spLocks noChangeArrowheads="1"/>
              </p:cNvSpPr>
              <p:nvPr/>
            </p:nvSpPr>
            <p:spPr bwMode="auto">
              <a:xfrm>
                <a:off x="4280" y="1406"/>
                <a:ext cx="63" cy="40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3" name="Rectangle 1531"/>
              <p:cNvSpPr>
                <a:spLocks noChangeArrowheads="1"/>
              </p:cNvSpPr>
              <p:nvPr/>
            </p:nvSpPr>
            <p:spPr bwMode="auto">
              <a:xfrm>
                <a:off x="4280" y="1446"/>
                <a:ext cx="63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4" name="Rectangle 1532"/>
              <p:cNvSpPr>
                <a:spLocks noChangeArrowheads="1"/>
              </p:cNvSpPr>
              <p:nvPr/>
            </p:nvSpPr>
            <p:spPr bwMode="auto">
              <a:xfrm>
                <a:off x="4280" y="1483"/>
                <a:ext cx="63" cy="40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5" name="Rectangle 1533"/>
              <p:cNvSpPr>
                <a:spLocks noChangeArrowheads="1"/>
              </p:cNvSpPr>
              <p:nvPr/>
            </p:nvSpPr>
            <p:spPr bwMode="auto">
              <a:xfrm>
                <a:off x="4280" y="1523"/>
                <a:ext cx="63" cy="40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6" name="Rectangle 1534"/>
              <p:cNvSpPr>
                <a:spLocks noChangeArrowheads="1"/>
              </p:cNvSpPr>
              <p:nvPr/>
            </p:nvSpPr>
            <p:spPr bwMode="auto">
              <a:xfrm>
                <a:off x="4280" y="1563"/>
                <a:ext cx="63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7" name="Rectangle 1535"/>
              <p:cNvSpPr>
                <a:spLocks noChangeArrowheads="1"/>
              </p:cNvSpPr>
              <p:nvPr/>
            </p:nvSpPr>
            <p:spPr bwMode="auto">
              <a:xfrm>
                <a:off x="4280" y="1600"/>
                <a:ext cx="63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8" name="Rectangle 1536"/>
              <p:cNvSpPr>
                <a:spLocks noChangeArrowheads="1"/>
              </p:cNvSpPr>
              <p:nvPr/>
            </p:nvSpPr>
            <p:spPr bwMode="auto">
              <a:xfrm>
                <a:off x="4280" y="1640"/>
                <a:ext cx="63" cy="37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19" name="Rectangle 1537"/>
              <p:cNvSpPr>
                <a:spLocks noChangeArrowheads="1"/>
              </p:cNvSpPr>
              <p:nvPr/>
            </p:nvSpPr>
            <p:spPr bwMode="auto">
              <a:xfrm>
                <a:off x="4280" y="1677"/>
                <a:ext cx="63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0" name="Rectangle 1538"/>
              <p:cNvSpPr>
                <a:spLocks noChangeArrowheads="1"/>
              </p:cNvSpPr>
              <p:nvPr/>
            </p:nvSpPr>
            <p:spPr bwMode="auto">
              <a:xfrm>
                <a:off x="4280" y="1717"/>
                <a:ext cx="63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1" name="Rectangle 1539"/>
              <p:cNvSpPr>
                <a:spLocks noChangeArrowheads="1"/>
              </p:cNvSpPr>
              <p:nvPr/>
            </p:nvSpPr>
            <p:spPr bwMode="auto">
              <a:xfrm>
                <a:off x="4280" y="1754"/>
                <a:ext cx="63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2" name="Rectangle 1540"/>
              <p:cNvSpPr>
                <a:spLocks noChangeArrowheads="1"/>
              </p:cNvSpPr>
              <p:nvPr/>
            </p:nvSpPr>
            <p:spPr bwMode="auto">
              <a:xfrm>
                <a:off x="4280" y="1794"/>
                <a:ext cx="63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3" name="Rectangle 1541"/>
              <p:cNvSpPr>
                <a:spLocks noChangeArrowheads="1"/>
              </p:cNvSpPr>
              <p:nvPr/>
            </p:nvSpPr>
            <p:spPr bwMode="auto">
              <a:xfrm>
                <a:off x="4280" y="1831"/>
                <a:ext cx="63" cy="40"/>
              </a:xfrm>
              <a:prstGeom prst="rect">
                <a:avLst/>
              </a:prstGeom>
              <a:solidFill>
                <a:srgbClr val="FAE000"/>
              </a:solidFill>
              <a:ln w="0">
                <a:solidFill>
                  <a:srgbClr val="FA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4" name="Rectangle 1542"/>
              <p:cNvSpPr>
                <a:spLocks noChangeArrowheads="1"/>
              </p:cNvSpPr>
              <p:nvPr/>
            </p:nvSpPr>
            <p:spPr bwMode="auto">
              <a:xfrm>
                <a:off x="4280" y="1871"/>
                <a:ext cx="63" cy="37"/>
              </a:xfrm>
              <a:prstGeom prst="rect">
                <a:avLst/>
              </a:prstGeom>
              <a:solidFill>
                <a:srgbClr val="E7E900"/>
              </a:solidFill>
              <a:ln w="0">
                <a:solidFill>
                  <a:srgbClr val="E7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5" name="Rectangle 1543"/>
              <p:cNvSpPr>
                <a:spLocks noChangeArrowheads="1"/>
              </p:cNvSpPr>
              <p:nvPr/>
            </p:nvSpPr>
            <p:spPr bwMode="auto">
              <a:xfrm>
                <a:off x="4280" y="1908"/>
                <a:ext cx="63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6" name="Rectangle 1544"/>
              <p:cNvSpPr>
                <a:spLocks noChangeArrowheads="1"/>
              </p:cNvSpPr>
              <p:nvPr/>
            </p:nvSpPr>
            <p:spPr bwMode="auto">
              <a:xfrm>
                <a:off x="4280" y="1948"/>
                <a:ext cx="63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7" name="Rectangle 1545"/>
              <p:cNvSpPr>
                <a:spLocks noChangeArrowheads="1"/>
              </p:cNvSpPr>
              <p:nvPr/>
            </p:nvSpPr>
            <p:spPr bwMode="auto">
              <a:xfrm>
                <a:off x="4280" y="1988"/>
                <a:ext cx="63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8" name="Rectangle 1546"/>
              <p:cNvSpPr>
                <a:spLocks noChangeArrowheads="1"/>
              </p:cNvSpPr>
              <p:nvPr/>
            </p:nvSpPr>
            <p:spPr bwMode="auto">
              <a:xfrm>
                <a:off x="4280" y="2025"/>
                <a:ext cx="63" cy="40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29" name="Rectangle 1547"/>
              <p:cNvSpPr>
                <a:spLocks noChangeArrowheads="1"/>
              </p:cNvSpPr>
              <p:nvPr/>
            </p:nvSpPr>
            <p:spPr bwMode="auto">
              <a:xfrm>
                <a:off x="4340" y="1097"/>
                <a:ext cx="63" cy="38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0" name="Freeform 1548"/>
              <p:cNvSpPr>
                <a:spLocks/>
              </p:cNvSpPr>
              <p:nvPr/>
            </p:nvSpPr>
            <p:spPr bwMode="auto">
              <a:xfrm>
                <a:off x="4340" y="1135"/>
                <a:ext cx="63" cy="39"/>
              </a:xfrm>
              <a:custGeom>
                <a:avLst/>
                <a:gdLst>
                  <a:gd name="T0" fmla="*/ 3 w 63"/>
                  <a:gd name="T1" fmla="*/ 39 h 39"/>
                  <a:gd name="T2" fmla="*/ 63 w 63"/>
                  <a:gd name="T3" fmla="*/ 39 h 39"/>
                  <a:gd name="T4" fmla="*/ 63 w 63"/>
                  <a:gd name="T5" fmla="*/ 0 h 39"/>
                  <a:gd name="T6" fmla="*/ 0 w 63"/>
                  <a:gd name="T7" fmla="*/ 0 h 39"/>
                  <a:gd name="T8" fmla="*/ 3 w 63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9"/>
                  <a:gd name="T17" fmla="*/ 63 w 63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9">
                    <a:moveTo>
                      <a:pt x="3" y="39"/>
                    </a:moveTo>
                    <a:lnTo>
                      <a:pt x="63" y="39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9"/>
                    </a:lnTo>
                    <a:close/>
                  </a:path>
                </a:pathLst>
              </a:custGeom>
              <a:solidFill>
                <a:srgbClr val="DCED00"/>
              </a:solidFill>
              <a:ln w="0">
                <a:solidFill>
                  <a:srgbClr val="DCED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1" name="Rectangle 1549"/>
              <p:cNvSpPr>
                <a:spLocks noChangeArrowheads="1"/>
              </p:cNvSpPr>
              <p:nvPr/>
            </p:nvSpPr>
            <p:spPr bwMode="auto">
              <a:xfrm>
                <a:off x="4343" y="1174"/>
                <a:ext cx="60" cy="40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2" name="Rectangle 1550"/>
              <p:cNvSpPr>
                <a:spLocks noChangeArrowheads="1"/>
              </p:cNvSpPr>
              <p:nvPr/>
            </p:nvSpPr>
            <p:spPr bwMode="auto">
              <a:xfrm>
                <a:off x="4343" y="1214"/>
                <a:ext cx="60" cy="38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3" name="Rectangle 1551"/>
              <p:cNvSpPr>
                <a:spLocks noChangeArrowheads="1"/>
              </p:cNvSpPr>
              <p:nvPr/>
            </p:nvSpPr>
            <p:spPr bwMode="auto">
              <a:xfrm>
                <a:off x="4343" y="1252"/>
                <a:ext cx="60" cy="39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4" name="Rectangle 1552"/>
              <p:cNvSpPr>
                <a:spLocks noChangeArrowheads="1"/>
              </p:cNvSpPr>
              <p:nvPr/>
            </p:nvSpPr>
            <p:spPr bwMode="auto">
              <a:xfrm>
                <a:off x="4343" y="1291"/>
                <a:ext cx="60" cy="38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5" name="Rectangle 1553"/>
              <p:cNvSpPr>
                <a:spLocks noChangeArrowheads="1"/>
              </p:cNvSpPr>
              <p:nvPr/>
            </p:nvSpPr>
            <p:spPr bwMode="auto">
              <a:xfrm>
                <a:off x="4343" y="1329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6" name="Rectangle 1554"/>
              <p:cNvSpPr>
                <a:spLocks noChangeArrowheads="1"/>
              </p:cNvSpPr>
              <p:nvPr/>
            </p:nvSpPr>
            <p:spPr bwMode="auto">
              <a:xfrm>
                <a:off x="4343" y="1369"/>
                <a:ext cx="60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7" name="Rectangle 1555"/>
              <p:cNvSpPr>
                <a:spLocks noChangeArrowheads="1"/>
              </p:cNvSpPr>
              <p:nvPr/>
            </p:nvSpPr>
            <p:spPr bwMode="auto">
              <a:xfrm>
                <a:off x="4343" y="1406"/>
                <a:ext cx="60" cy="40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8" name="Rectangle 1556"/>
              <p:cNvSpPr>
                <a:spLocks noChangeArrowheads="1"/>
              </p:cNvSpPr>
              <p:nvPr/>
            </p:nvSpPr>
            <p:spPr bwMode="auto">
              <a:xfrm>
                <a:off x="4343" y="1446"/>
                <a:ext cx="60" cy="37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39" name="Rectangle 1557"/>
              <p:cNvSpPr>
                <a:spLocks noChangeArrowheads="1"/>
              </p:cNvSpPr>
              <p:nvPr/>
            </p:nvSpPr>
            <p:spPr bwMode="auto">
              <a:xfrm>
                <a:off x="4343" y="1483"/>
                <a:ext cx="60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0" name="Rectangle 1558"/>
              <p:cNvSpPr>
                <a:spLocks noChangeArrowheads="1"/>
              </p:cNvSpPr>
              <p:nvPr/>
            </p:nvSpPr>
            <p:spPr bwMode="auto">
              <a:xfrm>
                <a:off x="4343" y="1523"/>
                <a:ext cx="60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1" name="Rectangle 1559"/>
              <p:cNvSpPr>
                <a:spLocks noChangeArrowheads="1"/>
              </p:cNvSpPr>
              <p:nvPr/>
            </p:nvSpPr>
            <p:spPr bwMode="auto">
              <a:xfrm>
                <a:off x="4343" y="1563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2" name="Rectangle 1560"/>
              <p:cNvSpPr>
                <a:spLocks noChangeArrowheads="1"/>
              </p:cNvSpPr>
              <p:nvPr/>
            </p:nvSpPr>
            <p:spPr bwMode="auto">
              <a:xfrm>
                <a:off x="4343" y="1600"/>
                <a:ext cx="60" cy="40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3" name="Rectangle 1561"/>
              <p:cNvSpPr>
                <a:spLocks noChangeArrowheads="1"/>
              </p:cNvSpPr>
              <p:nvPr/>
            </p:nvSpPr>
            <p:spPr bwMode="auto">
              <a:xfrm>
                <a:off x="4343" y="1640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4" name="Rectangle 1562"/>
              <p:cNvSpPr>
                <a:spLocks noChangeArrowheads="1"/>
              </p:cNvSpPr>
              <p:nvPr/>
            </p:nvSpPr>
            <p:spPr bwMode="auto">
              <a:xfrm>
                <a:off x="4343" y="1677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5" name="Rectangle 1563"/>
              <p:cNvSpPr>
                <a:spLocks noChangeArrowheads="1"/>
              </p:cNvSpPr>
              <p:nvPr/>
            </p:nvSpPr>
            <p:spPr bwMode="auto">
              <a:xfrm>
                <a:off x="4343" y="1717"/>
                <a:ext cx="60" cy="37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6" name="Rectangle 1564"/>
              <p:cNvSpPr>
                <a:spLocks noChangeArrowheads="1"/>
              </p:cNvSpPr>
              <p:nvPr/>
            </p:nvSpPr>
            <p:spPr bwMode="auto">
              <a:xfrm>
                <a:off x="4343" y="1754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7" name="Rectangle 1565"/>
              <p:cNvSpPr>
                <a:spLocks noChangeArrowheads="1"/>
              </p:cNvSpPr>
              <p:nvPr/>
            </p:nvSpPr>
            <p:spPr bwMode="auto">
              <a:xfrm>
                <a:off x="4343" y="1794"/>
                <a:ext cx="60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8" name="Rectangle 1566"/>
              <p:cNvSpPr>
                <a:spLocks noChangeArrowheads="1"/>
              </p:cNvSpPr>
              <p:nvPr/>
            </p:nvSpPr>
            <p:spPr bwMode="auto">
              <a:xfrm>
                <a:off x="4343" y="1831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49" name="Rectangle 1567"/>
              <p:cNvSpPr>
                <a:spLocks noChangeArrowheads="1"/>
              </p:cNvSpPr>
              <p:nvPr/>
            </p:nvSpPr>
            <p:spPr bwMode="auto">
              <a:xfrm>
                <a:off x="4343" y="1871"/>
                <a:ext cx="60" cy="37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0" name="Rectangle 1568"/>
              <p:cNvSpPr>
                <a:spLocks noChangeArrowheads="1"/>
              </p:cNvSpPr>
              <p:nvPr/>
            </p:nvSpPr>
            <p:spPr bwMode="auto">
              <a:xfrm>
                <a:off x="4343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1" name="Rectangle 1569"/>
              <p:cNvSpPr>
                <a:spLocks noChangeArrowheads="1"/>
              </p:cNvSpPr>
              <p:nvPr/>
            </p:nvSpPr>
            <p:spPr bwMode="auto">
              <a:xfrm>
                <a:off x="4343" y="1948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2" name="Rectangle 1570"/>
              <p:cNvSpPr>
                <a:spLocks noChangeArrowheads="1"/>
              </p:cNvSpPr>
              <p:nvPr/>
            </p:nvSpPr>
            <p:spPr bwMode="auto">
              <a:xfrm>
                <a:off x="4343" y="1988"/>
                <a:ext cx="60" cy="37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3" name="Rectangle 1571"/>
              <p:cNvSpPr>
                <a:spLocks noChangeArrowheads="1"/>
              </p:cNvSpPr>
              <p:nvPr/>
            </p:nvSpPr>
            <p:spPr bwMode="auto">
              <a:xfrm>
                <a:off x="4343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4" name="Rectangle 1572"/>
              <p:cNvSpPr>
                <a:spLocks noChangeArrowheads="1"/>
              </p:cNvSpPr>
              <p:nvPr/>
            </p:nvSpPr>
            <p:spPr bwMode="auto">
              <a:xfrm>
                <a:off x="4403" y="1097"/>
                <a:ext cx="60" cy="38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5" name="Rectangle 1573"/>
              <p:cNvSpPr>
                <a:spLocks noChangeArrowheads="1"/>
              </p:cNvSpPr>
              <p:nvPr/>
            </p:nvSpPr>
            <p:spPr bwMode="auto">
              <a:xfrm>
                <a:off x="4403" y="1135"/>
                <a:ext cx="60" cy="39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6" name="Rectangle 1574"/>
              <p:cNvSpPr>
                <a:spLocks noChangeArrowheads="1"/>
              </p:cNvSpPr>
              <p:nvPr/>
            </p:nvSpPr>
            <p:spPr bwMode="auto">
              <a:xfrm>
                <a:off x="4403" y="1174"/>
                <a:ext cx="60" cy="40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7" name="Rectangle 1575"/>
              <p:cNvSpPr>
                <a:spLocks noChangeArrowheads="1"/>
              </p:cNvSpPr>
              <p:nvPr/>
            </p:nvSpPr>
            <p:spPr bwMode="auto">
              <a:xfrm>
                <a:off x="4403" y="1214"/>
                <a:ext cx="60" cy="38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8" name="Rectangle 1576"/>
              <p:cNvSpPr>
                <a:spLocks noChangeArrowheads="1"/>
              </p:cNvSpPr>
              <p:nvPr/>
            </p:nvSpPr>
            <p:spPr bwMode="auto">
              <a:xfrm>
                <a:off x="4403" y="1252"/>
                <a:ext cx="60" cy="39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59" name="Rectangle 1577"/>
              <p:cNvSpPr>
                <a:spLocks noChangeArrowheads="1"/>
              </p:cNvSpPr>
              <p:nvPr/>
            </p:nvSpPr>
            <p:spPr bwMode="auto">
              <a:xfrm>
                <a:off x="4403" y="1291"/>
                <a:ext cx="60" cy="38"/>
              </a:xfrm>
              <a:prstGeom prst="rect">
                <a:avLst/>
              </a:prstGeom>
              <a:solidFill>
                <a:srgbClr val="F4E300"/>
              </a:solidFill>
              <a:ln w="0">
                <a:solidFill>
                  <a:srgbClr val="F4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0" name="Rectangle 1578"/>
              <p:cNvSpPr>
                <a:spLocks noChangeArrowheads="1"/>
              </p:cNvSpPr>
              <p:nvPr/>
            </p:nvSpPr>
            <p:spPr bwMode="auto">
              <a:xfrm>
                <a:off x="4403" y="1329"/>
                <a:ext cx="60" cy="40"/>
              </a:xfrm>
              <a:prstGeom prst="rect">
                <a:avLst/>
              </a:prstGeom>
              <a:solidFill>
                <a:srgbClr val="FEDE00"/>
              </a:solidFill>
              <a:ln w="0">
                <a:solidFill>
                  <a:srgbClr val="FE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1" name="Rectangle 1579"/>
              <p:cNvSpPr>
                <a:spLocks noChangeArrowheads="1"/>
              </p:cNvSpPr>
              <p:nvPr/>
            </p:nvSpPr>
            <p:spPr bwMode="auto">
              <a:xfrm>
                <a:off x="4403" y="1369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2" name="Rectangle 1580"/>
              <p:cNvSpPr>
                <a:spLocks noChangeArrowheads="1"/>
              </p:cNvSpPr>
              <p:nvPr/>
            </p:nvSpPr>
            <p:spPr bwMode="auto">
              <a:xfrm>
                <a:off x="4403" y="1406"/>
                <a:ext cx="60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3" name="Rectangle 1581"/>
              <p:cNvSpPr>
                <a:spLocks noChangeArrowheads="1"/>
              </p:cNvSpPr>
              <p:nvPr/>
            </p:nvSpPr>
            <p:spPr bwMode="auto">
              <a:xfrm>
                <a:off x="4403" y="1446"/>
                <a:ext cx="60" cy="37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4" name="Rectangle 1582"/>
              <p:cNvSpPr>
                <a:spLocks noChangeArrowheads="1"/>
              </p:cNvSpPr>
              <p:nvPr/>
            </p:nvSpPr>
            <p:spPr bwMode="auto">
              <a:xfrm>
                <a:off x="4403" y="1483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5" name="Rectangle 1583"/>
              <p:cNvSpPr>
                <a:spLocks noChangeArrowheads="1"/>
              </p:cNvSpPr>
              <p:nvPr/>
            </p:nvSpPr>
            <p:spPr bwMode="auto">
              <a:xfrm>
                <a:off x="4403" y="1523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6" name="Rectangle 1584"/>
              <p:cNvSpPr>
                <a:spLocks noChangeArrowheads="1"/>
              </p:cNvSpPr>
              <p:nvPr/>
            </p:nvSpPr>
            <p:spPr bwMode="auto">
              <a:xfrm>
                <a:off x="4403" y="1563"/>
                <a:ext cx="60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7" name="Rectangle 1585"/>
              <p:cNvSpPr>
                <a:spLocks noChangeArrowheads="1"/>
              </p:cNvSpPr>
              <p:nvPr/>
            </p:nvSpPr>
            <p:spPr bwMode="auto">
              <a:xfrm>
                <a:off x="4403" y="1600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8" name="Rectangle 1586"/>
              <p:cNvSpPr>
                <a:spLocks noChangeArrowheads="1"/>
              </p:cNvSpPr>
              <p:nvPr/>
            </p:nvSpPr>
            <p:spPr bwMode="auto">
              <a:xfrm>
                <a:off x="4403" y="1640"/>
                <a:ext cx="60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69" name="Rectangle 1587"/>
              <p:cNvSpPr>
                <a:spLocks noChangeArrowheads="1"/>
              </p:cNvSpPr>
              <p:nvPr/>
            </p:nvSpPr>
            <p:spPr bwMode="auto">
              <a:xfrm>
                <a:off x="4403" y="1677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0" name="Rectangle 1588"/>
              <p:cNvSpPr>
                <a:spLocks noChangeArrowheads="1"/>
              </p:cNvSpPr>
              <p:nvPr/>
            </p:nvSpPr>
            <p:spPr bwMode="auto">
              <a:xfrm>
                <a:off x="4403" y="1717"/>
                <a:ext cx="60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1" name="Rectangle 1589"/>
              <p:cNvSpPr>
                <a:spLocks noChangeArrowheads="1"/>
              </p:cNvSpPr>
              <p:nvPr/>
            </p:nvSpPr>
            <p:spPr bwMode="auto">
              <a:xfrm>
                <a:off x="4403" y="1754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2" name="Rectangle 1590"/>
              <p:cNvSpPr>
                <a:spLocks noChangeArrowheads="1"/>
              </p:cNvSpPr>
              <p:nvPr/>
            </p:nvSpPr>
            <p:spPr bwMode="auto">
              <a:xfrm>
                <a:off x="4403" y="1794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3" name="Rectangle 1591"/>
              <p:cNvSpPr>
                <a:spLocks noChangeArrowheads="1"/>
              </p:cNvSpPr>
              <p:nvPr/>
            </p:nvSpPr>
            <p:spPr bwMode="auto">
              <a:xfrm>
                <a:off x="4403" y="1831"/>
                <a:ext cx="60" cy="40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4" name="Rectangle 1592"/>
              <p:cNvSpPr>
                <a:spLocks noChangeArrowheads="1"/>
              </p:cNvSpPr>
              <p:nvPr/>
            </p:nvSpPr>
            <p:spPr bwMode="auto">
              <a:xfrm>
                <a:off x="4403" y="1871"/>
                <a:ext cx="60" cy="37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5" name="Rectangle 1593"/>
              <p:cNvSpPr>
                <a:spLocks noChangeArrowheads="1"/>
              </p:cNvSpPr>
              <p:nvPr/>
            </p:nvSpPr>
            <p:spPr bwMode="auto">
              <a:xfrm>
                <a:off x="4403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6" name="Rectangle 1594"/>
              <p:cNvSpPr>
                <a:spLocks noChangeArrowheads="1"/>
              </p:cNvSpPr>
              <p:nvPr/>
            </p:nvSpPr>
            <p:spPr bwMode="auto">
              <a:xfrm>
                <a:off x="4403" y="1948"/>
                <a:ext cx="60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7" name="Rectangle 1595"/>
              <p:cNvSpPr>
                <a:spLocks noChangeArrowheads="1"/>
              </p:cNvSpPr>
              <p:nvPr/>
            </p:nvSpPr>
            <p:spPr bwMode="auto">
              <a:xfrm>
                <a:off x="4403" y="1988"/>
                <a:ext cx="60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8" name="Rectangle 1596"/>
              <p:cNvSpPr>
                <a:spLocks noChangeArrowheads="1"/>
              </p:cNvSpPr>
              <p:nvPr/>
            </p:nvSpPr>
            <p:spPr bwMode="auto">
              <a:xfrm>
                <a:off x="4403" y="2025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79" name="Rectangle 1597"/>
              <p:cNvSpPr>
                <a:spLocks noChangeArrowheads="1"/>
              </p:cNvSpPr>
              <p:nvPr/>
            </p:nvSpPr>
            <p:spPr bwMode="auto">
              <a:xfrm>
                <a:off x="4463" y="1097"/>
                <a:ext cx="59" cy="38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0" name="Rectangle 1598"/>
              <p:cNvSpPr>
                <a:spLocks noChangeArrowheads="1"/>
              </p:cNvSpPr>
              <p:nvPr/>
            </p:nvSpPr>
            <p:spPr bwMode="auto">
              <a:xfrm>
                <a:off x="4463" y="1135"/>
                <a:ext cx="59" cy="39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1" name="Rectangle 1599"/>
              <p:cNvSpPr>
                <a:spLocks noChangeArrowheads="1"/>
              </p:cNvSpPr>
              <p:nvPr/>
            </p:nvSpPr>
            <p:spPr bwMode="auto">
              <a:xfrm>
                <a:off x="4463" y="1174"/>
                <a:ext cx="59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2" name="Rectangle 1600"/>
              <p:cNvSpPr>
                <a:spLocks noChangeArrowheads="1"/>
              </p:cNvSpPr>
              <p:nvPr/>
            </p:nvSpPr>
            <p:spPr bwMode="auto">
              <a:xfrm>
                <a:off x="4463" y="1214"/>
                <a:ext cx="59" cy="38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3" name="Rectangle 1601"/>
              <p:cNvSpPr>
                <a:spLocks noChangeArrowheads="1"/>
              </p:cNvSpPr>
              <p:nvPr/>
            </p:nvSpPr>
            <p:spPr bwMode="auto">
              <a:xfrm>
                <a:off x="4463" y="1252"/>
                <a:ext cx="59" cy="39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4" name="Rectangle 1602"/>
              <p:cNvSpPr>
                <a:spLocks noChangeArrowheads="1"/>
              </p:cNvSpPr>
              <p:nvPr/>
            </p:nvSpPr>
            <p:spPr bwMode="auto">
              <a:xfrm>
                <a:off x="4463" y="1291"/>
                <a:ext cx="59" cy="38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5" name="Rectangle 1603"/>
              <p:cNvSpPr>
                <a:spLocks noChangeArrowheads="1"/>
              </p:cNvSpPr>
              <p:nvPr/>
            </p:nvSpPr>
            <p:spPr bwMode="auto">
              <a:xfrm>
                <a:off x="4463" y="1329"/>
                <a:ext cx="59" cy="40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6" name="Rectangle 1604"/>
              <p:cNvSpPr>
                <a:spLocks noChangeArrowheads="1"/>
              </p:cNvSpPr>
              <p:nvPr/>
            </p:nvSpPr>
            <p:spPr bwMode="auto">
              <a:xfrm>
                <a:off x="4463" y="1369"/>
                <a:ext cx="59" cy="37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7" name="Rectangle 1605"/>
              <p:cNvSpPr>
                <a:spLocks noChangeArrowheads="1"/>
              </p:cNvSpPr>
              <p:nvPr/>
            </p:nvSpPr>
            <p:spPr bwMode="auto">
              <a:xfrm>
                <a:off x="4463" y="1406"/>
                <a:ext cx="59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8" name="Rectangle 1606"/>
              <p:cNvSpPr>
                <a:spLocks noChangeArrowheads="1"/>
              </p:cNvSpPr>
              <p:nvPr/>
            </p:nvSpPr>
            <p:spPr bwMode="auto">
              <a:xfrm>
                <a:off x="4463" y="1446"/>
                <a:ext cx="59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89" name="Rectangle 1607"/>
              <p:cNvSpPr>
                <a:spLocks noChangeArrowheads="1"/>
              </p:cNvSpPr>
              <p:nvPr/>
            </p:nvSpPr>
            <p:spPr bwMode="auto">
              <a:xfrm>
                <a:off x="4463" y="1483"/>
                <a:ext cx="59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0" name="Rectangle 1608"/>
              <p:cNvSpPr>
                <a:spLocks noChangeArrowheads="1"/>
              </p:cNvSpPr>
              <p:nvPr/>
            </p:nvSpPr>
            <p:spPr bwMode="auto">
              <a:xfrm>
                <a:off x="4463" y="1523"/>
                <a:ext cx="59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1" name="Rectangle 1609"/>
              <p:cNvSpPr>
                <a:spLocks noChangeArrowheads="1"/>
              </p:cNvSpPr>
              <p:nvPr/>
            </p:nvSpPr>
            <p:spPr bwMode="auto">
              <a:xfrm>
                <a:off x="4463" y="1563"/>
                <a:ext cx="59" cy="37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2" name="Rectangle 1610"/>
              <p:cNvSpPr>
                <a:spLocks noChangeArrowheads="1"/>
              </p:cNvSpPr>
              <p:nvPr/>
            </p:nvSpPr>
            <p:spPr bwMode="auto">
              <a:xfrm>
                <a:off x="4463" y="1600"/>
                <a:ext cx="59" cy="40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3" name="Rectangle 1611"/>
              <p:cNvSpPr>
                <a:spLocks noChangeArrowheads="1"/>
              </p:cNvSpPr>
              <p:nvPr/>
            </p:nvSpPr>
            <p:spPr bwMode="auto">
              <a:xfrm>
                <a:off x="4463" y="1640"/>
                <a:ext cx="59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4" name="Rectangle 1612"/>
              <p:cNvSpPr>
                <a:spLocks noChangeArrowheads="1"/>
              </p:cNvSpPr>
              <p:nvPr/>
            </p:nvSpPr>
            <p:spPr bwMode="auto">
              <a:xfrm>
                <a:off x="4463" y="1677"/>
                <a:ext cx="59" cy="40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5" name="Rectangle 1613"/>
              <p:cNvSpPr>
                <a:spLocks noChangeArrowheads="1"/>
              </p:cNvSpPr>
              <p:nvPr/>
            </p:nvSpPr>
            <p:spPr bwMode="auto">
              <a:xfrm>
                <a:off x="4463" y="1717"/>
                <a:ext cx="59" cy="37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6" name="Rectangle 1614"/>
              <p:cNvSpPr>
                <a:spLocks noChangeArrowheads="1"/>
              </p:cNvSpPr>
              <p:nvPr/>
            </p:nvSpPr>
            <p:spPr bwMode="auto">
              <a:xfrm>
                <a:off x="4463" y="1754"/>
                <a:ext cx="59" cy="40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897" name="Rectangle 1615"/>
              <p:cNvSpPr>
                <a:spLocks noChangeArrowheads="1"/>
              </p:cNvSpPr>
              <p:nvPr/>
            </p:nvSpPr>
            <p:spPr bwMode="auto">
              <a:xfrm>
                <a:off x="4463" y="1794"/>
                <a:ext cx="59" cy="37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0" name="Group 1817"/>
            <p:cNvGrpSpPr>
              <a:grpSpLocks/>
            </p:cNvGrpSpPr>
            <p:nvPr/>
          </p:nvGrpSpPr>
          <p:grpSpPr bwMode="auto">
            <a:xfrm>
              <a:off x="3432" y="1097"/>
              <a:ext cx="1516" cy="968"/>
              <a:chOff x="3432" y="1097"/>
              <a:chExt cx="1516" cy="968"/>
            </a:xfrm>
          </p:grpSpPr>
          <p:sp>
            <p:nvSpPr>
              <p:cNvPr id="1392498" name="Rectangle 1617"/>
              <p:cNvSpPr>
                <a:spLocks noChangeArrowheads="1"/>
              </p:cNvSpPr>
              <p:nvPr/>
            </p:nvSpPr>
            <p:spPr bwMode="auto">
              <a:xfrm>
                <a:off x="4463" y="1831"/>
                <a:ext cx="59" cy="40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99" name="Rectangle 1618"/>
              <p:cNvSpPr>
                <a:spLocks noChangeArrowheads="1"/>
              </p:cNvSpPr>
              <p:nvPr/>
            </p:nvSpPr>
            <p:spPr bwMode="auto">
              <a:xfrm>
                <a:off x="4463" y="1871"/>
                <a:ext cx="59" cy="37"/>
              </a:xfrm>
              <a:prstGeom prst="rect">
                <a:avLst/>
              </a:prstGeom>
              <a:solidFill>
                <a:srgbClr val="E9E800"/>
              </a:solidFill>
              <a:ln w="0">
                <a:solidFill>
                  <a:srgbClr val="E9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0" name="Rectangle 1619"/>
              <p:cNvSpPr>
                <a:spLocks noChangeArrowheads="1"/>
              </p:cNvSpPr>
              <p:nvPr/>
            </p:nvSpPr>
            <p:spPr bwMode="auto">
              <a:xfrm>
                <a:off x="4463" y="1908"/>
                <a:ext cx="59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1" name="Rectangle 1620"/>
              <p:cNvSpPr>
                <a:spLocks noChangeArrowheads="1"/>
              </p:cNvSpPr>
              <p:nvPr/>
            </p:nvSpPr>
            <p:spPr bwMode="auto">
              <a:xfrm>
                <a:off x="4463" y="1948"/>
                <a:ext cx="59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2" name="Rectangle 1621"/>
              <p:cNvSpPr>
                <a:spLocks noChangeArrowheads="1"/>
              </p:cNvSpPr>
              <p:nvPr/>
            </p:nvSpPr>
            <p:spPr bwMode="auto">
              <a:xfrm>
                <a:off x="4463" y="1988"/>
                <a:ext cx="59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3" name="Rectangle 1622"/>
              <p:cNvSpPr>
                <a:spLocks noChangeArrowheads="1"/>
              </p:cNvSpPr>
              <p:nvPr/>
            </p:nvSpPr>
            <p:spPr bwMode="auto">
              <a:xfrm>
                <a:off x="4463" y="2025"/>
                <a:ext cx="59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4" name="Rectangle 1623"/>
              <p:cNvSpPr>
                <a:spLocks noChangeArrowheads="1"/>
              </p:cNvSpPr>
              <p:nvPr/>
            </p:nvSpPr>
            <p:spPr bwMode="auto">
              <a:xfrm>
                <a:off x="4522" y="1097"/>
                <a:ext cx="60" cy="38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5" name="Rectangle 1624"/>
              <p:cNvSpPr>
                <a:spLocks noChangeArrowheads="1"/>
              </p:cNvSpPr>
              <p:nvPr/>
            </p:nvSpPr>
            <p:spPr bwMode="auto">
              <a:xfrm>
                <a:off x="4522" y="1135"/>
                <a:ext cx="60" cy="39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6" name="Rectangle 1625"/>
              <p:cNvSpPr>
                <a:spLocks noChangeArrowheads="1"/>
              </p:cNvSpPr>
              <p:nvPr/>
            </p:nvSpPr>
            <p:spPr bwMode="auto">
              <a:xfrm>
                <a:off x="4522" y="1174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7" name="Rectangle 1626"/>
              <p:cNvSpPr>
                <a:spLocks noChangeArrowheads="1"/>
              </p:cNvSpPr>
              <p:nvPr/>
            </p:nvSpPr>
            <p:spPr bwMode="auto">
              <a:xfrm>
                <a:off x="4522" y="1214"/>
                <a:ext cx="60" cy="38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8" name="Rectangle 1627"/>
              <p:cNvSpPr>
                <a:spLocks noChangeArrowheads="1"/>
              </p:cNvSpPr>
              <p:nvPr/>
            </p:nvSpPr>
            <p:spPr bwMode="auto">
              <a:xfrm>
                <a:off x="4522" y="1252"/>
                <a:ext cx="60" cy="39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09" name="Rectangle 1628"/>
              <p:cNvSpPr>
                <a:spLocks noChangeArrowheads="1"/>
              </p:cNvSpPr>
              <p:nvPr/>
            </p:nvSpPr>
            <p:spPr bwMode="auto">
              <a:xfrm>
                <a:off x="4522" y="1291"/>
                <a:ext cx="60" cy="38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0" name="Rectangle 1629"/>
              <p:cNvSpPr>
                <a:spLocks noChangeArrowheads="1"/>
              </p:cNvSpPr>
              <p:nvPr/>
            </p:nvSpPr>
            <p:spPr bwMode="auto">
              <a:xfrm>
                <a:off x="4522" y="1329"/>
                <a:ext cx="60" cy="40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1" name="Rectangle 1630"/>
              <p:cNvSpPr>
                <a:spLocks noChangeArrowheads="1"/>
              </p:cNvSpPr>
              <p:nvPr/>
            </p:nvSpPr>
            <p:spPr bwMode="auto">
              <a:xfrm>
                <a:off x="4522" y="1369"/>
                <a:ext cx="60" cy="37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2" name="Rectangle 1631"/>
              <p:cNvSpPr>
                <a:spLocks noChangeArrowheads="1"/>
              </p:cNvSpPr>
              <p:nvPr/>
            </p:nvSpPr>
            <p:spPr bwMode="auto">
              <a:xfrm>
                <a:off x="4522" y="1406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3" name="Rectangle 1632"/>
              <p:cNvSpPr>
                <a:spLocks noChangeArrowheads="1"/>
              </p:cNvSpPr>
              <p:nvPr/>
            </p:nvSpPr>
            <p:spPr bwMode="auto">
              <a:xfrm>
                <a:off x="4522" y="1446"/>
                <a:ext cx="60" cy="37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4" name="Rectangle 1633"/>
              <p:cNvSpPr>
                <a:spLocks noChangeArrowheads="1"/>
              </p:cNvSpPr>
              <p:nvPr/>
            </p:nvSpPr>
            <p:spPr bwMode="auto">
              <a:xfrm>
                <a:off x="4522" y="1483"/>
                <a:ext cx="60" cy="40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5" name="Rectangle 1634"/>
              <p:cNvSpPr>
                <a:spLocks noChangeArrowheads="1"/>
              </p:cNvSpPr>
              <p:nvPr/>
            </p:nvSpPr>
            <p:spPr bwMode="auto">
              <a:xfrm>
                <a:off x="4522" y="1523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6" name="Rectangle 1635"/>
              <p:cNvSpPr>
                <a:spLocks noChangeArrowheads="1"/>
              </p:cNvSpPr>
              <p:nvPr/>
            </p:nvSpPr>
            <p:spPr bwMode="auto">
              <a:xfrm>
                <a:off x="4522" y="1563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7" name="Rectangle 1636"/>
              <p:cNvSpPr>
                <a:spLocks noChangeArrowheads="1"/>
              </p:cNvSpPr>
              <p:nvPr/>
            </p:nvSpPr>
            <p:spPr bwMode="auto">
              <a:xfrm>
                <a:off x="4522" y="1600"/>
                <a:ext cx="60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8" name="Rectangle 1637"/>
              <p:cNvSpPr>
                <a:spLocks noChangeArrowheads="1"/>
              </p:cNvSpPr>
              <p:nvPr/>
            </p:nvSpPr>
            <p:spPr bwMode="auto">
              <a:xfrm>
                <a:off x="4522" y="1640"/>
                <a:ext cx="60" cy="37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19" name="Rectangle 1638"/>
              <p:cNvSpPr>
                <a:spLocks noChangeArrowheads="1"/>
              </p:cNvSpPr>
              <p:nvPr/>
            </p:nvSpPr>
            <p:spPr bwMode="auto">
              <a:xfrm>
                <a:off x="4522" y="1677"/>
                <a:ext cx="60" cy="40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0" name="Rectangle 1639"/>
              <p:cNvSpPr>
                <a:spLocks noChangeArrowheads="1"/>
              </p:cNvSpPr>
              <p:nvPr/>
            </p:nvSpPr>
            <p:spPr bwMode="auto">
              <a:xfrm>
                <a:off x="4522" y="1717"/>
                <a:ext cx="60" cy="37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1" name="Rectangle 1640"/>
              <p:cNvSpPr>
                <a:spLocks noChangeArrowheads="1"/>
              </p:cNvSpPr>
              <p:nvPr/>
            </p:nvSpPr>
            <p:spPr bwMode="auto">
              <a:xfrm>
                <a:off x="4522" y="1754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2" name="Rectangle 1641"/>
              <p:cNvSpPr>
                <a:spLocks noChangeArrowheads="1"/>
              </p:cNvSpPr>
              <p:nvPr/>
            </p:nvSpPr>
            <p:spPr bwMode="auto">
              <a:xfrm>
                <a:off x="4522" y="1794"/>
                <a:ext cx="60" cy="37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3" name="Rectangle 1642"/>
              <p:cNvSpPr>
                <a:spLocks noChangeArrowheads="1"/>
              </p:cNvSpPr>
              <p:nvPr/>
            </p:nvSpPr>
            <p:spPr bwMode="auto">
              <a:xfrm>
                <a:off x="4522" y="1831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4" name="Rectangle 1643"/>
              <p:cNvSpPr>
                <a:spLocks noChangeArrowheads="1"/>
              </p:cNvSpPr>
              <p:nvPr/>
            </p:nvSpPr>
            <p:spPr bwMode="auto">
              <a:xfrm>
                <a:off x="4522" y="1871"/>
                <a:ext cx="60" cy="37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5" name="Rectangle 1644"/>
              <p:cNvSpPr>
                <a:spLocks noChangeArrowheads="1"/>
              </p:cNvSpPr>
              <p:nvPr/>
            </p:nvSpPr>
            <p:spPr bwMode="auto">
              <a:xfrm>
                <a:off x="4522" y="1908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6" name="Rectangle 1645"/>
              <p:cNvSpPr>
                <a:spLocks noChangeArrowheads="1"/>
              </p:cNvSpPr>
              <p:nvPr/>
            </p:nvSpPr>
            <p:spPr bwMode="auto">
              <a:xfrm>
                <a:off x="4522" y="1948"/>
                <a:ext cx="60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7" name="Rectangle 1646"/>
              <p:cNvSpPr>
                <a:spLocks noChangeArrowheads="1"/>
              </p:cNvSpPr>
              <p:nvPr/>
            </p:nvSpPr>
            <p:spPr bwMode="auto">
              <a:xfrm>
                <a:off x="4522" y="1988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8" name="Rectangle 1647"/>
              <p:cNvSpPr>
                <a:spLocks noChangeArrowheads="1"/>
              </p:cNvSpPr>
              <p:nvPr/>
            </p:nvSpPr>
            <p:spPr bwMode="auto">
              <a:xfrm>
                <a:off x="4522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29" name="Rectangle 1648"/>
              <p:cNvSpPr>
                <a:spLocks noChangeArrowheads="1"/>
              </p:cNvSpPr>
              <p:nvPr/>
            </p:nvSpPr>
            <p:spPr bwMode="auto">
              <a:xfrm>
                <a:off x="4582" y="1097"/>
                <a:ext cx="63" cy="38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0" name="Rectangle 1649"/>
              <p:cNvSpPr>
                <a:spLocks noChangeArrowheads="1"/>
              </p:cNvSpPr>
              <p:nvPr/>
            </p:nvSpPr>
            <p:spPr bwMode="auto">
              <a:xfrm>
                <a:off x="4582" y="1135"/>
                <a:ext cx="63" cy="39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1" name="Rectangle 1650"/>
              <p:cNvSpPr>
                <a:spLocks noChangeArrowheads="1"/>
              </p:cNvSpPr>
              <p:nvPr/>
            </p:nvSpPr>
            <p:spPr bwMode="auto">
              <a:xfrm>
                <a:off x="4582" y="1174"/>
                <a:ext cx="63" cy="40"/>
              </a:xfrm>
              <a:prstGeom prst="rect">
                <a:avLst/>
              </a:prstGeom>
              <a:solidFill>
                <a:srgbClr val="DAED00"/>
              </a:solidFill>
              <a:ln w="0">
                <a:solidFill>
                  <a:srgbClr val="DA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2" name="Rectangle 1651"/>
              <p:cNvSpPr>
                <a:spLocks noChangeArrowheads="1"/>
              </p:cNvSpPr>
              <p:nvPr/>
            </p:nvSpPr>
            <p:spPr bwMode="auto">
              <a:xfrm>
                <a:off x="4582" y="1214"/>
                <a:ext cx="63" cy="38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3" name="Rectangle 1652"/>
              <p:cNvSpPr>
                <a:spLocks noChangeArrowheads="1"/>
              </p:cNvSpPr>
              <p:nvPr/>
            </p:nvSpPr>
            <p:spPr bwMode="auto">
              <a:xfrm>
                <a:off x="4582" y="1252"/>
                <a:ext cx="63" cy="39"/>
              </a:xfrm>
              <a:prstGeom prst="rect">
                <a:avLst/>
              </a:prstGeom>
              <a:solidFill>
                <a:srgbClr val="D5F000"/>
              </a:solidFill>
              <a:ln w="0">
                <a:solidFill>
                  <a:srgbClr val="D5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4" name="Rectangle 1653"/>
              <p:cNvSpPr>
                <a:spLocks noChangeArrowheads="1"/>
              </p:cNvSpPr>
              <p:nvPr/>
            </p:nvSpPr>
            <p:spPr bwMode="auto">
              <a:xfrm>
                <a:off x="4582" y="1291"/>
                <a:ext cx="63" cy="38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5" name="Rectangle 1654"/>
              <p:cNvSpPr>
                <a:spLocks noChangeArrowheads="1"/>
              </p:cNvSpPr>
              <p:nvPr/>
            </p:nvSpPr>
            <p:spPr bwMode="auto">
              <a:xfrm>
                <a:off x="4582" y="1329"/>
                <a:ext cx="63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6" name="Rectangle 1655"/>
              <p:cNvSpPr>
                <a:spLocks noChangeArrowheads="1"/>
              </p:cNvSpPr>
              <p:nvPr/>
            </p:nvSpPr>
            <p:spPr bwMode="auto">
              <a:xfrm>
                <a:off x="4582" y="1369"/>
                <a:ext cx="63" cy="37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7" name="Rectangle 1656"/>
              <p:cNvSpPr>
                <a:spLocks noChangeArrowheads="1"/>
              </p:cNvSpPr>
              <p:nvPr/>
            </p:nvSpPr>
            <p:spPr bwMode="auto">
              <a:xfrm>
                <a:off x="4582" y="1406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8" name="Rectangle 1657"/>
              <p:cNvSpPr>
                <a:spLocks noChangeArrowheads="1"/>
              </p:cNvSpPr>
              <p:nvPr/>
            </p:nvSpPr>
            <p:spPr bwMode="auto">
              <a:xfrm>
                <a:off x="4582" y="1446"/>
                <a:ext cx="63" cy="37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39" name="Rectangle 1658"/>
              <p:cNvSpPr>
                <a:spLocks noChangeArrowheads="1"/>
              </p:cNvSpPr>
              <p:nvPr/>
            </p:nvSpPr>
            <p:spPr bwMode="auto">
              <a:xfrm>
                <a:off x="4582" y="1483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0" name="Rectangle 1659"/>
              <p:cNvSpPr>
                <a:spLocks noChangeArrowheads="1"/>
              </p:cNvSpPr>
              <p:nvPr/>
            </p:nvSpPr>
            <p:spPr bwMode="auto">
              <a:xfrm>
                <a:off x="4582" y="1523"/>
                <a:ext cx="63" cy="40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1" name="Rectangle 1660"/>
              <p:cNvSpPr>
                <a:spLocks noChangeArrowheads="1"/>
              </p:cNvSpPr>
              <p:nvPr/>
            </p:nvSpPr>
            <p:spPr bwMode="auto">
              <a:xfrm>
                <a:off x="4582" y="1563"/>
                <a:ext cx="63" cy="37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2" name="Rectangle 1661"/>
              <p:cNvSpPr>
                <a:spLocks noChangeArrowheads="1"/>
              </p:cNvSpPr>
              <p:nvPr/>
            </p:nvSpPr>
            <p:spPr bwMode="auto">
              <a:xfrm>
                <a:off x="4582" y="1600"/>
                <a:ext cx="63" cy="40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3" name="Rectangle 1662"/>
              <p:cNvSpPr>
                <a:spLocks noChangeArrowheads="1"/>
              </p:cNvSpPr>
              <p:nvPr/>
            </p:nvSpPr>
            <p:spPr bwMode="auto">
              <a:xfrm>
                <a:off x="4582" y="1640"/>
                <a:ext cx="63" cy="37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4" name="Rectangle 1663"/>
              <p:cNvSpPr>
                <a:spLocks noChangeArrowheads="1"/>
              </p:cNvSpPr>
              <p:nvPr/>
            </p:nvSpPr>
            <p:spPr bwMode="auto">
              <a:xfrm>
                <a:off x="4582" y="1677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5" name="Rectangle 1664"/>
              <p:cNvSpPr>
                <a:spLocks noChangeArrowheads="1"/>
              </p:cNvSpPr>
              <p:nvPr/>
            </p:nvSpPr>
            <p:spPr bwMode="auto">
              <a:xfrm>
                <a:off x="4582" y="1717"/>
                <a:ext cx="63" cy="37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6" name="Rectangle 1665"/>
              <p:cNvSpPr>
                <a:spLocks noChangeArrowheads="1"/>
              </p:cNvSpPr>
              <p:nvPr/>
            </p:nvSpPr>
            <p:spPr bwMode="auto">
              <a:xfrm>
                <a:off x="4582" y="1754"/>
                <a:ext cx="63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7" name="Rectangle 1666"/>
              <p:cNvSpPr>
                <a:spLocks noChangeArrowheads="1"/>
              </p:cNvSpPr>
              <p:nvPr/>
            </p:nvSpPr>
            <p:spPr bwMode="auto">
              <a:xfrm>
                <a:off x="4582" y="1794"/>
                <a:ext cx="63" cy="37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8" name="Rectangle 1667"/>
              <p:cNvSpPr>
                <a:spLocks noChangeArrowheads="1"/>
              </p:cNvSpPr>
              <p:nvPr/>
            </p:nvSpPr>
            <p:spPr bwMode="auto">
              <a:xfrm>
                <a:off x="4582" y="1831"/>
                <a:ext cx="63" cy="40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49" name="Rectangle 1668"/>
              <p:cNvSpPr>
                <a:spLocks noChangeArrowheads="1"/>
              </p:cNvSpPr>
              <p:nvPr/>
            </p:nvSpPr>
            <p:spPr bwMode="auto">
              <a:xfrm>
                <a:off x="4582" y="1871"/>
                <a:ext cx="63" cy="37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0" name="Rectangle 1669"/>
              <p:cNvSpPr>
                <a:spLocks noChangeArrowheads="1"/>
              </p:cNvSpPr>
              <p:nvPr/>
            </p:nvSpPr>
            <p:spPr bwMode="auto">
              <a:xfrm>
                <a:off x="4582" y="1908"/>
                <a:ext cx="63" cy="40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1" name="Rectangle 1670"/>
              <p:cNvSpPr>
                <a:spLocks noChangeArrowheads="1"/>
              </p:cNvSpPr>
              <p:nvPr/>
            </p:nvSpPr>
            <p:spPr bwMode="auto">
              <a:xfrm>
                <a:off x="4582" y="1948"/>
                <a:ext cx="63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2" name="Rectangle 1671"/>
              <p:cNvSpPr>
                <a:spLocks noChangeArrowheads="1"/>
              </p:cNvSpPr>
              <p:nvPr/>
            </p:nvSpPr>
            <p:spPr bwMode="auto">
              <a:xfrm>
                <a:off x="4582" y="1988"/>
                <a:ext cx="63" cy="37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3" name="Rectangle 1672"/>
              <p:cNvSpPr>
                <a:spLocks noChangeArrowheads="1"/>
              </p:cNvSpPr>
              <p:nvPr/>
            </p:nvSpPr>
            <p:spPr bwMode="auto">
              <a:xfrm>
                <a:off x="4582" y="2025"/>
                <a:ext cx="63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4" name="Rectangle 1673"/>
              <p:cNvSpPr>
                <a:spLocks noChangeArrowheads="1"/>
              </p:cNvSpPr>
              <p:nvPr/>
            </p:nvSpPr>
            <p:spPr bwMode="auto">
              <a:xfrm>
                <a:off x="4645" y="1097"/>
                <a:ext cx="60" cy="38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5" name="Rectangle 1674"/>
              <p:cNvSpPr>
                <a:spLocks noChangeArrowheads="1"/>
              </p:cNvSpPr>
              <p:nvPr/>
            </p:nvSpPr>
            <p:spPr bwMode="auto">
              <a:xfrm>
                <a:off x="4645" y="1135"/>
                <a:ext cx="60" cy="39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6" name="Rectangle 1675"/>
              <p:cNvSpPr>
                <a:spLocks noChangeArrowheads="1"/>
              </p:cNvSpPr>
              <p:nvPr/>
            </p:nvSpPr>
            <p:spPr bwMode="auto">
              <a:xfrm>
                <a:off x="4645" y="1174"/>
                <a:ext cx="60" cy="40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7" name="Rectangle 1676"/>
              <p:cNvSpPr>
                <a:spLocks noChangeArrowheads="1"/>
              </p:cNvSpPr>
              <p:nvPr/>
            </p:nvSpPr>
            <p:spPr bwMode="auto">
              <a:xfrm>
                <a:off x="4645" y="1214"/>
                <a:ext cx="60" cy="38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8" name="Rectangle 1677"/>
              <p:cNvSpPr>
                <a:spLocks noChangeArrowheads="1"/>
              </p:cNvSpPr>
              <p:nvPr/>
            </p:nvSpPr>
            <p:spPr bwMode="auto">
              <a:xfrm>
                <a:off x="4645" y="1252"/>
                <a:ext cx="60" cy="39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59" name="Rectangle 1678"/>
              <p:cNvSpPr>
                <a:spLocks noChangeArrowheads="1"/>
              </p:cNvSpPr>
              <p:nvPr/>
            </p:nvSpPr>
            <p:spPr bwMode="auto">
              <a:xfrm>
                <a:off x="4645" y="1291"/>
                <a:ext cx="60" cy="38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0" name="Rectangle 1679"/>
              <p:cNvSpPr>
                <a:spLocks noChangeArrowheads="1"/>
              </p:cNvSpPr>
              <p:nvPr/>
            </p:nvSpPr>
            <p:spPr bwMode="auto">
              <a:xfrm>
                <a:off x="4645" y="1329"/>
                <a:ext cx="60" cy="40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1" name="Rectangle 1680"/>
              <p:cNvSpPr>
                <a:spLocks noChangeArrowheads="1"/>
              </p:cNvSpPr>
              <p:nvPr/>
            </p:nvSpPr>
            <p:spPr bwMode="auto">
              <a:xfrm>
                <a:off x="4645" y="1369"/>
                <a:ext cx="60" cy="37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2" name="Rectangle 1681"/>
              <p:cNvSpPr>
                <a:spLocks noChangeArrowheads="1"/>
              </p:cNvSpPr>
              <p:nvPr/>
            </p:nvSpPr>
            <p:spPr bwMode="auto">
              <a:xfrm>
                <a:off x="4645" y="1406"/>
                <a:ext cx="60" cy="40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3" name="Rectangle 1682"/>
              <p:cNvSpPr>
                <a:spLocks noChangeArrowheads="1"/>
              </p:cNvSpPr>
              <p:nvPr/>
            </p:nvSpPr>
            <p:spPr bwMode="auto">
              <a:xfrm>
                <a:off x="4645" y="1446"/>
                <a:ext cx="60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4" name="Rectangle 1683"/>
              <p:cNvSpPr>
                <a:spLocks noChangeArrowheads="1"/>
              </p:cNvSpPr>
              <p:nvPr/>
            </p:nvSpPr>
            <p:spPr bwMode="auto">
              <a:xfrm>
                <a:off x="4645" y="1483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5" name="Rectangle 1684"/>
              <p:cNvSpPr>
                <a:spLocks noChangeArrowheads="1"/>
              </p:cNvSpPr>
              <p:nvPr/>
            </p:nvSpPr>
            <p:spPr bwMode="auto">
              <a:xfrm>
                <a:off x="4645" y="1523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6" name="Rectangle 1685"/>
              <p:cNvSpPr>
                <a:spLocks noChangeArrowheads="1"/>
              </p:cNvSpPr>
              <p:nvPr/>
            </p:nvSpPr>
            <p:spPr bwMode="auto">
              <a:xfrm>
                <a:off x="4645" y="1563"/>
                <a:ext cx="60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7" name="Rectangle 1686"/>
              <p:cNvSpPr>
                <a:spLocks noChangeArrowheads="1"/>
              </p:cNvSpPr>
              <p:nvPr/>
            </p:nvSpPr>
            <p:spPr bwMode="auto">
              <a:xfrm>
                <a:off x="4645" y="1600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8" name="Rectangle 1687"/>
              <p:cNvSpPr>
                <a:spLocks noChangeArrowheads="1"/>
              </p:cNvSpPr>
              <p:nvPr/>
            </p:nvSpPr>
            <p:spPr bwMode="auto">
              <a:xfrm>
                <a:off x="4645" y="1640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69" name="Rectangle 1688"/>
              <p:cNvSpPr>
                <a:spLocks noChangeArrowheads="1"/>
              </p:cNvSpPr>
              <p:nvPr/>
            </p:nvSpPr>
            <p:spPr bwMode="auto">
              <a:xfrm>
                <a:off x="4645" y="1677"/>
                <a:ext cx="60" cy="40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0" name="Rectangle 1689"/>
              <p:cNvSpPr>
                <a:spLocks noChangeArrowheads="1"/>
              </p:cNvSpPr>
              <p:nvPr/>
            </p:nvSpPr>
            <p:spPr bwMode="auto">
              <a:xfrm>
                <a:off x="4645" y="1717"/>
                <a:ext cx="60" cy="37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1" name="Rectangle 1690"/>
              <p:cNvSpPr>
                <a:spLocks noChangeArrowheads="1"/>
              </p:cNvSpPr>
              <p:nvPr/>
            </p:nvSpPr>
            <p:spPr bwMode="auto">
              <a:xfrm>
                <a:off x="4645" y="1754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2" name="Rectangle 1691"/>
              <p:cNvSpPr>
                <a:spLocks noChangeArrowheads="1"/>
              </p:cNvSpPr>
              <p:nvPr/>
            </p:nvSpPr>
            <p:spPr bwMode="auto">
              <a:xfrm>
                <a:off x="4645" y="1794"/>
                <a:ext cx="60" cy="37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3" name="Rectangle 1692"/>
              <p:cNvSpPr>
                <a:spLocks noChangeArrowheads="1"/>
              </p:cNvSpPr>
              <p:nvPr/>
            </p:nvSpPr>
            <p:spPr bwMode="auto">
              <a:xfrm>
                <a:off x="4645" y="1831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4" name="Rectangle 1693"/>
              <p:cNvSpPr>
                <a:spLocks noChangeArrowheads="1"/>
              </p:cNvSpPr>
              <p:nvPr/>
            </p:nvSpPr>
            <p:spPr bwMode="auto">
              <a:xfrm>
                <a:off x="4645" y="1871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5" name="Rectangle 1694"/>
              <p:cNvSpPr>
                <a:spLocks noChangeArrowheads="1"/>
              </p:cNvSpPr>
              <p:nvPr/>
            </p:nvSpPr>
            <p:spPr bwMode="auto">
              <a:xfrm>
                <a:off x="4645" y="1908"/>
                <a:ext cx="60" cy="40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6" name="Rectangle 1695"/>
              <p:cNvSpPr>
                <a:spLocks noChangeArrowheads="1"/>
              </p:cNvSpPr>
              <p:nvPr/>
            </p:nvSpPr>
            <p:spPr bwMode="auto">
              <a:xfrm>
                <a:off x="4645" y="1948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7" name="Rectangle 1696"/>
              <p:cNvSpPr>
                <a:spLocks noChangeArrowheads="1"/>
              </p:cNvSpPr>
              <p:nvPr/>
            </p:nvSpPr>
            <p:spPr bwMode="auto">
              <a:xfrm>
                <a:off x="4645" y="1988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8" name="Rectangle 1697"/>
              <p:cNvSpPr>
                <a:spLocks noChangeArrowheads="1"/>
              </p:cNvSpPr>
              <p:nvPr/>
            </p:nvSpPr>
            <p:spPr bwMode="auto">
              <a:xfrm>
                <a:off x="4645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79" name="Rectangle 1698"/>
              <p:cNvSpPr>
                <a:spLocks noChangeArrowheads="1"/>
              </p:cNvSpPr>
              <p:nvPr/>
            </p:nvSpPr>
            <p:spPr bwMode="auto">
              <a:xfrm>
                <a:off x="4705" y="1097"/>
                <a:ext cx="60" cy="38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0" name="Rectangle 1699"/>
              <p:cNvSpPr>
                <a:spLocks noChangeArrowheads="1"/>
              </p:cNvSpPr>
              <p:nvPr/>
            </p:nvSpPr>
            <p:spPr bwMode="auto">
              <a:xfrm>
                <a:off x="4705" y="1135"/>
                <a:ext cx="60" cy="39"/>
              </a:xfrm>
              <a:prstGeom prst="rect">
                <a:avLst/>
              </a:prstGeom>
              <a:solidFill>
                <a:srgbClr val="DAED00"/>
              </a:solidFill>
              <a:ln w="0">
                <a:solidFill>
                  <a:srgbClr val="DA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1" name="Rectangle 1700"/>
              <p:cNvSpPr>
                <a:spLocks noChangeArrowheads="1"/>
              </p:cNvSpPr>
              <p:nvPr/>
            </p:nvSpPr>
            <p:spPr bwMode="auto">
              <a:xfrm>
                <a:off x="4705" y="1174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2" name="Rectangle 1701"/>
              <p:cNvSpPr>
                <a:spLocks noChangeArrowheads="1"/>
              </p:cNvSpPr>
              <p:nvPr/>
            </p:nvSpPr>
            <p:spPr bwMode="auto">
              <a:xfrm>
                <a:off x="4705" y="1214"/>
                <a:ext cx="60" cy="38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3" name="Rectangle 1702"/>
              <p:cNvSpPr>
                <a:spLocks noChangeArrowheads="1"/>
              </p:cNvSpPr>
              <p:nvPr/>
            </p:nvSpPr>
            <p:spPr bwMode="auto">
              <a:xfrm>
                <a:off x="4705" y="1252"/>
                <a:ext cx="60" cy="39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4" name="Rectangle 1703"/>
              <p:cNvSpPr>
                <a:spLocks noChangeArrowheads="1"/>
              </p:cNvSpPr>
              <p:nvPr/>
            </p:nvSpPr>
            <p:spPr bwMode="auto">
              <a:xfrm>
                <a:off x="4705" y="1291"/>
                <a:ext cx="60" cy="38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5" name="Rectangle 1704"/>
              <p:cNvSpPr>
                <a:spLocks noChangeArrowheads="1"/>
              </p:cNvSpPr>
              <p:nvPr/>
            </p:nvSpPr>
            <p:spPr bwMode="auto">
              <a:xfrm>
                <a:off x="4705" y="1329"/>
                <a:ext cx="60" cy="40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6" name="Rectangle 1705"/>
              <p:cNvSpPr>
                <a:spLocks noChangeArrowheads="1"/>
              </p:cNvSpPr>
              <p:nvPr/>
            </p:nvSpPr>
            <p:spPr bwMode="auto">
              <a:xfrm>
                <a:off x="4705" y="1369"/>
                <a:ext cx="60" cy="37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7" name="Rectangle 1706"/>
              <p:cNvSpPr>
                <a:spLocks noChangeArrowheads="1"/>
              </p:cNvSpPr>
              <p:nvPr/>
            </p:nvSpPr>
            <p:spPr bwMode="auto">
              <a:xfrm>
                <a:off x="4705" y="1406"/>
                <a:ext cx="60" cy="40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8" name="Rectangle 1707"/>
              <p:cNvSpPr>
                <a:spLocks noChangeArrowheads="1"/>
              </p:cNvSpPr>
              <p:nvPr/>
            </p:nvSpPr>
            <p:spPr bwMode="auto">
              <a:xfrm>
                <a:off x="4705" y="1446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89" name="Rectangle 1708"/>
              <p:cNvSpPr>
                <a:spLocks noChangeArrowheads="1"/>
              </p:cNvSpPr>
              <p:nvPr/>
            </p:nvSpPr>
            <p:spPr bwMode="auto">
              <a:xfrm>
                <a:off x="4705" y="1483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0" name="Rectangle 1709"/>
              <p:cNvSpPr>
                <a:spLocks noChangeArrowheads="1"/>
              </p:cNvSpPr>
              <p:nvPr/>
            </p:nvSpPr>
            <p:spPr bwMode="auto">
              <a:xfrm>
                <a:off x="4705" y="1523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1" name="Rectangle 1710"/>
              <p:cNvSpPr>
                <a:spLocks noChangeArrowheads="1"/>
              </p:cNvSpPr>
              <p:nvPr/>
            </p:nvSpPr>
            <p:spPr bwMode="auto">
              <a:xfrm>
                <a:off x="4705" y="1563"/>
                <a:ext cx="60" cy="37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2" name="Rectangle 1711"/>
              <p:cNvSpPr>
                <a:spLocks noChangeArrowheads="1"/>
              </p:cNvSpPr>
              <p:nvPr/>
            </p:nvSpPr>
            <p:spPr bwMode="auto">
              <a:xfrm>
                <a:off x="4705" y="1600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3" name="Rectangle 1712"/>
              <p:cNvSpPr>
                <a:spLocks noChangeArrowheads="1"/>
              </p:cNvSpPr>
              <p:nvPr/>
            </p:nvSpPr>
            <p:spPr bwMode="auto">
              <a:xfrm>
                <a:off x="4705" y="1640"/>
                <a:ext cx="60" cy="37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4" name="Rectangle 1713"/>
              <p:cNvSpPr>
                <a:spLocks noChangeArrowheads="1"/>
              </p:cNvSpPr>
              <p:nvPr/>
            </p:nvSpPr>
            <p:spPr bwMode="auto">
              <a:xfrm>
                <a:off x="4705" y="1677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5" name="Rectangle 1714"/>
              <p:cNvSpPr>
                <a:spLocks noChangeArrowheads="1"/>
              </p:cNvSpPr>
              <p:nvPr/>
            </p:nvSpPr>
            <p:spPr bwMode="auto">
              <a:xfrm>
                <a:off x="4705" y="1717"/>
                <a:ext cx="60" cy="37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6" name="Rectangle 1715"/>
              <p:cNvSpPr>
                <a:spLocks noChangeArrowheads="1"/>
              </p:cNvSpPr>
              <p:nvPr/>
            </p:nvSpPr>
            <p:spPr bwMode="auto">
              <a:xfrm>
                <a:off x="4705" y="1754"/>
                <a:ext cx="60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7" name="Rectangle 1716"/>
              <p:cNvSpPr>
                <a:spLocks noChangeArrowheads="1"/>
              </p:cNvSpPr>
              <p:nvPr/>
            </p:nvSpPr>
            <p:spPr bwMode="auto">
              <a:xfrm>
                <a:off x="4705" y="1794"/>
                <a:ext cx="60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8" name="Rectangle 1717"/>
              <p:cNvSpPr>
                <a:spLocks noChangeArrowheads="1"/>
              </p:cNvSpPr>
              <p:nvPr/>
            </p:nvSpPr>
            <p:spPr bwMode="auto">
              <a:xfrm>
                <a:off x="4705" y="1831"/>
                <a:ext cx="60" cy="40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599" name="Rectangle 1718"/>
              <p:cNvSpPr>
                <a:spLocks noChangeArrowheads="1"/>
              </p:cNvSpPr>
              <p:nvPr/>
            </p:nvSpPr>
            <p:spPr bwMode="auto">
              <a:xfrm>
                <a:off x="4705" y="1871"/>
                <a:ext cx="60" cy="37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0" name="Rectangle 1719"/>
              <p:cNvSpPr>
                <a:spLocks noChangeArrowheads="1"/>
              </p:cNvSpPr>
              <p:nvPr/>
            </p:nvSpPr>
            <p:spPr bwMode="auto">
              <a:xfrm>
                <a:off x="4705" y="1908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1" name="Rectangle 1720"/>
              <p:cNvSpPr>
                <a:spLocks noChangeArrowheads="1"/>
              </p:cNvSpPr>
              <p:nvPr/>
            </p:nvSpPr>
            <p:spPr bwMode="auto">
              <a:xfrm>
                <a:off x="4705" y="1948"/>
                <a:ext cx="60" cy="40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2" name="Rectangle 1721"/>
              <p:cNvSpPr>
                <a:spLocks noChangeArrowheads="1"/>
              </p:cNvSpPr>
              <p:nvPr/>
            </p:nvSpPr>
            <p:spPr bwMode="auto">
              <a:xfrm>
                <a:off x="4705" y="1988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3" name="Rectangle 1722"/>
              <p:cNvSpPr>
                <a:spLocks noChangeArrowheads="1"/>
              </p:cNvSpPr>
              <p:nvPr/>
            </p:nvSpPr>
            <p:spPr bwMode="auto">
              <a:xfrm>
                <a:off x="4705" y="2025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4" name="Rectangle 1723"/>
              <p:cNvSpPr>
                <a:spLocks noChangeArrowheads="1"/>
              </p:cNvSpPr>
              <p:nvPr/>
            </p:nvSpPr>
            <p:spPr bwMode="auto">
              <a:xfrm>
                <a:off x="4765" y="1097"/>
                <a:ext cx="60" cy="38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5" name="Rectangle 1724"/>
              <p:cNvSpPr>
                <a:spLocks noChangeArrowheads="1"/>
              </p:cNvSpPr>
              <p:nvPr/>
            </p:nvSpPr>
            <p:spPr bwMode="auto">
              <a:xfrm>
                <a:off x="4765" y="1135"/>
                <a:ext cx="60" cy="39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6" name="Rectangle 1725"/>
              <p:cNvSpPr>
                <a:spLocks noChangeArrowheads="1"/>
              </p:cNvSpPr>
              <p:nvPr/>
            </p:nvSpPr>
            <p:spPr bwMode="auto">
              <a:xfrm>
                <a:off x="4765" y="1174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7" name="Rectangle 1726"/>
              <p:cNvSpPr>
                <a:spLocks noChangeArrowheads="1"/>
              </p:cNvSpPr>
              <p:nvPr/>
            </p:nvSpPr>
            <p:spPr bwMode="auto">
              <a:xfrm>
                <a:off x="4765" y="1214"/>
                <a:ext cx="60" cy="38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8" name="Rectangle 1727"/>
              <p:cNvSpPr>
                <a:spLocks noChangeArrowheads="1"/>
              </p:cNvSpPr>
              <p:nvPr/>
            </p:nvSpPr>
            <p:spPr bwMode="auto">
              <a:xfrm>
                <a:off x="4765" y="1252"/>
                <a:ext cx="60" cy="39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09" name="Rectangle 1728"/>
              <p:cNvSpPr>
                <a:spLocks noChangeArrowheads="1"/>
              </p:cNvSpPr>
              <p:nvPr/>
            </p:nvSpPr>
            <p:spPr bwMode="auto">
              <a:xfrm>
                <a:off x="4765" y="1291"/>
                <a:ext cx="60" cy="38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0" name="Rectangle 1729"/>
              <p:cNvSpPr>
                <a:spLocks noChangeArrowheads="1"/>
              </p:cNvSpPr>
              <p:nvPr/>
            </p:nvSpPr>
            <p:spPr bwMode="auto">
              <a:xfrm>
                <a:off x="4765" y="1329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1" name="Rectangle 1730"/>
              <p:cNvSpPr>
                <a:spLocks noChangeArrowheads="1"/>
              </p:cNvSpPr>
              <p:nvPr/>
            </p:nvSpPr>
            <p:spPr bwMode="auto">
              <a:xfrm>
                <a:off x="4765" y="1369"/>
                <a:ext cx="60" cy="37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2" name="Rectangle 1731"/>
              <p:cNvSpPr>
                <a:spLocks noChangeArrowheads="1"/>
              </p:cNvSpPr>
              <p:nvPr/>
            </p:nvSpPr>
            <p:spPr bwMode="auto">
              <a:xfrm>
                <a:off x="4765" y="1406"/>
                <a:ext cx="60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3" name="Rectangle 1732"/>
              <p:cNvSpPr>
                <a:spLocks noChangeArrowheads="1"/>
              </p:cNvSpPr>
              <p:nvPr/>
            </p:nvSpPr>
            <p:spPr bwMode="auto">
              <a:xfrm>
                <a:off x="4765" y="1446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4" name="Rectangle 1733"/>
              <p:cNvSpPr>
                <a:spLocks noChangeArrowheads="1"/>
              </p:cNvSpPr>
              <p:nvPr/>
            </p:nvSpPr>
            <p:spPr bwMode="auto">
              <a:xfrm>
                <a:off x="4765" y="1483"/>
                <a:ext cx="60" cy="40"/>
              </a:xfrm>
              <a:prstGeom prst="rect">
                <a:avLst/>
              </a:prstGeom>
              <a:solidFill>
                <a:srgbClr val="BCF701"/>
              </a:solidFill>
              <a:ln w="0">
                <a:solidFill>
                  <a:srgbClr val="BC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5" name="Freeform 1734"/>
              <p:cNvSpPr>
                <a:spLocks/>
              </p:cNvSpPr>
              <p:nvPr/>
            </p:nvSpPr>
            <p:spPr bwMode="auto">
              <a:xfrm>
                <a:off x="4765" y="1523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37 h 40"/>
                  <a:gd name="T4" fmla="*/ 60 w 60"/>
                  <a:gd name="T5" fmla="*/ 0 h 40"/>
                  <a:gd name="T6" fmla="*/ 0 w 60"/>
                  <a:gd name="T7" fmla="*/ 0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BAF802"/>
              </a:solidFill>
              <a:ln w="0">
                <a:solidFill>
                  <a:srgbClr val="BAF80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6" name="Freeform 1735"/>
              <p:cNvSpPr>
                <a:spLocks/>
              </p:cNvSpPr>
              <p:nvPr/>
            </p:nvSpPr>
            <p:spPr bwMode="auto">
              <a:xfrm>
                <a:off x="4765" y="1560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40 h 40"/>
                  <a:gd name="T4" fmla="*/ 60 w 60"/>
                  <a:gd name="T5" fmla="*/ 0 h 40"/>
                  <a:gd name="T6" fmla="*/ 0 w 60"/>
                  <a:gd name="T7" fmla="*/ 3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40"/>
                    </a:lnTo>
                    <a:lnTo>
                      <a:pt x="60" y="0"/>
                    </a:lnTo>
                    <a:lnTo>
                      <a:pt x="0" y="3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BAF802"/>
              </a:solidFill>
              <a:ln w="0">
                <a:solidFill>
                  <a:srgbClr val="BAF80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7" name="Rectangle 1736"/>
              <p:cNvSpPr>
                <a:spLocks noChangeArrowheads="1"/>
              </p:cNvSpPr>
              <p:nvPr/>
            </p:nvSpPr>
            <p:spPr bwMode="auto">
              <a:xfrm>
                <a:off x="4765" y="1600"/>
                <a:ext cx="60" cy="40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8" name="Rectangle 1737"/>
              <p:cNvSpPr>
                <a:spLocks noChangeArrowheads="1"/>
              </p:cNvSpPr>
              <p:nvPr/>
            </p:nvSpPr>
            <p:spPr bwMode="auto">
              <a:xfrm>
                <a:off x="4765" y="1640"/>
                <a:ext cx="60" cy="37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19" name="Rectangle 1738"/>
              <p:cNvSpPr>
                <a:spLocks noChangeArrowheads="1"/>
              </p:cNvSpPr>
              <p:nvPr/>
            </p:nvSpPr>
            <p:spPr bwMode="auto">
              <a:xfrm>
                <a:off x="4765" y="1677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0" name="Rectangle 1739"/>
              <p:cNvSpPr>
                <a:spLocks noChangeArrowheads="1"/>
              </p:cNvSpPr>
              <p:nvPr/>
            </p:nvSpPr>
            <p:spPr bwMode="auto">
              <a:xfrm>
                <a:off x="4765" y="1717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1" name="Rectangle 1740"/>
              <p:cNvSpPr>
                <a:spLocks noChangeArrowheads="1"/>
              </p:cNvSpPr>
              <p:nvPr/>
            </p:nvSpPr>
            <p:spPr bwMode="auto">
              <a:xfrm>
                <a:off x="4765" y="1754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2" name="Rectangle 1741"/>
              <p:cNvSpPr>
                <a:spLocks noChangeArrowheads="1"/>
              </p:cNvSpPr>
              <p:nvPr/>
            </p:nvSpPr>
            <p:spPr bwMode="auto">
              <a:xfrm>
                <a:off x="4765" y="1794"/>
                <a:ext cx="60" cy="37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3" name="Rectangle 1742"/>
              <p:cNvSpPr>
                <a:spLocks noChangeArrowheads="1"/>
              </p:cNvSpPr>
              <p:nvPr/>
            </p:nvSpPr>
            <p:spPr bwMode="auto">
              <a:xfrm>
                <a:off x="4765" y="1831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4" name="Rectangle 1743"/>
              <p:cNvSpPr>
                <a:spLocks noChangeArrowheads="1"/>
              </p:cNvSpPr>
              <p:nvPr/>
            </p:nvSpPr>
            <p:spPr bwMode="auto">
              <a:xfrm>
                <a:off x="4765" y="1871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5" name="Rectangle 1744"/>
              <p:cNvSpPr>
                <a:spLocks noChangeArrowheads="1"/>
              </p:cNvSpPr>
              <p:nvPr/>
            </p:nvSpPr>
            <p:spPr bwMode="auto">
              <a:xfrm>
                <a:off x="4765" y="1908"/>
                <a:ext cx="60" cy="40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6" name="Rectangle 1745"/>
              <p:cNvSpPr>
                <a:spLocks noChangeArrowheads="1"/>
              </p:cNvSpPr>
              <p:nvPr/>
            </p:nvSpPr>
            <p:spPr bwMode="auto">
              <a:xfrm>
                <a:off x="4765" y="1948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7" name="Rectangle 1746"/>
              <p:cNvSpPr>
                <a:spLocks noChangeArrowheads="1"/>
              </p:cNvSpPr>
              <p:nvPr/>
            </p:nvSpPr>
            <p:spPr bwMode="auto">
              <a:xfrm>
                <a:off x="4765" y="1988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8" name="Rectangle 1747"/>
              <p:cNvSpPr>
                <a:spLocks noChangeArrowheads="1"/>
              </p:cNvSpPr>
              <p:nvPr/>
            </p:nvSpPr>
            <p:spPr bwMode="auto">
              <a:xfrm>
                <a:off x="4765" y="2025"/>
                <a:ext cx="60" cy="40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29" name="Rectangle 1748"/>
              <p:cNvSpPr>
                <a:spLocks noChangeArrowheads="1"/>
              </p:cNvSpPr>
              <p:nvPr/>
            </p:nvSpPr>
            <p:spPr bwMode="auto">
              <a:xfrm>
                <a:off x="4825" y="1097"/>
                <a:ext cx="60" cy="38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0" name="Rectangle 1749"/>
              <p:cNvSpPr>
                <a:spLocks noChangeArrowheads="1"/>
              </p:cNvSpPr>
              <p:nvPr/>
            </p:nvSpPr>
            <p:spPr bwMode="auto">
              <a:xfrm>
                <a:off x="4825" y="1135"/>
                <a:ext cx="60" cy="39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1" name="Rectangle 1750"/>
              <p:cNvSpPr>
                <a:spLocks noChangeArrowheads="1"/>
              </p:cNvSpPr>
              <p:nvPr/>
            </p:nvSpPr>
            <p:spPr bwMode="auto">
              <a:xfrm>
                <a:off x="4825" y="1174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2" name="Rectangle 1751"/>
              <p:cNvSpPr>
                <a:spLocks noChangeArrowheads="1"/>
              </p:cNvSpPr>
              <p:nvPr/>
            </p:nvSpPr>
            <p:spPr bwMode="auto">
              <a:xfrm>
                <a:off x="4825" y="1214"/>
                <a:ext cx="60" cy="38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3" name="Rectangle 1752"/>
              <p:cNvSpPr>
                <a:spLocks noChangeArrowheads="1"/>
              </p:cNvSpPr>
              <p:nvPr/>
            </p:nvSpPr>
            <p:spPr bwMode="auto">
              <a:xfrm>
                <a:off x="4825" y="1252"/>
                <a:ext cx="60" cy="39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4" name="Rectangle 1753"/>
              <p:cNvSpPr>
                <a:spLocks noChangeArrowheads="1"/>
              </p:cNvSpPr>
              <p:nvPr/>
            </p:nvSpPr>
            <p:spPr bwMode="auto">
              <a:xfrm>
                <a:off x="4825" y="1291"/>
                <a:ext cx="60" cy="38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5" name="Rectangle 1754"/>
              <p:cNvSpPr>
                <a:spLocks noChangeArrowheads="1"/>
              </p:cNvSpPr>
              <p:nvPr/>
            </p:nvSpPr>
            <p:spPr bwMode="auto">
              <a:xfrm>
                <a:off x="4825" y="1329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6" name="Rectangle 1755"/>
              <p:cNvSpPr>
                <a:spLocks noChangeArrowheads="1"/>
              </p:cNvSpPr>
              <p:nvPr/>
            </p:nvSpPr>
            <p:spPr bwMode="auto">
              <a:xfrm>
                <a:off x="4825" y="1369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7" name="Rectangle 1756"/>
              <p:cNvSpPr>
                <a:spLocks noChangeArrowheads="1"/>
              </p:cNvSpPr>
              <p:nvPr/>
            </p:nvSpPr>
            <p:spPr bwMode="auto">
              <a:xfrm>
                <a:off x="4825" y="1406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8" name="Rectangle 1757"/>
              <p:cNvSpPr>
                <a:spLocks noChangeArrowheads="1"/>
              </p:cNvSpPr>
              <p:nvPr/>
            </p:nvSpPr>
            <p:spPr bwMode="auto">
              <a:xfrm>
                <a:off x="4825" y="1446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39" name="Rectangle 1758"/>
              <p:cNvSpPr>
                <a:spLocks noChangeArrowheads="1"/>
              </p:cNvSpPr>
              <p:nvPr/>
            </p:nvSpPr>
            <p:spPr bwMode="auto">
              <a:xfrm>
                <a:off x="4825" y="1483"/>
                <a:ext cx="60" cy="40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0" name="Rectangle 1759"/>
              <p:cNvSpPr>
                <a:spLocks noChangeArrowheads="1"/>
              </p:cNvSpPr>
              <p:nvPr/>
            </p:nvSpPr>
            <p:spPr bwMode="auto">
              <a:xfrm>
                <a:off x="4825" y="1523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1" name="Rectangle 1760"/>
              <p:cNvSpPr>
                <a:spLocks noChangeArrowheads="1"/>
              </p:cNvSpPr>
              <p:nvPr/>
            </p:nvSpPr>
            <p:spPr bwMode="auto">
              <a:xfrm>
                <a:off x="4825" y="1560"/>
                <a:ext cx="60" cy="40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2" name="Rectangle 1761"/>
              <p:cNvSpPr>
                <a:spLocks noChangeArrowheads="1"/>
              </p:cNvSpPr>
              <p:nvPr/>
            </p:nvSpPr>
            <p:spPr bwMode="auto">
              <a:xfrm>
                <a:off x="4825" y="1600"/>
                <a:ext cx="60" cy="40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3" name="Rectangle 1762"/>
              <p:cNvSpPr>
                <a:spLocks noChangeArrowheads="1"/>
              </p:cNvSpPr>
              <p:nvPr/>
            </p:nvSpPr>
            <p:spPr bwMode="auto">
              <a:xfrm>
                <a:off x="4825" y="1640"/>
                <a:ext cx="60" cy="37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4" name="Rectangle 1763"/>
              <p:cNvSpPr>
                <a:spLocks noChangeArrowheads="1"/>
              </p:cNvSpPr>
              <p:nvPr/>
            </p:nvSpPr>
            <p:spPr bwMode="auto">
              <a:xfrm>
                <a:off x="4825" y="1677"/>
                <a:ext cx="60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5" name="Freeform 1764"/>
              <p:cNvSpPr>
                <a:spLocks/>
              </p:cNvSpPr>
              <p:nvPr/>
            </p:nvSpPr>
            <p:spPr bwMode="auto">
              <a:xfrm>
                <a:off x="4825" y="1717"/>
                <a:ext cx="63" cy="37"/>
              </a:xfrm>
              <a:custGeom>
                <a:avLst/>
                <a:gdLst>
                  <a:gd name="T0" fmla="*/ 0 w 63"/>
                  <a:gd name="T1" fmla="*/ 37 h 37"/>
                  <a:gd name="T2" fmla="*/ 63 w 63"/>
                  <a:gd name="T3" fmla="*/ 37 h 37"/>
                  <a:gd name="T4" fmla="*/ 60 w 63"/>
                  <a:gd name="T5" fmla="*/ 0 h 37"/>
                  <a:gd name="T6" fmla="*/ 0 w 63"/>
                  <a:gd name="T7" fmla="*/ 0 h 37"/>
                  <a:gd name="T8" fmla="*/ 0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0" y="37"/>
                    </a:moveTo>
                    <a:lnTo>
                      <a:pt x="63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C2F600"/>
              </a:solidFill>
              <a:ln w="0">
                <a:solidFill>
                  <a:srgbClr val="C2F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6" name="Rectangle 1765"/>
              <p:cNvSpPr>
                <a:spLocks noChangeArrowheads="1"/>
              </p:cNvSpPr>
              <p:nvPr/>
            </p:nvSpPr>
            <p:spPr bwMode="auto">
              <a:xfrm>
                <a:off x="4825" y="1754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7" name="Rectangle 1766"/>
              <p:cNvSpPr>
                <a:spLocks noChangeArrowheads="1"/>
              </p:cNvSpPr>
              <p:nvPr/>
            </p:nvSpPr>
            <p:spPr bwMode="auto">
              <a:xfrm>
                <a:off x="4825" y="1794"/>
                <a:ext cx="63" cy="37"/>
              </a:xfrm>
              <a:prstGeom prst="rect">
                <a:avLst/>
              </a:prstGeom>
              <a:solidFill>
                <a:srgbClr val="C6F500"/>
              </a:solidFill>
              <a:ln w="0">
                <a:solidFill>
                  <a:srgbClr val="C6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8" name="Rectangle 1767"/>
              <p:cNvSpPr>
                <a:spLocks noChangeArrowheads="1"/>
              </p:cNvSpPr>
              <p:nvPr/>
            </p:nvSpPr>
            <p:spPr bwMode="auto">
              <a:xfrm>
                <a:off x="4825" y="1831"/>
                <a:ext cx="63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49" name="Rectangle 1768"/>
              <p:cNvSpPr>
                <a:spLocks noChangeArrowheads="1"/>
              </p:cNvSpPr>
              <p:nvPr/>
            </p:nvSpPr>
            <p:spPr bwMode="auto">
              <a:xfrm>
                <a:off x="4825" y="1871"/>
                <a:ext cx="63" cy="37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0" name="Rectangle 1769"/>
              <p:cNvSpPr>
                <a:spLocks noChangeArrowheads="1"/>
              </p:cNvSpPr>
              <p:nvPr/>
            </p:nvSpPr>
            <p:spPr bwMode="auto">
              <a:xfrm>
                <a:off x="4825" y="1908"/>
                <a:ext cx="63" cy="40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1" name="Rectangle 1770"/>
              <p:cNvSpPr>
                <a:spLocks noChangeArrowheads="1"/>
              </p:cNvSpPr>
              <p:nvPr/>
            </p:nvSpPr>
            <p:spPr bwMode="auto">
              <a:xfrm>
                <a:off x="4825" y="1948"/>
                <a:ext cx="63" cy="40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2" name="Rectangle 1771"/>
              <p:cNvSpPr>
                <a:spLocks noChangeArrowheads="1"/>
              </p:cNvSpPr>
              <p:nvPr/>
            </p:nvSpPr>
            <p:spPr bwMode="auto">
              <a:xfrm>
                <a:off x="4825" y="1988"/>
                <a:ext cx="63" cy="37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3" name="Rectangle 1772"/>
              <p:cNvSpPr>
                <a:spLocks noChangeArrowheads="1"/>
              </p:cNvSpPr>
              <p:nvPr/>
            </p:nvSpPr>
            <p:spPr bwMode="auto">
              <a:xfrm>
                <a:off x="4825" y="2025"/>
                <a:ext cx="63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4" name="Rectangle 1773"/>
              <p:cNvSpPr>
                <a:spLocks noChangeArrowheads="1"/>
              </p:cNvSpPr>
              <p:nvPr/>
            </p:nvSpPr>
            <p:spPr bwMode="auto">
              <a:xfrm>
                <a:off x="4885" y="1097"/>
                <a:ext cx="63" cy="38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5" name="Rectangle 1774"/>
              <p:cNvSpPr>
                <a:spLocks noChangeArrowheads="1"/>
              </p:cNvSpPr>
              <p:nvPr/>
            </p:nvSpPr>
            <p:spPr bwMode="auto">
              <a:xfrm>
                <a:off x="4885" y="1135"/>
                <a:ext cx="63" cy="39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6" name="Rectangle 1775"/>
              <p:cNvSpPr>
                <a:spLocks noChangeArrowheads="1"/>
              </p:cNvSpPr>
              <p:nvPr/>
            </p:nvSpPr>
            <p:spPr bwMode="auto">
              <a:xfrm>
                <a:off x="4885" y="1174"/>
                <a:ext cx="63" cy="40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7" name="Rectangle 1776"/>
              <p:cNvSpPr>
                <a:spLocks noChangeArrowheads="1"/>
              </p:cNvSpPr>
              <p:nvPr/>
            </p:nvSpPr>
            <p:spPr bwMode="auto">
              <a:xfrm>
                <a:off x="4885" y="1214"/>
                <a:ext cx="63" cy="38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8" name="Rectangle 1777"/>
              <p:cNvSpPr>
                <a:spLocks noChangeArrowheads="1"/>
              </p:cNvSpPr>
              <p:nvPr/>
            </p:nvSpPr>
            <p:spPr bwMode="auto">
              <a:xfrm>
                <a:off x="4885" y="1252"/>
                <a:ext cx="63" cy="39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59" name="Rectangle 1778"/>
              <p:cNvSpPr>
                <a:spLocks noChangeArrowheads="1"/>
              </p:cNvSpPr>
              <p:nvPr/>
            </p:nvSpPr>
            <p:spPr bwMode="auto">
              <a:xfrm>
                <a:off x="4885" y="1291"/>
                <a:ext cx="63" cy="38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0" name="Rectangle 1779"/>
              <p:cNvSpPr>
                <a:spLocks noChangeArrowheads="1"/>
              </p:cNvSpPr>
              <p:nvPr/>
            </p:nvSpPr>
            <p:spPr bwMode="auto">
              <a:xfrm>
                <a:off x="4885" y="1329"/>
                <a:ext cx="63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1" name="Rectangle 1780"/>
              <p:cNvSpPr>
                <a:spLocks noChangeArrowheads="1"/>
              </p:cNvSpPr>
              <p:nvPr/>
            </p:nvSpPr>
            <p:spPr bwMode="auto">
              <a:xfrm>
                <a:off x="4885" y="1369"/>
                <a:ext cx="63" cy="37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2" name="Rectangle 1781"/>
              <p:cNvSpPr>
                <a:spLocks noChangeArrowheads="1"/>
              </p:cNvSpPr>
              <p:nvPr/>
            </p:nvSpPr>
            <p:spPr bwMode="auto">
              <a:xfrm>
                <a:off x="4885" y="1406"/>
                <a:ext cx="63" cy="40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3" name="Rectangle 1782"/>
              <p:cNvSpPr>
                <a:spLocks noChangeArrowheads="1"/>
              </p:cNvSpPr>
              <p:nvPr/>
            </p:nvSpPr>
            <p:spPr bwMode="auto">
              <a:xfrm>
                <a:off x="4885" y="1446"/>
                <a:ext cx="63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4" name="Rectangle 1783"/>
              <p:cNvSpPr>
                <a:spLocks noChangeArrowheads="1"/>
              </p:cNvSpPr>
              <p:nvPr/>
            </p:nvSpPr>
            <p:spPr bwMode="auto">
              <a:xfrm>
                <a:off x="4885" y="1483"/>
                <a:ext cx="63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5" name="Rectangle 1784"/>
              <p:cNvSpPr>
                <a:spLocks noChangeArrowheads="1"/>
              </p:cNvSpPr>
              <p:nvPr/>
            </p:nvSpPr>
            <p:spPr bwMode="auto">
              <a:xfrm>
                <a:off x="4885" y="1523"/>
                <a:ext cx="63" cy="37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6" name="Rectangle 1785"/>
              <p:cNvSpPr>
                <a:spLocks noChangeArrowheads="1"/>
              </p:cNvSpPr>
              <p:nvPr/>
            </p:nvSpPr>
            <p:spPr bwMode="auto">
              <a:xfrm>
                <a:off x="4885" y="1560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7" name="Rectangle 1786"/>
              <p:cNvSpPr>
                <a:spLocks noChangeArrowheads="1"/>
              </p:cNvSpPr>
              <p:nvPr/>
            </p:nvSpPr>
            <p:spPr bwMode="auto">
              <a:xfrm>
                <a:off x="4885" y="1600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8" name="Rectangle 1787"/>
              <p:cNvSpPr>
                <a:spLocks noChangeArrowheads="1"/>
              </p:cNvSpPr>
              <p:nvPr/>
            </p:nvSpPr>
            <p:spPr bwMode="auto">
              <a:xfrm>
                <a:off x="4885" y="1640"/>
                <a:ext cx="63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69" name="Rectangle 1788"/>
              <p:cNvSpPr>
                <a:spLocks noChangeArrowheads="1"/>
              </p:cNvSpPr>
              <p:nvPr/>
            </p:nvSpPr>
            <p:spPr bwMode="auto">
              <a:xfrm>
                <a:off x="4885" y="1677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0" name="Freeform 1789"/>
              <p:cNvSpPr>
                <a:spLocks/>
              </p:cNvSpPr>
              <p:nvPr/>
            </p:nvSpPr>
            <p:spPr bwMode="auto">
              <a:xfrm>
                <a:off x="4885" y="1717"/>
                <a:ext cx="63" cy="37"/>
              </a:xfrm>
              <a:custGeom>
                <a:avLst/>
                <a:gdLst>
                  <a:gd name="T0" fmla="*/ 3 w 63"/>
                  <a:gd name="T1" fmla="*/ 37 h 37"/>
                  <a:gd name="T2" fmla="*/ 63 w 63"/>
                  <a:gd name="T3" fmla="*/ 37 h 37"/>
                  <a:gd name="T4" fmla="*/ 63 w 63"/>
                  <a:gd name="T5" fmla="*/ 0 h 37"/>
                  <a:gd name="T6" fmla="*/ 0 w 63"/>
                  <a:gd name="T7" fmla="*/ 0 h 37"/>
                  <a:gd name="T8" fmla="*/ 3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3" y="37"/>
                    </a:moveTo>
                    <a:lnTo>
                      <a:pt x="63" y="37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C3F500"/>
              </a:solidFill>
              <a:ln w="0">
                <a:solidFill>
                  <a:srgbClr val="C3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1" name="Rectangle 1790"/>
              <p:cNvSpPr>
                <a:spLocks noChangeArrowheads="1"/>
              </p:cNvSpPr>
              <p:nvPr/>
            </p:nvSpPr>
            <p:spPr bwMode="auto">
              <a:xfrm>
                <a:off x="4888" y="1754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2" name="Rectangle 1791"/>
              <p:cNvSpPr>
                <a:spLocks noChangeArrowheads="1"/>
              </p:cNvSpPr>
              <p:nvPr/>
            </p:nvSpPr>
            <p:spPr bwMode="auto">
              <a:xfrm>
                <a:off x="4888" y="1794"/>
                <a:ext cx="60" cy="37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3" name="Rectangle 1792"/>
              <p:cNvSpPr>
                <a:spLocks noChangeArrowheads="1"/>
              </p:cNvSpPr>
              <p:nvPr/>
            </p:nvSpPr>
            <p:spPr bwMode="auto">
              <a:xfrm>
                <a:off x="4888" y="1831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4" name="Rectangle 1793"/>
              <p:cNvSpPr>
                <a:spLocks noChangeArrowheads="1"/>
              </p:cNvSpPr>
              <p:nvPr/>
            </p:nvSpPr>
            <p:spPr bwMode="auto">
              <a:xfrm>
                <a:off x="4888" y="1871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5" name="Rectangle 1794"/>
              <p:cNvSpPr>
                <a:spLocks noChangeArrowheads="1"/>
              </p:cNvSpPr>
              <p:nvPr/>
            </p:nvSpPr>
            <p:spPr bwMode="auto">
              <a:xfrm>
                <a:off x="4888" y="1908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6" name="Rectangle 1795"/>
              <p:cNvSpPr>
                <a:spLocks noChangeArrowheads="1"/>
              </p:cNvSpPr>
              <p:nvPr/>
            </p:nvSpPr>
            <p:spPr bwMode="auto">
              <a:xfrm>
                <a:off x="4888" y="1948"/>
                <a:ext cx="60" cy="40"/>
              </a:xfrm>
              <a:prstGeom prst="rect">
                <a:avLst/>
              </a:prstGeom>
              <a:solidFill>
                <a:srgbClr val="E7E900"/>
              </a:solidFill>
              <a:ln w="0">
                <a:solidFill>
                  <a:srgbClr val="E7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7" name="Rectangle 1796"/>
              <p:cNvSpPr>
                <a:spLocks noChangeArrowheads="1"/>
              </p:cNvSpPr>
              <p:nvPr/>
            </p:nvSpPr>
            <p:spPr bwMode="auto">
              <a:xfrm>
                <a:off x="4888" y="1988"/>
                <a:ext cx="60" cy="37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8" name="Rectangle 1797"/>
              <p:cNvSpPr>
                <a:spLocks noChangeArrowheads="1"/>
              </p:cNvSpPr>
              <p:nvPr/>
            </p:nvSpPr>
            <p:spPr bwMode="auto">
              <a:xfrm>
                <a:off x="4888" y="2025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79" name="Freeform 1798"/>
              <p:cNvSpPr>
                <a:spLocks/>
              </p:cNvSpPr>
              <p:nvPr/>
            </p:nvSpPr>
            <p:spPr bwMode="auto">
              <a:xfrm>
                <a:off x="3729" y="1942"/>
                <a:ext cx="131" cy="60"/>
              </a:xfrm>
              <a:custGeom>
                <a:avLst/>
                <a:gdLst>
                  <a:gd name="T0" fmla="*/ 131 w 131"/>
                  <a:gd name="T1" fmla="*/ 43 h 60"/>
                  <a:gd name="T2" fmla="*/ 128 w 131"/>
                  <a:gd name="T3" fmla="*/ 46 h 60"/>
                  <a:gd name="T4" fmla="*/ 69 w 131"/>
                  <a:gd name="T5" fmla="*/ 60 h 60"/>
                  <a:gd name="T6" fmla="*/ 9 w 131"/>
                  <a:gd name="T7" fmla="*/ 49 h 60"/>
                  <a:gd name="T8" fmla="*/ 0 w 131"/>
                  <a:gd name="T9" fmla="*/ 43 h 60"/>
                  <a:gd name="T10" fmla="*/ 6 w 131"/>
                  <a:gd name="T11" fmla="*/ 6 h 60"/>
                  <a:gd name="T12" fmla="*/ 9 w 131"/>
                  <a:gd name="T13" fmla="*/ 3 h 60"/>
                  <a:gd name="T14" fmla="*/ 69 w 131"/>
                  <a:gd name="T15" fmla="*/ 0 h 60"/>
                  <a:gd name="T16" fmla="*/ 80 w 131"/>
                  <a:gd name="T17" fmla="*/ 6 h 60"/>
                  <a:gd name="T18" fmla="*/ 128 w 131"/>
                  <a:gd name="T19" fmla="*/ 43 h 60"/>
                  <a:gd name="T20" fmla="*/ 131 w 131"/>
                  <a:gd name="T21" fmla="*/ 43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0"/>
                  <a:gd name="T35" fmla="*/ 131 w 131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0">
                    <a:moveTo>
                      <a:pt x="131" y="43"/>
                    </a:moveTo>
                    <a:lnTo>
                      <a:pt x="128" y="46"/>
                    </a:lnTo>
                    <a:lnTo>
                      <a:pt x="69" y="60"/>
                    </a:lnTo>
                    <a:lnTo>
                      <a:pt x="9" y="49"/>
                    </a:lnTo>
                    <a:lnTo>
                      <a:pt x="0" y="43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69" y="0"/>
                    </a:lnTo>
                    <a:lnTo>
                      <a:pt x="80" y="6"/>
                    </a:lnTo>
                    <a:lnTo>
                      <a:pt x="128" y="43"/>
                    </a:lnTo>
                    <a:lnTo>
                      <a:pt x="131" y="43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0" name="Freeform 1799"/>
              <p:cNvSpPr>
                <a:spLocks/>
              </p:cNvSpPr>
              <p:nvPr/>
            </p:nvSpPr>
            <p:spPr bwMode="auto">
              <a:xfrm>
                <a:off x="3680" y="1916"/>
                <a:ext cx="246" cy="106"/>
              </a:xfrm>
              <a:custGeom>
                <a:avLst/>
                <a:gdLst>
                  <a:gd name="T0" fmla="*/ 246 w 246"/>
                  <a:gd name="T1" fmla="*/ 69 h 106"/>
                  <a:gd name="T2" fmla="*/ 237 w 246"/>
                  <a:gd name="T3" fmla="*/ 75 h 106"/>
                  <a:gd name="T4" fmla="*/ 177 w 246"/>
                  <a:gd name="T5" fmla="*/ 100 h 106"/>
                  <a:gd name="T6" fmla="*/ 118 w 246"/>
                  <a:gd name="T7" fmla="*/ 106 h 106"/>
                  <a:gd name="T8" fmla="*/ 58 w 246"/>
                  <a:gd name="T9" fmla="*/ 95 h 106"/>
                  <a:gd name="T10" fmla="*/ 9 w 246"/>
                  <a:gd name="T11" fmla="*/ 69 h 106"/>
                  <a:gd name="T12" fmla="*/ 0 w 246"/>
                  <a:gd name="T13" fmla="*/ 32 h 106"/>
                  <a:gd name="T14" fmla="*/ 58 w 246"/>
                  <a:gd name="T15" fmla="*/ 0 h 106"/>
                  <a:gd name="T16" fmla="*/ 118 w 246"/>
                  <a:gd name="T17" fmla="*/ 3 h 106"/>
                  <a:gd name="T18" fmla="*/ 177 w 246"/>
                  <a:gd name="T19" fmla="*/ 23 h 106"/>
                  <a:gd name="T20" fmla="*/ 195 w 246"/>
                  <a:gd name="T21" fmla="*/ 32 h 106"/>
                  <a:gd name="T22" fmla="*/ 237 w 246"/>
                  <a:gd name="T23" fmla="*/ 63 h 106"/>
                  <a:gd name="T24" fmla="*/ 246 w 246"/>
                  <a:gd name="T25" fmla="*/ 69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6"/>
                  <a:gd name="T40" fmla="*/ 0 h 106"/>
                  <a:gd name="T41" fmla="*/ 246 w 246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6" h="106">
                    <a:moveTo>
                      <a:pt x="246" y="69"/>
                    </a:moveTo>
                    <a:lnTo>
                      <a:pt x="237" y="75"/>
                    </a:lnTo>
                    <a:lnTo>
                      <a:pt x="177" y="100"/>
                    </a:lnTo>
                    <a:lnTo>
                      <a:pt x="118" y="106"/>
                    </a:lnTo>
                    <a:lnTo>
                      <a:pt x="58" y="95"/>
                    </a:lnTo>
                    <a:lnTo>
                      <a:pt x="9" y="69"/>
                    </a:lnTo>
                    <a:lnTo>
                      <a:pt x="0" y="32"/>
                    </a:lnTo>
                    <a:lnTo>
                      <a:pt x="58" y="0"/>
                    </a:lnTo>
                    <a:lnTo>
                      <a:pt x="118" y="3"/>
                    </a:lnTo>
                    <a:lnTo>
                      <a:pt x="177" y="23"/>
                    </a:lnTo>
                    <a:lnTo>
                      <a:pt x="195" y="32"/>
                    </a:lnTo>
                    <a:lnTo>
                      <a:pt x="237" y="63"/>
                    </a:lnTo>
                    <a:lnTo>
                      <a:pt x="246" y="6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1" name="Freeform 1800"/>
              <p:cNvSpPr>
                <a:spLocks/>
              </p:cNvSpPr>
              <p:nvPr/>
            </p:nvSpPr>
            <p:spPr bwMode="auto">
              <a:xfrm>
                <a:off x="3649" y="1888"/>
                <a:ext cx="345" cy="148"/>
              </a:xfrm>
              <a:custGeom>
                <a:avLst/>
                <a:gdLst>
                  <a:gd name="T0" fmla="*/ 345 w 345"/>
                  <a:gd name="T1" fmla="*/ 97 h 148"/>
                  <a:gd name="T2" fmla="*/ 328 w 345"/>
                  <a:gd name="T3" fmla="*/ 114 h 148"/>
                  <a:gd name="T4" fmla="*/ 297 w 345"/>
                  <a:gd name="T5" fmla="*/ 137 h 148"/>
                  <a:gd name="T6" fmla="*/ 268 w 345"/>
                  <a:gd name="T7" fmla="*/ 143 h 148"/>
                  <a:gd name="T8" fmla="*/ 208 w 345"/>
                  <a:gd name="T9" fmla="*/ 148 h 148"/>
                  <a:gd name="T10" fmla="*/ 149 w 345"/>
                  <a:gd name="T11" fmla="*/ 148 h 148"/>
                  <a:gd name="T12" fmla="*/ 89 w 345"/>
                  <a:gd name="T13" fmla="*/ 143 h 148"/>
                  <a:gd name="T14" fmla="*/ 71 w 345"/>
                  <a:gd name="T15" fmla="*/ 137 h 148"/>
                  <a:gd name="T16" fmla="*/ 26 w 345"/>
                  <a:gd name="T17" fmla="*/ 114 h 148"/>
                  <a:gd name="T18" fmla="*/ 9 w 345"/>
                  <a:gd name="T19" fmla="*/ 97 h 148"/>
                  <a:gd name="T20" fmla="*/ 0 w 345"/>
                  <a:gd name="T21" fmla="*/ 60 h 148"/>
                  <a:gd name="T22" fmla="*/ 26 w 345"/>
                  <a:gd name="T23" fmla="*/ 20 h 148"/>
                  <a:gd name="T24" fmla="*/ 26 w 345"/>
                  <a:gd name="T25" fmla="*/ 20 h 148"/>
                  <a:gd name="T26" fmla="*/ 89 w 345"/>
                  <a:gd name="T27" fmla="*/ 0 h 148"/>
                  <a:gd name="T28" fmla="*/ 149 w 345"/>
                  <a:gd name="T29" fmla="*/ 6 h 148"/>
                  <a:gd name="T30" fmla="*/ 191 w 345"/>
                  <a:gd name="T31" fmla="*/ 20 h 148"/>
                  <a:gd name="T32" fmla="*/ 208 w 345"/>
                  <a:gd name="T33" fmla="*/ 28 h 148"/>
                  <a:gd name="T34" fmla="*/ 268 w 345"/>
                  <a:gd name="T35" fmla="*/ 51 h 148"/>
                  <a:gd name="T36" fmla="*/ 291 w 345"/>
                  <a:gd name="T37" fmla="*/ 60 h 148"/>
                  <a:gd name="T38" fmla="*/ 328 w 345"/>
                  <a:gd name="T39" fmla="*/ 88 h 148"/>
                  <a:gd name="T40" fmla="*/ 345 w 345"/>
                  <a:gd name="T41" fmla="*/ 97 h 1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45"/>
                  <a:gd name="T64" fmla="*/ 0 h 148"/>
                  <a:gd name="T65" fmla="*/ 345 w 345"/>
                  <a:gd name="T66" fmla="*/ 148 h 1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45" h="148">
                    <a:moveTo>
                      <a:pt x="345" y="97"/>
                    </a:moveTo>
                    <a:lnTo>
                      <a:pt x="328" y="114"/>
                    </a:lnTo>
                    <a:lnTo>
                      <a:pt x="297" y="137"/>
                    </a:lnTo>
                    <a:lnTo>
                      <a:pt x="268" y="143"/>
                    </a:lnTo>
                    <a:lnTo>
                      <a:pt x="208" y="148"/>
                    </a:lnTo>
                    <a:lnTo>
                      <a:pt x="149" y="148"/>
                    </a:lnTo>
                    <a:lnTo>
                      <a:pt x="89" y="143"/>
                    </a:lnTo>
                    <a:lnTo>
                      <a:pt x="71" y="137"/>
                    </a:lnTo>
                    <a:lnTo>
                      <a:pt x="26" y="114"/>
                    </a:lnTo>
                    <a:lnTo>
                      <a:pt x="9" y="97"/>
                    </a:lnTo>
                    <a:lnTo>
                      <a:pt x="0" y="60"/>
                    </a:lnTo>
                    <a:lnTo>
                      <a:pt x="26" y="20"/>
                    </a:lnTo>
                    <a:lnTo>
                      <a:pt x="89" y="0"/>
                    </a:lnTo>
                    <a:lnTo>
                      <a:pt x="149" y="6"/>
                    </a:lnTo>
                    <a:lnTo>
                      <a:pt x="191" y="20"/>
                    </a:lnTo>
                    <a:lnTo>
                      <a:pt x="208" y="28"/>
                    </a:lnTo>
                    <a:lnTo>
                      <a:pt x="268" y="51"/>
                    </a:lnTo>
                    <a:lnTo>
                      <a:pt x="291" y="60"/>
                    </a:lnTo>
                    <a:lnTo>
                      <a:pt x="328" y="88"/>
                    </a:lnTo>
                    <a:lnTo>
                      <a:pt x="345" y="9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2" name="Freeform 1801"/>
              <p:cNvSpPr>
                <a:spLocks/>
              </p:cNvSpPr>
              <p:nvPr/>
            </p:nvSpPr>
            <p:spPr bwMode="auto">
              <a:xfrm>
                <a:off x="4029" y="1517"/>
                <a:ext cx="154" cy="68"/>
              </a:xfrm>
              <a:custGeom>
                <a:avLst/>
                <a:gdLst>
                  <a:gd name="T0" fmla="*/ 154 w 154"/>
                  <a:gd name="T1" fmla="*/ 46 h 68"/>
                  <a:gd name="T2" fmla="*/ 131 w 154"/>
                  <a:gd name="T3" fmla="*/ 57 h 68"/>
                  <a:gd name="T4" fmla="*/ 71 w 154"/>
                  <a:gd name="T5" fmla="*/ 68 h 68"/>
                  <a:gd name="T6" fmla="*/ 11 w 154"/>
                  <a:gd name="T7" fmla="*/ 51 h 68"/>
                  <a:gd name="T8" fmla="*/ 0 w 154"/>
                  <a:gd name="T9" fmla="*/ 46 h 68"/>
                  <a:gd name="T10" fmla="*/ 11 w 154"/>
                  <a:gd name="T11" fmla="*/ 8 h 68"/>
                  <a:gd name="T12" fmla="*/ 14 w 154"/>
                  <a:gd name="T13" fmla="*/ 6 h 68"/>
                  <a:gd name="T14" fmla="*/ 71 w 154"/>
                  <a:gd name="T15" fmla="*/ 0 h 68"/>
                  <a:gd name="T16" fmla="*/ 97 w 154"/>
                  <a:gd name="T17" fmla="*/ 6 h 68"/>
                  <a:gd name="T18" fmla="*/ 131 w 154"/>
                  <a:gd name="T19" fmla="*/ 23 h 68"/>
                  <a:gd name="T20" fmla="*/ 154 w 154"/>
                  <a:gd name="T21" fmla="*/ 46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4"/>
                  <a:gd name="T34" fmla="*/ 0 h 68"/>
                  <a:gd name="T35" fmla="*/ 154 w 154"/>
                  <a:gd name="T36" fmla="*/ 68 h 6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4" h="68">
                    <a:moveTo>
                      <a:pt x="154" y="46"/>
                    </a:moveTo>
                    <a:lnTo>
                      <a:pt x="131" y="57"/>
                    </a:lnTo>
                    <a:lnTo>
                      <a:pt x="71" y="68"/>
                    </a:lnTo>
                    <a:lnTo>
                      <a:pt x="11" y="51"/>
                    </a:lnTo>
                    <a:lnTo>
                      <a:pt x="0" y="46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71" y="0"/>
                    </a:lnTo>
                    <a:lnTo>
                      <a:pt x="97" y="6"/>
                    </a:lnTo>
                    <a:lnTo>
                      <a:pt x="131" y="23"/>
                    </a:lnTo>
                    <a:lnTo>
                      <a:pt x="154" y="4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3" name="Freeform 1802"/>
              <p:cNvSpPr>
                <a:spLocks/>
              </p:cNvSpPr>
              <p:nvPr/>
            </p:nvSpPr>
            <p:spPr bwMode="auto">
              <a:xfrm>
                <a:off x="3623" y="1854"/>
                <a:ext cx="466" cy="197"/>
              </a:xfrm>
              <a:custGeom>
                <a:avLst/>
                <a:gdLst>
                  <a:gd name="T0" fmla="*/ 446 w 466"/>
                  <a:gd name="T1" fmla="*/ 171 h 197"/>
                  <a:gd name="T2" fmla="*/ 417 w 466"/>
                  <a:gd name="T3" fmla="*/ 177 h 197"/>
                  <a:gd name="T4" fmla="*/ 354 w 466"/>
                  <a:gd name="T5" fmla="*/ 188 h 197"/>
                  <a:gd name="T6" fmla="*/ 294 w 466"/>
                  <a:gd name="T7" fmla="*/ 194 h 197"/>
                  <a:gd name="T8" fmla="*/ 234 w 466"/>
                  <a:gd name="T9" fmla="*/ 197 h 197"/>
                  <a:gd name="T10" fmla="*/ 175 w 466"/>
                  <a:gd name="T11" fmla="*/ 197 h 197"/>
                  <a:gd name="T12" fmla="*/ 115 w 466"/>
                  <a:gd name="T13" fmla="*/ 194 h 197"/>
                  <a:gd name="T14" fmla="*/ 52 w 466"/>
                  <a:gd name="T15" fmla="*/ 177 h 197"/>
                  <a:gd name="T16" fmla="*/ 49 w 466"/>
                  <a:gd name="T17" fmla="*/ 171 h 197"/>
                  <a:gd name="T18" fmla="*/ 12 w 466"/>
                  <a:gd name="T19" fmla="*/ 131 h 197"/>
                  <a:gd name="T20" fmla="*/ 0 w 466"/>
                  <a:gd name="T21" fmla="*/ 94 h 197"/>
                  <a:gd name="T22" fmla="*/ 15 w 466"/>
                  <a:gd name="T23" fmla="*/ 54 h 197"/>
                  <a:gd name="T24" fmla="*/ 49 w 466"/>
                  <a:gd name="T25" fmla="*/ 17 h 197"/>
                  <a:gd name="T26" fmla="*/ 52 w 466"/>
                  <a:gd name="T27" fmla="*/ 8 h 197"/>
                  <a:gd name="T28" fmla="*/ 115 w 466"/>
                  <a:gd name="T29" fmla="*/ 0 h 197"/>
                  <a:gd name="T30" fmla="*/ 175 w 466"/>
                  <a:gd name="T31" fmla="*/ 11 h 197"/>
                  <a:gd name="T32" fmla="*/ 183 w 466"/>
                  <a:gd name="T33" fmla="*/ 17 h 197"/>
                  <a:gd name="T34" fmla="*/ 234 w 466"/>
                  <a:gd name="T35" fmla="*/ 34 h 197"/>
                  <a:gd name="T36" fmla="*/ 289 w 466"/>
                  <a:gd name="T37" fmla="*/ 54 h 197"/>
                  <a:gd name="T38" fmla="*/ 294 w 466"/>
                  <a:gd name="T39" fmla="*/ 57 h 197"/>
                  <a:gd name="T40" fmla="*/ 354 w 466"/>
                  <a:gd name="T41" fmla="*/ 80 h 197"/>
                  <a:gd name="T42" fmla="*/ 394 w 466"/>
                  <a:gd name="T43" fmla="*/ 94 h 197"/>
                  <a:gd name="T44" fmla="*/ 417 w 466"/>
                  <a:gd name="T45" fmla="*/ 108 h 197"/>
                  <a:gd name="T46" fmla="*/ 466 w 466"/>
                  <a:gd name="T47" fmla="*/ 131 h 197"/>
                  <a:gd name="T48" fmla="*/ 446 w 466"/>
                  <a:gd name="T49" fmla="*/ 171 h 19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6"/>
                  <a:gd name="T76" fmla="*/ 0 h 197"/>
                  <a:gd name="T77" fmla="*/ 466 w 466"/>
                  <a:gd name="T78" fmla="*/ 197 h 19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6" h="197">
                    <a:moveTo>
                      <a:pt x="446" y="171"/>
                    </a:moveTo>
                    <a:lnTo>
                      <a:pt x="417" y="177"/>
                    </a:lnTo>
                    <a:lnTo>
                      <a:pt x="354" y="188"/>
                    </a:lnTo>
                    <a:lnTo>
                      <a:pt x="294" y="194"/>
                    </a:lnTo>
                    <a:lnTo>
                      <a:pt x="234" y="197"/>
                    </a:lnTo>
                    <a:lnTo>
                      <a:pt x="175" y="197"/>
                    </a:lnTo>
                    <a:lnTo>
                      <a:pt x="115" y="194"/>
                    </a:lnTo>
                    <a:lnTo>
                      <a:pt x="52" y="177"/>
                    </a:lnTo>
                    <a:lnTo>
                      <a:pt x="49" y="171"/>
                    </a:lnTo>
                    <a:lnTo>
                      <a:pt x="12" y="131"/>
                    </a:lnTo>
                    <a:lnTo>
                      <a:pt x="0" y="94"/>
                    </a:lnTo>
                    <a:lnTo>
                      <a:pt x="15" y="54"/>
                    </a:lnTo>
                    <a:lnTo>
                      <a:pt x="49" y="17"/>
                    </a:lnTo>
                    <a:lnTo>
                      <a:pt x="52" y="8"/>
                    </a:lnTo>
                    <a:lnTo>
                      <a:pt x="115" y="0"/>
                    </a:lnTo>
                    <a:lnTo>
                      <a:pt x="175" y="11"/>
                    </a:lnTo>
                    <a:lnTo>
                      <a:pt x="183" y="17"/>
                    </a:lnTo>
                    <a:lnTo>
                      <a:pt x="234" y="34"/>
                    </a:lnTo>
                    <a:lnTo>
                      <a:pt x="289" y="54"/>
                    </a:lnTo>
                    <a:lnTo>
                      <a:pt x="294" y="57"/>
                    </a:lnTo>
                    <a:lnTo>
                      <a:pt x="354" y="80"/>
                    </a:lnTo>
                    <a:lnTo>
                      <a:pt x="394" y="94"/>
                    </a:lnTo>
                    <a:lnTo>
                      <a:pt x="417" y="108"/>
                    </a:lnTo>
                    <a:lnTo>
                      <a:pt x="466" y="131"/>
                    </a:lnTo>
                    <a:lnTo>
                      <a:pt x="446" y="17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4" name="Freeform 1803"/>
              <p:cNvSpPr>
                <a:spLocks/>
              </p:cNvSpPr>
              <p:nvPr/>
            </p:nvSpPr>
            <p:spPr bwMode="auto">
              <a:xfrm>
                <a:off x="4328" y="1759"/>
                <a:ext cx="75" cy="38"/>
              </a:xfrm>
              <a:custGeom>
                <a:avLst/>
                <a:gdLst>
                  <a:gd name="T0" fmla="*/ 75 w 75"/>
                  <a:gd name="T1" fmla="*/ 35 h 38"/>
                  <a:gd name="T2" fmla="*/ 75 w 75"/>
                  <a:gd name="T3" fmla="*/ 35 h 38"/>
                  <a:gd name="T4" fmla="*/ 15 w 75"/>
                  <a:gd name="T5" fmla="*/ 38 h 38"/>
                  <a:gd name="T6" fmla="*/ 0 w 75"/>
                  <a:gd name="T7" fmla="*/ 35 h 38"/>
                  <a:gd name="T8" fmla="*/ 15 w 75"/>
                  <a:gd name="T9" fmla="*/ 0 h 38"/>
                  <a:gd name="T10" fmla="*/ 75 w 75"/>
                  <a:gd name="T11" fmla="*/ 32 h 38"/>
                  <a:gd name="T12" fmla="*/ 75 w 75"/>
                  <a:gd name="T13" fmla="*/ 3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8"/>
                  <a:gd name="T23" fmla="*/ 75 w 75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8">
                    <a:moveTo>
                      <a:pt x="75" y="35"/>
                    </a:moveTo>
                    <a:lnTo>
                      <a:pt x="75" y="35"/>
                    </a:lnTo>
                    <a:lnTo>
                      <a:pt x="15" y="38"/>
                    </a:lnTo>
                    <a:lnTo>
                      <a:pt x="0" y="35"/>
                    </a:lnTo>
                    <a:lnTo>
                      <a:pt x="15" y="0"/>
                    </a:lnTo>
                    <a:lnTo>
                      <a:pt x="75" y="32"/>
                    </a:lnTo>
                    <a:lnTo>
                      <a:pt x="75" y="35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5" name="Freeform 1804"/>
              <p:cNvSpPr>
                <a:spLocks/>
              </p:cNvSpPr>
              <p:nvPr/>
            </p:nvSpPr>
            <p:spPr bwMode="auto">
              <a:xfrm>
                <a:off x="3772" y="1351"/>
                <a:ext cx="693" cy="400"/>
              </a:xfrm>
              <a:custGeom>
                <a:avLst/>
                <a:gdLst>
                  <a:gd name="T0" fmla="*/ 691 w 693"/>
                  <a:gd name="T1" fmla="*/ 172 h 400"/>
                  <a:gd name="T2" fmla="*/ 691 w 693"/>
                  <a:gd name="T3" fmla="*/ 180 h 400"/>
                  <a:gd name="T4" fmla="*/ 685 w 693"/>
                  <a:gd name="T5" fmla="*/ 212 h 400"/>
                  <a:gd name="T6" fmla="*/ 668 w 693"/>
                  <a:gd name="T7" fmla="*/ 249 h 400"/>
                  <a:gd name="T8" fmla="*/ 633 w 693"/>
                  <a:gd name="T9" fmla="*/ 286 h 400"/>
                  <a:gd name="T10" fmla="*/ 631 w 693"/>
                  <a:gd name="T11" fmla="*/ 289 h 400"/>
                  <a:gd name="T12" fmla="*/ 571 w 693"/>
                  <a:gd name="T13" fmla="*/ 326 h 400"/>
                  <a:gd name="T14" fmla="*/ 571 w 693"/>
                  <a:gd name="T15" fmla="*/ 329 h 400"/>
                  <a:gd name="T16" fmla="*/ 531 w 693"/>
                  <a:gd name="T17" fmla="*/ 366 h 400"/>
                  <a:gd name="T18" fmla="*/ 508 w 693"/>
                  <a:gd name="T19" fmla="*/ 400 h 400"/>
                  <a:gd name="T20" fmla="*/ 448 w 693"/>
                  <a:gd name="T21" fmla="*/ 374 h 400"/>
                  <a:gd name="T22" fmla="*/ 419 w 693"/>
                  <a:gd name="T23" fmla="*/ 366 h 400"/>
                  <a:gd name="T24" fmla="*/ 388 w 693"/>
                  <a:gd name="T25" fmla="*/ 357 h 400"/>
                  <a:gd name="T26" fmla="*/ 328 w 693"/>
                  <a:gd name="T27" fmla="*/ 354 h 400"/>
                  <a:gd name="T28" fmla="*/ 268 w 693"/>
                  <a:gd name="T29" fmla="*/ 349 h 400"/>
                  <a:gd name="T30" fmla="*/ 205 w 693"/>
                  <a:gd name="T31" fmla="*/ 349 h 400"/>
                  <a:gd name="T32" fmla="*/ 145 w 693"/>
                  <a:gd name="T33" fmla="*/ 343 h 400"/>
                  <a:gd name="T34" fmla="*/ 85 w 693"/>
                  <a:gd name="T35" fmla="*/ 329 h 400"/>
                  <a:gd name="T36" fmla="*/ 77 w 693"/>
                  <a:gd name="T37" fmla="*/ 326 h 400"/>
                  <a:gd name="T38" fmla="*/ 26 w 693"/>
                  <a:gd name="T39" fmla="*/ 294 h 400"/>
                  <a:gd name="T40" fmla="*/ 20 w 693"/>
                  <a:gd name="T41" fmla="*/ 286 h 400"/>
                  <a:gd name="T42" fmla="*/ 3 w 693"/>
                  <a:gd name="T43" fmla="*/ 249 h 400"/>
                  <a:gd name="T44" fmla="*/ 0 w 693"/>
                  <a:gd name="T45" fmla="*/ 212 h 400"/>
                  <a:gd name="T46" fmla="*/ 3 w 693"/>
                  <a:gd name="T47" fmla="*/ 172 h 400"/>
                  <a:gd name="T48" fmla="*/ 11 w 693"/>
                  <a:gd name="T49" fmla="*/ 132 h 400"/>
                  <a:gd name="T50" fmla="*/ 26 w 693"/>
                  <a:gd name="T51" fmla="*/ 97 h 400"/>
                  <a:gd name="T52" fmla="*/ 28 w 693"/>
                  <a:gd name="T53" fmla="*/ 95 h 400"/>
                  <a:gd name="T54" fmla="*/ 68 w 693"/>
                  <a:gd name="T55" fmla="*/ 55 h 400"/>
                  <a:gd name="T56" fmla="*/ 85 w 693"/>
                  <a:gd name="T57" fmla="*/ 40 h 400"/>
                  <a:gd name="T58" fmla="*/ 145 w 693"/>
                  <a:gd name="T59" fmla="*/ 35 h 400"/>
                  <a:gd name="T60" fmla="*/ 205 w 693"/>
                  <a:gd name="T61" fmla="*/ 37 h 400"/>
                  <a:gd name="T62" fmla="*/ 268 w 693"/>
                  <a:gd name="T63" fmla="*/ 40 h 400"/>
                  <a:gd name="T64" fmla="*/ 328 w 693"/>
                  <a:gd name="T65" fmla="*/ 40 h 400"/>
                  <a:gd name="T66" fmla="*/ 388 w 693"/>
                  <a:gd name="T67" fmla="*/ 20 h 400"/>
                  <a:gd name="T68" fmla="*/ 399 w 693"/>
                  <a:gd name="T69" fmla="*/ 18 h 400"/>
                  <a:gd name="T70" fmla="*/ 448 w 693"/>
                  <a:gd name="T71" fmla="*/ 6 h 400"/>
                  <a:gd name="T72" fmla="*/ 508 w 693"/>
                  <a:gd name="T73" fmla="*/ 0 h 400"/>
                  <a:gd name="T74" fmla="*/ 571 w 693"/>
                  <a:gd name="T75" fmla="*/ 9 h 400"/>
                  <a:gd name="T76" fmla="*/ 585 w 693"/>
                  <a:gd name="T77" fmla="*/ 18 h 400"/>
                  <a:gd name="T78" fmla="*/ 631 w 693"/>
                  <a:gd name="T79" fmla="*/ 40 h 400"/>
                  <a:gd name="T80" fmla="*/ 653 w 693"/>
                  <a:gd name="T81" fmla="*/ 55 h 400"/>
                  <a:gd name="T82" fmla="*/ 688 w 693"/>
                  <a:gd name="T83" fmla="*/ 95 h 400"/>
                  <a:gd name="T84" fmla="*/ 691 w 693"/>
                  <a:gd name="T85" fmla="*/ 109 h 400"/>
                  <a:gd name="T86" fmla="*/ 693 w 693"/>
                  <a:gd name="T87" fmla="*/ 132 h 400"/>
                  <a:gd name="T88" fmla="*/ 691 w 693"/>
                  <a:gd name="T89" fmla="*/ 172 h 4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3"/>
                  <a:gd name="T136" fmla="*/ 0 h 400"/>
                  <a:gd name="T137" fmla="*/ 693 w 693"/>
                  <a:gd name="T138" fmla="*/ 400 h 40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3" h="400">
                    <a:moveTo>
                      <a:pt x="691" y="172"/>
                    </a:moveTo>
                    <a:lnTo>
                      <a:pt x="691" y="180"/>
                    </a:lnTo>
                    <a:lnTo>
                      <a:pt x="685" y="212"/>
                    </a:lnTo>
                    <a:lnTo>
                      <a:pt x="668" y="249"/>
                    </a:lnTo>
                    <a:lnTo>
                      <a:pt x="633" y="286"/>
                    </a:lnTo>
                    <a:lnTo>
                      <a:pt x="631" y="289"/>
                    </a:lnTo>
                    <a:lnTo>
                      <a:pt x="571" y="326"/>
                    </a:lnTo>
                    <a:lnTo>
                      <a:pt x="571" y="329"/>
                    </a:lnTo>
                    <a:lnTo>
                      <a:pt x="531" y="366"/>
                    </a:lnTo>
                    <a:lnTo>
                      <a:pt x="508" y="400"/>
                    </a:lnTo>
                    <a:lnTo>
                      <a:pt x="448" y="374"/>
                    </a:lnTo>
                    <a:lnTo>
                      <a:pt x="419" y="366"/>
                    </a:lnTo>
                    <a:lnTo>
                      <a:pt x="388" y="357"/>
                    </a:lnTo>
                    <a:lnTo>
                      <a:pt x="328" y="354"/>
                    </a:lnTo>
                    <a:lnTo>
                      <a:pt x="268" y="349"/>
                    </a:lnTo>
                    <a:lnTo>
                      <a:pt x="205" y="349"/>
                    </a:lnTo>
                    <a:lnTo>
                      <a:pt x="145" y="343"/>
                    </a:lnTo>
                    <a:lnTo>
                      <a:pt x="85" y="329"/>
                    </a:lnTo>
                    <a:lnTo>
                      <a:pt x="77" y="326"/>
                    </a:lnTo>
                    <a:lnTo>
                      <a:pt x="26" y="294"/>
                    </a:lnTo>
                    <a:lnTo>
                      <a:pt x="20" y="286"/>
                    </a:lnTo>
                    <a:lnTo>
                      <a:pt x="3" y="249"/>
                    </a:lnTo>
                    <a:lnTo>
                      <a:pt x="0" y="212"/>
                    </a:lnTo>
                    <a:lnTo>
                      <a:pt x="3" y="172"/>
                    </a:lnTo>
                    <a:lnTo>
                      <a:pt x="11" y="132"/>
                    </a:lnTo>
                    <a:lnTo>
                      <a:pt x="26" y="97"/>
                    </a:lnTo>
                    <a:lnTo>
                      <a:pt x="28" y="95"/>
                    </a:lnTo>
                    <a:lnTo>
                      <a:pt x="68" y="55"/>
                    </a:lnTo>
                    <a:lnTo>
                      <a:pt x="85" y="40"/>
                    </a:lnTo>
                    <a:lnTo>
                      <a:pt x="145" y="35"/>
                    </a:lnTo>
                    <a:lnTo>
                      <a:pt x="205" y="37"/>
                    </a:lnTo>
                    <a:lnTo>
                      <a:pt x="268" y="40"/>
                    </a:lnTo>
                    <a:lnTo>
                      <a:pt x="328" y="40"/>
                    </a:lnTo>
                    <a:lnTo>
                      <a:pt x="388" y="20"/>
                    </a:lnTo>
                    <a:lnTo>
                      <a:pt x="399" y="18"/>
                    </a:lnTo>
                    <a:lnTo>
                      <a:pt x="448" y="6"/>
                    </a:lnTo>
                    <a:lnTo>
                      <a:pt x="508" y="0"/>
                    </a:lnTo>
                    <a:lnTo>
                      <a:pt x="571" y="9"/>
                    </a:lnTo>
                    <a:lnTo>
                      <a:pt x="585" y="18"/>
                    </a:lnTo>
                    <a:lnTo>
                      <a:pt x="631" y="40"/>
                    </a:lnTo>
                    <a:lnTo>
                      <a:pt x="653" y="55"/>
                    </a:lnTo>
                    <a:lnTo>
                      <a:pt x="688" y="95"/>
                    </a:lnTo>
                    <a:lnTo>
                      <a:pt x="691" y="109"/>
                    </a:lnTo>
                    <a:lnTo>
                      <a:pt x="693" y="132"/>
                    </a:lnTo>
                    <a:lnTo>
                      <a:pt x="691" y="172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6" name="Freeform 1805"/>
              <p:cNvSpPr>
                <a:spLocks/>
              </p:cNvSpPr>
              <p:nvPr/>
            </p:nvSpPr>
            <p:spPr bwMode="auto">
              <a:xfrm>
                <a:off x="3712" y="1097"/>
                <a:ext cx="925" cy="819"/>
              </a:xfrm>
              <a:custGeom>
                <a:avLst/>
                <a:gdLst>
                  <a:gd name="T0" fmla="*/ 568 w 925"/>
                  <a:gd name="T1" fmla="*/ 6 h 819"/>
                  <a:gd name="T2" fmla="*/ 628 w 925"/>
                  <a:gd name="T3" fmla="*/ 55 h 819"/>
                  <a:gd name="T4" fmla="*/ 691 w 925"/>
                  <a:gd name="T5" fmla="*/ 100 h 819"/>
                  <a:gd name="T6" fmla="*/ 751 w 925"/>
                  <a:gd name="T7" fmla="*/ 135 h 819"/>
                  <a:gd name="T8" fmla="*/ 810 w 925"/>
                  <a:gd name="T9" fmla="*/ 189 h 819"/>
                  <a:gd name="T10" fmla="*/ 859 w 925"/>
                  <a:gd name="T11" fmla="*/ 232 h 819"/>
                  <a:gd name="T12" fmla="*/ 882 w 925"/>
                  <a:gd name="T13" fmla="*/ 272 h 819"/>
                  <a:gd name="T14" fmla="*/ 902 w 925"/>
                  <a:gd name="T15" fmla="*/ 349 h 819"/>
                  <a:gd name="T16" fmla="*/ 896 w 925"/>
                  <a:gd name="T17" fmla="*/ 426 h 819"/>
                  <a:gd name="T18" fmla="*/ 893 w 925"/>
                  <a:gd name="T19" fmla="*/ 503 h 819"/>
                  <a:gd name="T20" fmla="*/ 893 w 925"/>
                  <a:gd name="T21" fmla="*/ 580 h 819"/>
                  <a:gd name="T22" fmla="*/ 905 w 925"/>
                  <a:gd name="T23" fmla="*/ 657 h 819"/>
                  <a:gd name="T24" fmla="*/ 925 w 925"/>
                  <a:gd name="T25" fmla="*/ 734 h 819"/>
                  <a:gd name="T26" fmla="*/ 870 w 925"/>
                  <a:gd name="T27" fmla="*/ 805 h 819"/>
                  <a:gd name="T28" fmla="*/ 810 w 925"/>
                  <a:gd name="T29" fmla="*/ 811 h 819"/>
                  <a:gd name="T30" fmla="*/ 751 w 925"/>
                  <a:gd name="T31" fmla="*/ 811 h 819"/>
                  <a:gd name="T32" fmla="*/ 691 w 925"/>
                  <a:gd name="T33" fmla="*/ 819 h 819"/>
                  <a:gd name="T34" fmla="*/ 631 w 925"/>
                  <a:gd name="T35" fmla="*/ 808 h 819"/>
                  <a:gd name="T36" fmla="*/ 508 w 925"/>
                  <a:gd name="T37" fmla="*/ 782 h 819"/>
                  <a:gd name="T38" fmla="*/ 468 w 925"/>
                  <a:gd name="T39" fmla="*/ 734 h 819"/>
                  <a:gd name="T40" fmla="*/ 411 w 925"/>
                  <a:gd name="T41" fmla="*/ 697 h 819"/>
                  <a:gd name="T42" fmla="*/ 328 w 925"/>
                  <a:gd name="T43" fmla="*/ 668 h 819"/>
                  <a:gd name="T44" fmla="*/ 248 w 925"/>
                  <a:gd name="T45" fmla="*/ 657 h 819"/>
                  <a:gd name="T46" fmla="*/ 145 w 925"/>
                  <a:gd name="T47" fmla="*/ 643 h 819"/>
                  <a:gd name="T48" fmla="*/ 46 w 925"/>
                  <a:gd name="T49" fmla="*/ 620 h 819"/>
                  <a:gd name="T50" fmla="*/ 14 w 925"/>
                  <a:gd name="T51" fmla="*/ 580 h 819"/>
                  <a:gd name="T52" fmla="*/ 0 w 925"/>
                  <a:gd name="T53" fmla="*/ 503 h 819"/>
                  <a:gd name="T54" fmla="*/ 3 w 925"/>
                  <a:gd name="T55" fmla="*/ 426 h 819"/>
                  <a:gd name="T56" fmla="*/ 11 w 925"/>
                  <a:gd name="T57" fmla="*/ 349 h 819"/>
                  <a:gd name="T58" fmla="*/ 26 w 925"/>
                  <a:gd name="T59" fmla="*/ 277 h 819"/>
                  <a:gd name="T60" fmla="*/ 37 w 925"/>
                  <a:gd name="T61" fmla="*/ 232 h 819"/>
                  <a:gd name="T62" fmla="*/ 28 w 925"/>
                  <a:gd name="T63" fmla="*/ 155 h 819"/>
                  <a:gd name="T64" fmla="*/ 20 w 925"/>
                  <a:gd name="T65" fmla="*/ 117 h 819"/>
                  <a:gd name="T66" fmla="*/ 26 w 925"/>
                  <a:gd name="T67" fmla="*/ 63 h 819"/>
                  <a:gd name="T68" fmla="*/ 57 w 925"/>
                  <a:gd name="T69" fmla="*/ 0 h 8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5"/>
                  <a:gd name="T106" fmla="*/ 0 h 819"/>
                  <a:gd name="T107" fmla="*/ 925 w 925"/>
                  <a:gd name="T108" fmla="*/ 819 h 8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5" h="819">
                    <a:moveTo>
                      <a:pt x="559" y="0"/>
                    </a:moveTo>
                    <a:lnTo>
                      <a:pt x="568" y="6"/>
                    </a:lnTo>
                    <a:lnTo>
                      <a:pt x="608" y="38"/>
                    </a:lnTo>
                    <a:lnTo>
                      <a:pt x="628" y="55"/>
                    </a:lnTo>
                    <a:lnTo>
                      <a:pt x="653" y="77"/>
                    </a:lnTo>
                    <a:lnTo>
                      <a:pt x="691" y="100"/>
                    </a:lnTo>
                    <a:lnTo>
                      <a:pt x="716" y="117"/>
                    </a:lnTo>
                    <a:lnTo>
                      <a:pt x="751" y="135"/>
                    </a:lnTo>
                    <a:lnTo>
                      <a:pt x="773" y="155"/>
                    </a:lnTo>
                    <a:lnTo>
                      <a:pt x="810" y="189"/>
                    </a:lnTo>
                    <a:lnTo>
                      <a:pt x="816" y="194"/>
                    </a:lnTo>
                    <a:lnTo>
                      <a:pt x="859" y="232"/>
                    </a:lnTo>
                    <a:lnTo>
                      <a:pt x="870" y="254"/>
                    </a:lnTo>
                    <a:lnTo>
                      <a:pt x="882" y="272"/>
                    </a:lnTo>
                    <a:lnTo>
                      <a:pt x="896" y="309"/>
                    </a:lnTo>
                    <a:lnTo>
                      <a:pt x="902" y="349"/>
                    </a:lnTo>
                    <a:lnTo>
                      <a:pt x="902" y="386"/>
                    </a:lnTo>
                    <a:lnTo>
                      <a:pt x="896" y="426"/>
                    </a:lnTo>
                    <a:lnTo>
                      <a:pt x="893" y="466"/>
                    </a:lnTo>
                    <a:lnTo>
                      <a:pt x="893" y="503"/>
                    </a:lnTo>
                    <a:lnTo>
                      <a:pt x="896" y="540"/>
                    </a:lnTo>
                    <a:lnTo>
                      <a:pt x="893" y="580"/>
                    </a:lnTo>
                    <a:lnTo>
                      <a:pt x="896" y="620"/>
                    </a:lnTo>
                    <a:lnTo>
                      <a:pt x="905" y="657"/>
                    </a:lnTo>
                    <a:lnTo>
                      <a:pt x="916" y="697"/>
                    </a:lnTo>
                    <a:lnTo>
                      <a:pt x="925" y="734"/>
                    </a:lnTo>
                    <a:lnTo>
                      <a:pt x="916" y="774"/>
                    </a:lnTo>
                    <a:lnTo>
                      <a:pt x="870" y="805"/>
                    </a:lnTo>
                    <a:lnTo>
                      <a:pt x="813" y="811"/>
                    </a:lnTo>
                    <a:lnTo>
                      <a:pt x="810" y="811"/>
                    </a:lnTo>
                    <a:lnTo>
                      <a:pt x="808" y="811"/>
                    </a:lnTo>
                    <a:lnTo>
                      <a:pt x="751" y="811"/>
                    </a:lnTo>
                    <a:lnTo>
                      <a:pt x="742" y="811"/>
                    </a:lnTo>
                    <a:lnTo>
                      <a:pt x="691" y="819"/>
                    </a:lnTo>
                    <a:lnTo>
                      <a:pt x="653" y="811"/>
                    </a:lnTo>
                    <a:lnTo>
                      <a:pt x="631" y="808"/>
                    </a:lnTo>
                    <a:lnTo>
                      <a:pt x="568" y="805"/>
                    </a:lnTo>
                    <a:lnTo>
                      <a:pt x="508" y="782"/>
                    </a:lnTo>
                    <a:lnTo>
                      <a:pt x="499" y="774"/>
                    </a:lnTo>
                    <a:lnTo>
                      <a:pt x="468" y="734"/>
                    </a:lnTo>
                    <a:lnTo>
                      <a:pt x="448" y="717"/>
                    </a:lnTo>
                    <a:lnTo>
                      <a:pt x="411" y="697"/>
                    </a:lnTo>
                    <a:lnTo>
                      <a:pt x="388" y="685"/>
                    </a:lnTo>
                    <a:lnTo>
                      <a:pt x="328" y="668"/>
                    </a:lnTo>
                    <a:lnTo>
                      <a:pt x="265" y="660"/>
                    </a:lnTo>
                    <a:lnTo>
                      <a:pt x="248" y="657"/>
                    </a:lnTo>
                    <a:lnTo>
                      <a:pt x="205" y="651"/>
                    </a:lnTo>
                    <a:lnTo>
                      <a:pt x="145" y="643"/>
                    </a:lnTo>
                    <a:lnTo>
                      <a:pt x="86" y="634"/>
                    </a:lnTo>
                    <a:lnTo>
                      <a:pt x="46" y="620"/>
                    </a:lnTo>
                    <a:lnTo>
                      <a:pt x="26" y="600"/>
                    </a:lnTo>
                    <a:lnTo>
                      <a:pt x="14" y="580"/>
                    </a:lnTo>
                    <a:lnTo>
                      <a:pt x="3" y="540"/>
                    </a:lnTo>
                    <a:lnTo>
                      <a:pt x="0" y="503"/>
                    </a:lnTo>
                    <a:lnTo>
                      <a:pt x="0" y="466"/>
                    </a:lnTo>
                    <a:lnTo>
                      <a:pt x="3" y="426"/>
                    </a:lnTo>
                    <a:lnTo>
                      <a:pt x="8" y="386"/>
                    </a:lnTo>
                    <a:lnTo>
                      <a:pt x="11" y="349"/>
                    </a:lnTo>
                    <a:lnTo>
                      <a:pt x="20" y="309"/>
                    </a:lnTo>
                    <a:lnTo>
                      <a:pt x="26" y="277"/>
                    </a:lnTo>
                    <a:lnTo>
                      <a:pt x="28" y="272"/>
                    </a:lnTo>
                    <a:lnTo>
                      <a:pt x="37" y="232"/>
                    </a:lnTo>
                    <a:lnTo>
                      <a:pt x="37" y="194"/>
                    </a:lnTo>
                    <a:lnTo>
                      <a:pt x="28" y="155"/>
                    </a:lnTo>
                    <a:lnTo>
                      <a:pt x="26" y="140"/>
                    </a:lnTo>
                    <a:lnTo>
                      <a:pt x="20" y="117"/>
                    </a:lnTo>
                    <a:lnTo>
                      <a:pt x="20" y="77"/>
                    </a:lnTo>
                    <a:lnTo>
                      <a:pt x="26" y="63"/>
                    </a:lnTo>
                    <a:lnTo>
                      <a:pt x="43" y="38"/>
                    </a:lnTo>
                    <a:lnTo>
                      <a:pt x="57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7" name="Freeform 1806"/>
              <p:cNvSpPr>
                <a:spLocks/>
              </p:cNvSpPr>
              <p:nvPr/>
            </p:nvSpPr>
            <p:spPr bwMode="auto">
              <a:xfrm>
                <a:off x="4548" y="1097"/>
                <a:ext cx="171" cy="63"/>
              </a:xfrm>
              <a:custGeom>
                <a:avLst/>
                <a:gdLst>
                  <a:gd name="T0" fmla="*/ 171 w 171"/>
                  <a:gd name="T1" fmla="*/ 0 h 63"/>
                  <a:gd name="T2" fmla="*/ 163 w 171"/>
                  <a:gd name="T3" fmla="*/ 38 h 63"/>
                  <a:gd name="T4" fmla="*/ 157 w 171"/>
                  <a:gd name="T5" fmla="*/ 46 h 63"/>
                  <a:gd name="T6" fmla="*/ 97 w 171"/>
                  <a:gd name="T7" fmla="*/ 63 h 63"/>
                  <a:gd name="T8" fmla="*/ 34 w 171"/>
                  <a:gd name="T9" fmla="*/ 55 h 63"/>
                  <a:gd name="T10" fmla="*/ 17 w 171"/>
                  <a:gd name="T11" fmla="*/ 38 h 63"/>
                  <a:gd name="T12" fmla="*/ 0 w 171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1"/>
                  <a:gd name="T22" fmla="*/ 0 h 63"/>
                  <a:gd name="T23" fmla="*/ 171 w 171"/>
                  <a:gd name="T24" fmla="*/ 63 h 6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1" h="63">
                    <a:moveTo>
                      <a:pt x="171" y="0"/>
                    </a:moveTo>
                    <a:lnTo>
                      <a:pt x="163" y="38"/>
                    </a:lnTo>
                    <a:lnTo>
                      <a:pt x="157" y="46"/>
                    </a:lnTo>
                    <a:lnTo>
                      <a:pt x="97" y="63"/>
                    </a:lnTo>
                    <a:lnTo>
                      <a:pt x="34" y="55"/>
                    </a:lnTo>
                    <a:lnTo>
                      <a:pt x="17" y="38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8" name="Freeform 1807"/>
              <p:cNvSpPr>
                <a:spLocks/>
              </p:cNvSpPr>
              <p:nvPr/>
            </p:nvSpPr>
            <p:spPr bwMode="auto">
              <a:xfrm>
                <a:off x="3806" y="1831"/>
                <a:ext cx="1142" cy="231"/>
              </a:xfrm>
              <a:custGeom>
                <a:avLst/>
                <a:gdLst>
                  <a:gd name="T0" fmla="*/ 1142 w 1142"/>
                  <a:gd name="T1" fmla="*/ 85 h 231"/>
                  <a:gd name="T2" fmla="*/ 1082 w 1142"/>
                  <a:gd name="T3" fmla="*/ 97 h 231"/>
                  <a:gd name="T4" fmla="*/ 1053 w 1142"/>
                  <a:gd name="T5" fmla="*/ 117 h 231"/>
                  <a:gd name="T6" fmla="*/ 1042 w 1142"/>
                  <a:gd name="T7" fmla="*/ 154 h 231"/>
                  <a:gd name="T8" fmla="*/ 1056 w 1142"/>
                  <a:gd name="T9" fmla="*/ 194 h 231"/>
                  <a:gd name="T10" fmla="*/ 1019 w 1142"/>
                  <a:gd name="T11" fmla="*/ 231 h 231"/>
                  <a:gd name="T12" fmla="*/ 959 w 1142"/>
                  <a:gd name="T13" fmla="*/ 231 h 231"/>
                  <a:gd name="T14" fmla="*/ 899 w 1142"/>
                  <a:gd name="T15" fmla="*/ 231 h 231"/>
                  <a:gd name="T16" fmla="*/ 839 w 1142"/>
                  <a:gd name="T17" fmla="*/ 231 h 231"/>
                  <a:gd name="T18" fmla="*/ 776 w 1142"/>
                  <a:gd name="T19" fmla="*/ 231 h 231"/>
                  <a:gd name="T20" fmla="*/ 716 w 1142"/>
                  <a:gd name="T21" fmla="*/ 231 h 231"/>
                  <a:gd name="T22" fmla="*/ 657 w 1142"/>
                  <a:gd name="T23" fmla="*/ 231 h 231"/>
                  <a:gd name="T24" fmla="*/ 597 w 1142"/>
                  <a:gd name="T25" fmla="*/ 231 h 231"/>
                  <a:gd name="T26" fmla="*/ 537 w 1142"/>
                  <a:gd name="T27" fmla="*/ 231 h 231"/>
                  <a:gd name="T28" fmla="*/ 474 w 1142"/>
                  <a:gd name="T29" fmla="*/ 231 h 231"/>
                  <a:gd name="T30" fmla="*/ 445 w 1142"/>
                  <a:gd name="T31" fmla="*/ 194 h 231"/>
                  <a:gd name="T32" fmla="*/ 414 w 1142"/>
                  <a:gd name="T33" fmla="*/ 162 h 231"/>
                  <a:gd name="T34" fmla="*/ 408 w 1142"/>
                  <a:gd name="T35" fmla="*/ 154 h 231"/>
                  <a:gd name="T36" fmla="*/ 354 w 1142"/>
                  <a:gd name="T37" fmla="*/ 117 h 231"/>
                  <a:gd name="T38" fmla="*/ 351 w 1142"/>
                  <a:gd name="T39" fmla="*/ 117 h 231"/>
                  <a:gd name="T40" fmla="*/ 294 w 1142"/>
                  <a:gd name="T41" fmla="*/ 85 h 231"/>
                  <a:gd name="T42" fmla="*/ 234 w 1142"/>
                  <a:gd name="T43" fmla="*/ 80 h 231"/>
                  <a:gd name="T44" fmla="*/ 223 w 1142"/>
                  <a:gd name="T45" fmla="*/ 77 h 231"/>
                  <a:gd name="T46" fmla="*/ 171 w 1142"/>
                  <a:gd name="T47" fmla="*/ 63 h 231"/>
                  <a:gd name="T48" fmla="*/ 111 w 1142"/>
                  <a:gd name="T49" fmla="*/ 45 h 231"/>
                  <a:gd name="T50" fmla="*/ 89 w 1142"/>
                  <a:gd name="T51" fmla="*/ 40 h 231"/>
                  <a:gd name="T52" fmla="*/ 51 w 1142"/>
                  <a:gd name="T53" fmla="*/ 23 h 231"/>
                  <a:gd name="T54" fmla="*/ 0 w 1142"/>
                  <a:gd name="T55" fmla="*/ 0 h 2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42"/>
                  <a:gd name="T85" fmla="*/ 0 h 231"/>
                  <a:gd name="T86" fmla="*/ 1142 w 1142"/>
                  <a:gd name="T87" fmla="*/ 231 h 2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42" h="231">
                    <a:moveTo>
                      <a:pt x="1142" y="85"/>
                    </a:moveTo>
                    <a:lnTo>
                      <a:pt x="1082" y="97"/>
                    </a:lnTo>
                    <a:lnTo>
                      <a:pt x="1053" y="117"/>
                    </a:lnTo>
                    <a:lnTo>
                      <a:pt x="1042" y="154"/>
                    </a:lnTo>
                    <a:lnTo>
                      <a:pt x="1056" y="194"/>
                    </a:lnTo>
                    <a:lnTo>
                      <a:pt x="1019" y="231"/>
                    </a:lnTo>
                    <a:lnTo>
                      <a:pt x="959" y="231"/>
                    </a:lnTo>
                    <a:lnTo>
                      <a:pt x="899" y="231"/>
                    </a:lnTo>
                    <a:lnTo>
                      <a:pt x="839" y="231"/>
                    </a:lnTo>
                    <a:lnTo>
                      <a:pt x="776" y="231"/>
                    </a:lnTo>
                    <a:lnTo>
                      <a:pt x="716" y="231"/>
                    </a:lnTo>
                    <a:lnTo>
                      <a:pt x="657" y="231"/>
                    </a:lnTo>
                    <a:lnTo>
                      <a:pt x="597" y="231"/>
                    </a:lnTo>
                    <a:lnTo>
                      <a:pt x="537" y="231"/>
                    </a:lnTo>
                    <a:lnTo>
                      <a:pt x="474" y="231"/>
                    </a:lnTo>
                    <a:lnTo>
                      <a:pt x="445" y="194"/>
                    </a:lnTo>
                    <a:lnTo>
                      <a:pt x="414" y="162"/>
                    </a:lnTo>
                    <a:lnTo>
                      <a:pt x="408" y="154"/>
                    </a:lnTo>
                    <a:lnTo>
                      <a:pt x="354" y="117"/>
                    </a:lnTo>
                    <a:lnTo>
                      <a:pt x="351" y="117"/>
                    </a:lnTo>
                    <a:lnTo>
                      <a:pt x="294" y="85"/>
                    </a:lnTo>
                    <a:lnTo>
                      <a:pt x="234" y="80"/>
                    </a:lnTo>
                    <a:lnTo>
                      <a:pt x="223" y="77"/>
                    </a:lnTo>
                    <a:lnTo>
                      <a:pt x="171" y="63"/>
                    </a:lnTo>
                    <a:lnTo>
                      <a:pt x="111" y="45"/>
                    </a:lnTo>
                    <a:lnTo>
                      <a:pt x="89" y="40"/>
                    </a:lnTo>
                    <a:lnTo>
                      <a:pt x="51" y="2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89" name="Freeform 1808"/>
              <p:cNvSpPr>
                <a:spLocks/>
              </p:cNvSpPr>
              <p:nvPr/>
            </p:nvSpPr>
            <p:spPr bwMode="auto">
              <a:xfrm>
                <a:off x="3435" y="1751"/>
                <a:ext cx="371" cy="314"/>
              </a:xfrm>
              <a:custGeom>
                <a:avLst/>
                <a:gdLst>
                  <a:gd name="T0" fmla="*/ 371 w 371"/>
                  <a:gd name="T1" fmla="*/ 80 h 314"/>
                  <a:gd name="T2" fmla="*/ 363 w 371"/>
                  <a:gd name="T3" fmla="*/ 74 h 314"/>
                  <a:gd name="T4" fmla="*/ 303 w 371"/>
                  <a:gd name="T5" fmla="*/ 43 h 314"/>
                  <a:gd name="T6" fmla="*/ 300 w 371"/>
                  <a:gd name="T7" fmla="*/ 43 h 314"/>
                  <a:gd name="T8" fmla="*/ 248 w 371"/>
                  <a:gd name="T9" fmla="*/ 3 h 314"/>
                  <a:gd name="T10" fmla="*/ 240 w 371"/>
                  <a:gd name="T11" fmla="*/ 0 h 314"/>
                  <a:gd name="T12" fmla="*/ 217 w 371"/>
                  <a:gd name="T13" fmla="*/ 3 h 314"/>
                  <a:gd name="T14" fmla="*/ 180 w 371"/>
                  <a:gd name="T15" fmla="*/ 28 h 314"/>
                  <a:gd name="T16" fmla="*/ 180 w 371"/>
                  <a:gd name="T17" fmla="*/ 43 h 314"/>
                  <a:gd name="T18" fmla="*/ 180 w 371"/>
                  <a:gd name="T19" fmla="*/ 46 h 314"/>
                  <a:gd name="T20" fmla="*/ 197 w 371"/>
                  <a:gd name="T21" fmla="*/ 80 h 314"/>
                  <a:gd name="T22" fmla="*/ 188 w 371"/>
                  <a:gd name="T23" fmla="*/ 120 h 314"/>
                  <a:gd name="T24" fmla="*/ 180 w 371"/>
                  <a:gd name="T25" fmla="*/ 131 h 314"/>
                  <a:gd name="T26" fmla="*/ 171 w 371"/>
                  <a:gd name="T27" fmla="*/ 157 h 314"/>
                  <a:gd name="T28" fmla="*/ 163 w 371"/>
                  <a:gd name="T29" fmla="*/ 197 h 314"/>
                  <a:gd name="T30" fmla="*/ 174 w 371"/>
                  <a:gd name="T31" fmla="*/ 234 h 314"/>
                  <a:gd name="T32" fmla="*/ 180 w 371"/>
                  <a:gd name="T33" fmla="*/ 248 h 314"/>
                  <a:gd name="T34" fmla="*/ 197 w 371"/>
                  <a:gd name="T35" fmla="*/ 274 h 314"/>
                  <a:gd name="T36" fmla="*/ 180 w 371"/>
                  <a:gd name="T37" fmla="*/ 314 h 314"/>
                  <a:gd name="T38" fmla="*/ 120 w 371"/>
                  <a:gd name="T39" fmla="*/ 314 h 314"/>
                  <a:gd name="T40" fmla="*/ 60 w 371"/>
                  <a:gd name="T41" fmla="*/ 314 h 314"/>
                  <a:gd name="T42" fmla="*/ 0 w 371"/>
                  <a:gd name="T43" fmla="*/ 314 h 3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1"/>
                  <a:gd name="T67" fmla="*/ 0 h 314"/>
                  <a:gd name="T68" fmla="*/ 371 w 371"/>
                  <a:gd name="T69" fmla="*/ 314 h 3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1" h="314">
                    <a:moveTo>
                      <a:pt x="371" y="80"/>
                    </a:moveTo>
                    <a:lnTo>
                      <a:pt x="363" y="74"/>
                    </a:lnTo>
                    <a:lnTo>
                      <a:pt x="303" y="43"/>
                    </a:lnTo>
                    <a:lnTo>
                      <a:pt x="300" y="43"/>
                    </a:lnTo>
                    <a:lnTo>
                      <a:pt x="248" y="3"/>
                    </a:lnTo>
                    <a:lnTo>
                      <a:pt x="240" y="0"/>
                    </a:lnTo>
                    <a:lnTo>
                      <a:pt x="217" y="3"/>
                    </a:lnTo>
                    <a:lnTo>
                      <a:pt x="180" y="28"/>
                    </a:lnTo>
                    <a:lnTo>
                      <a:pt x="180" y="43"/>
                    </a:lnTo>
                    <a:lnTo>
                      <a:pt x="180" y="46"/>
                    </a:lnTo>
                    <a:lnTo>
                      <a:pt x="197" y="80"/>
                    </a:lnTo>
                    <a:lnTo>
                      <a:pt x="188" y="120"/>
                    </a:lnTo>
                    <a:lnTo>
                      <a:pt x="180" y="131"/>
                    </a:lnTo>
                    <a:lnTo>
                      <a:pt x="171" y="157"/>
                    </a:lnTo>
                    <a:lnTo>
                      <a:pt x="163" y="197"/>
                    </a:lnTo>
                    <a:lnTo>
                      <a:pt x="174" y="234"/>
                    </a:lnTo>
                    <a:lnTo>
                      <a:pt x="180" y="248"/>
                    </a:lnTo>
                    <a:lnTo>
                      <a:pt x="197" y="274"/>
                    </a:lnTo>
                    <a:lnTo>
                      <a:pt x="180" y="314"/>
                    </a:lnTo>
                    <a:lnTo>
                      <a:pt x="120" y="314"/>
                    </a:lnTo>
                    <a:lnTo>
                      <a:pt x="60" y="314"/>
                    </a:lnTo>
                    <a:lnTo>
                      <a:pt x="0" y="314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0" name="Freeform 1809"/>
              <p:cNvSpPr>
                <a:spLocks/>
              </p:cNvSpPr>
              <p:nvPr/>
            </p:nvSpPr>
            <p:spPr bwMode="auto">
              <a:xfrm>
                <a:off x="3435" y="1097"/>
                <a:ext cx="248" cy="951"/>
              </a:xfrm>
              <a:custGeom>
                <a:avLst/>
                <a:gdLst>
                  <a:gd name="T0" fmla="*/ 183 w 248"/>
                  <a:gd name="T1" fmla="*/ 0 h 951"/>
                  <a:gd name="T2" fmla="*/ 186 w 248"/>
                  <a:gd name="T3" fmla="*/ 38 h 951"/>
                  <a:gd name="T4" fmla="*/ 191 w 248"/>
                  <a:gd name="T5" fmla="*/ 77 h 951"/>
                  <a:gd name="T6" fmla="*/ 206 w 248"/>
                  <a:gd name="T7" fmla="*/ 117 h 951"/>
                  <a:gd name="T8" fmla="*/ 223 w 248"/>
                  <a:gd name="T9" fmla="*/ 155 h 951"/>
                  <a:gd name="T10" fmla="*/ 234 w 248"/>
                  <a:gd name="T11" fmla="*/ 194 h 951"/>
                  <a:gd name="T12" fmla="*/ 240 w 248"/>
                  <a:gd name="T13" fmla="*/ 223 h 951"/>
                  <a:gd name="T14" fmla="*/ 243 w 248"/>
                  <a:gd name="T15" fmla="*/ 232 h 951"/>
                  <a:gd name="T16" fmla="*/ 245 w 248"/>
                  <a:gd name="T17" fmla="*/ 272 h 951"/>
                  <a:gd name="T18" fmla="*/ 248 w 248"/>
                  <a:gd name="T19" fmla="*/ 309 h 951"/>
                  <a:gd name="T20" fmla="*/ 245 w 248"/>
                  <a:gd name="T21" fmla="*/ 349 h 951"/>
                  <a:gd name="T22" fmla="*/ 243 w 248"/>
                  <a:gd name="T23" fmla="*/ 386 h 951"/>
                  <a:gd name="T24" fmla="*/ 240 w 248"/>
                  <a:gd name="T25" fmla="*/ 403 h 951"/>
                  <a:gd name="T26" fmla="*/ 240 w 248"/>
                  <a:gd name="T27" fmla="*/ 426 h 951"/>
                  <a:gd name="T28" fmla="*/ 234 w 248"/>
                  <a:gd name="T29" fmla="*/ 466 h 951"/>
                  <a:gd name="T30" fmla="*/ 231 w 248"/>
                  <a:gd name="T31" fmla="*/ 503 h 951"/>
                  <a:gd name="T32" fmla="*/ 226 w 248"/>
                  <a:gd name="T33" fmla="*/ 540 h 951"/>
                  <a:gd name="T34" fmla="*/ 203 w 248"/>
                  <a:gd name="T35" fmla="*/ 580 h 951"/>
                  <a:gd name="T36" fmla="*/ 180 w 248"/>
                  <a:gd name="T37" fmla="*/ 594 h 951"/>
                  <a:gd name="T38" fmla="*/ 143 w 248"/>
                  <a:gd name="T39" fmla="*/ 620 h 951"/>
                  <a:gd name="T40" fmla="*/ 120 w 248"/>
                  <a:gd name="T41" fmla="*/ 651 h 951"/>
                  <a:gd name="T42" fmla="*/ 117 w 248"/>
                  <a:gd name="T43" fmla="*/ 657 h 951"/>
                  <a:gd name="T44" fmla="*/ 120 w 248"/>
                  <a:gd name="T45" fmla="*/ 662 h 951"/>
                  <a:gd name="T46" fmla="*/ 137 w 248"/>
                  <a:gd name="T47" fmla="*/ 697 h 951"/>
                  <a:gd name="T48" fmla="*/ 154 w 248"/>
                  <a:gd name="T49" fmla="*/ 734 h 951"/>
                  <a:gd name="T50" fmla="*/ 154 w 248"/>
                  <a:gd name="T51" fmla="*/ 774 h 951"/>
                  <a:gd name="T52" fmla="*/ 143 w 248"/>
                  <a:gd name="T53" fmla="*/ 811 h 951"/>
                  <a:gd name="T54" fmla="*/ 140 w 248"/>
                  <a:gd name="T55" fmla="*/ 851 h 951"/>
                  <a:gd name="T56" fmla="*/ 151 w 248"/>
                  <a:gd name="T57" fmla="*/ 888 h 951"/>
                  <a:gd name="T58" fmla="*/ 157 w 248"/>
                  <a:gd name="T59" fmla="*/ 928 h 951"/>
                  <a:gd name="T60" fmla="*/ 120 w 248"/>
                  <a:gd name="T61" fmla="*/ 948 h 951"/>
                  <a:gd name="T62" fmla="*/ 60 w 248"/>
                  <a:gd name="T63" fmla="*/ 951 h 951"/>
                  <a:gd name="T64" fmla="*/ 0 w 248"/>
                  <a:gd name="T65" fmla="*/ 939 h 9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8"/>
                  <a:gd name="T100" fmla="*/ 0 h 951"/>
                  <a:gd name="T101" fmla="*/ 248 w 248"/>
                  <a:gd name="T102" fmla="*/ 951 h 95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8" h="951">
                    <a:moveTo>
                      <a:pt x="183" y="0"/>
                    </a:moveTo>
                    <a:lnTo>
                      <a:pt x="186" y="38"/>
                    </a:lnTo>
                    <a:lnTo>
                      <a:pt x="191" y="77"/>
                    </a:lnTo>
                    <a:lnTo>
                      <a:pt x="206" y="117"/>
                    </a:lnTo>
                    <a:lnTo>
                      <a:pt x="223" y="155"/>
                    </a:lnTo>
                    <a:lnTo>
                      <a:pt x="234" y="194"/>
                    </a:lnTo>
                    <a:lnTo>
                      <a:pt x="240" y="223"/>
                    </a:lnTo>
                    <a:lnTo>
                      <a:pt x="243" y="232"/>
                    </a:lnTo>
                    <a:lnTo>
                      <a:pt x="245" y="272"/>
                    </a:lnTo>
                    <a:lnTo>
                      <a:pt x="248" y="309"/>
                    </a:lnTo>
                    <a:lnTo>
                      <a:pt x="245" y="349"/>
                    </a:lnTo>
                    <a:lnTo>
                      <a:pt x="243" y="386"/>
                    </a:lnTo>
                    <a:lnTo>
                      <a:pt x="240" y="403"/>
                    </a:lnTo>
                    <a:lnTo>
                      <a:pt x="240" y="426"/>
                    </a:lnTo>
                    <a:lnTo>
                      <a:pt x="234" y="466"/>
                    </a:lnTo>
                    <a:lnTo>
                      <a:pt x="231" y="503"/>
                    </a:lnTo>
                    <a:lnTo>
                      <a:pt x="226" y="540"/>
                    </a:lnTo>
                    <a:lnTo>
                      <a:pt x="203" y="580"/>
                    </a:lnTo>
                    <a:lnTo>
                      <a:pt x="180" y="594"/>
                    </a:lnTo>
                    <a:lnTo>
                      <a:pt x="143" y="620"/>
                    </a:lnTo>
                    <a:lnTo>
                      <a:pt x="120" y="651"/>
                    </a:lnTo>
                    <a:lnTo>
                      <a:pt x="117" y="657"/>
                    </a:lnTo>
                    <a:lnTo>
                      <a:pt x="120" y="662"/>
                    </a:lnTo>
                    <a:lnTo>
                      <a:pt x="137" y="697"/>
                    </a:lnTo>
                    <a:lnTo>
                      <a:pt x="154" y="734"/>
                    </a:lnTo>
                    <a:lnTo>
                      <a:pt x="154" y="774"/>
                    </a:lnTo>
                    <a:lnTo>
                      <a:pt x="143" y="811"/>
                    </a:lnTo>
                    <a:lnTo>
                      <a:pt x="140" y="851"/>
                    </a:lnTo>
                    <a:lnTo>
                      <a:pt x="151" y="888"/>
                    </a:lnTo>
                    <a:lnTo>
                      <a:pt x="157" y="928"/>
                    </a:lnTo>
                    <a:lnTo>
                      <a:pt x="120" y="948"/>
                    </a:lnTo>
                    <a:lnTo>
                      <a:pt x="60" y="951"/>
                    </a:lnTo>
                    <a:lnTo>
                      <a:pt x="0" y="9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1" name="Freeform 1810"/>
              <p:cNvSpPr>
                <a:spLocks/>
              </p:cNvSpPr>
              <p:nvPr/>
            </p:nvSpPr>
            <p:spPr bwMode="auto">
              <a:xfrm>
                <a:off x="3435" y="1097"/>
                <a:ext cx="211" cy="934"/>
              </a:xfrm>
              <a:custGeom>
                <a:avLst/>
                <a:gdLst>
                  <a:gd name="T0" fmla="*/ 100 w 211"/>
                  <a:gd name="T1" fmla="*/ 0 h 934"/>
                  <a:gd name="T2" fmla="*/ 111 w 211"/>
                  <a:gd name="T3" fmla="*/ 38 h 934"/>
                  <a:gd name="T4" fmla="*/ 120 w 211"/>
                  <a:gd name="T5" fmla="*/ 66 h 934"/>
                  <a:gd name="T6" fmla="*/ 123 w 211"/>
                  <a:gd name="T7" fmla="*/ 77 h 934"/>
                  <a:gd name="T8" fmla="*/ 143 w 211"/>
                  <a:gd name="T9" fmla="*/ 117 h 934"/>
                  <a:gd name="T10" fmla="*/ 163 w 211"/>
                  <a:gd name="T11" fmla="*/ 155 h 934"/>
                  <a:gd name="T12" fmla="*/ 180 w 211"/>
                  <a:gd name="T13" fmla="*/ 194 h 934"/>
                  <a:gd name="T14" fmla="*/ 180 w 211"/>
                  <a:gd name="T15" fmla="*/ 197 h 934"/>
                  <a:gd name="T16" fmla="*/ 194 w 211"/>
                  <a:gd name="T17" fmla="*/ 232 h 934"/>
                  <a:gd name="T18" fmla="*/ 203 w 211"/>
                  <a:gd name="T19" fmla="*/ 272 h 934"/>
                  <a:gd name="T20" fmla="*/ 211 w 211"/>
                  <a:gd name="T21" fmla="*/ 309 h 934"/>
                  <a:gd name="T22" fmla="*/ 211 w 211"/>
                  <a:gd name="T23" fmla="*/ 349 h 934"/>
                  <a:gd name="T24" fmla="*/ 211 w 211"/>
                  <a:gd name="T25" fmla="*/ 386 h 934"/>
                  <a:gd name="T26" fmla="*/ 208 w 211"/>
                  <a:gd name="T27" fmla="*/ 426 h 934"/>
                  <a:gd name="T28" fmla="*/ 206 w 211"/>
                  <a:gd name="T29" fmla="*/ 466 h 934"/>
                  <a:gd name="T30" fmla="*/ 197 w 211"/>
                  <a:gd name="T31" fmla="*/ 503 h 934"/>
                  <a:gd name="T32" fmla="*/ 180 w 211"/>
                  <a:gd name="T33" fmla="*/ 540 h 934"/>
                  <a:gd name="T34" fmla="*/ 180 w 211"/>
                  <a:gd name="T35" fmla="*/ 540 h 934"/>
                  <a:gd name="T36" fmla="*/ 140 w 211"/>
                  <a:gd name="T37" fmla="*/ 580 h 934"/>
                  <a:gd name="T38" fmla="*/ 120 w 211"/>
                  <a:gd name="T39" fmla="*/ 591 h 934"/>
                  <a:gd name="T40" fmla="*/ 94 w 211"/>
                  <a:gd name="T41" fmla="*/ 620 h 934"/>
                  <a:gd name="T42" fmla="*/ 89 w 211"/>
                  <a:gd name="T43" fmla="*/ 657 h 934"/>
                  <a:gd name="T44" fmla="*/ 106 w 211"/>
                  <a:gd name="T45" fmla="*/ 697 h 934"/>
                  <a:gd name="T46" fmla="*/ 120 w 211"/>
                  <a:gd name="T47" fmla="*/ 731 h 934"/>
                  <a:gd name="T48" fmla="*/ 123 w 211"/>
                  <a:gd name="T49" fmla="*/ 734 h 934"/>
                  <a:gd name="T50" fmla="*/ 126 w 211"/>
                  <a:gd name="T51" fmla="*/ 774 h 934"/>
                  <a:gd name="T52" fmla="*/ 120 w 211"/>
                  <a:gd name="T53" fmla="*/ 797 h 934"/>
                  <a:gd name="T54" fmla="*/ 114 w 211"/>
                  <a:gd name="T55" fmla="*/ 811 h 934"/>
                  <a:gd name="T56" fmla="*/ 114 w 211"/>
                  <a:gd name="T57" fmla="*/ 851 h 934"/>
                  <a:gd name="T58" fmla="*/ 120 w 211"/>
                  <a:gd name="T59" fmla="*/ 862 h 934"/>
                  <a:gd name="T60" fmla="*/ 128 w 211"/>
                  <a:gd name="T61" fmla="*/ 888 h 934"/>
                  <a:gd name="T62" fmla="*/ 120 w 211"/>
                  <a:gd name="T63" fmla="*/ 922 h 934"/>
                  <a:gd name="T64" fmla="*/ 111 w 211"/>
                  <a:gd name="T65" fmla="*/ 928 h 934"/>
                  <a:gd name="T66" fmla="*/ 60 w 211"/>
                  <a:gd name="T67" fmla="*/ 934 h 934"/>
                  <a:gd name="T68" fmla="*/ 37 w 211"/>
                  <a:gd name="T69" fmla="*/ 928 h 934"/>
                  <a:gd name="T70" fmla="*/ 0 w 211"/>
                  <a:gd name="T71" fmla="*/ 916 h 9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11"/>
                  <a:gd name="T109" fmla="*/ 0 h 934"/>
                  <a:gd name="T110" fmla="*/ 211 w 211"/>
                  <a:gd name="T111" fmla="*/ 934 h 93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11" h="934">
                    <a:moveTo>
                      <a:pt x="100" y="0"/>
                    </a:moveTo>
                    <a:lnTo>
                      <a:pt x="111" y="38"/>
                    </a:lnTo>
                    <a:lnTo>
                      <a:pt x="120" y="66"/>
                    </a:lnTo>
                    <a:lnTo>
                      <a:pt x="123" y="77"/>
                    </a:lnTo>
                    <a:lnTo>
                      <a:pt x="143" y="117"/>
                    </a:lnTo>
                    <a:lnTo>
                      <a:pt x="163" y="155"/>
                    </a:lnTo>
                    <a:lnTo>
                      <a:pt x="180" y="194"/>
                    </a:lnTo>
                    <a:lnTo>
                      <a:pt x="180" y="197"/>
                    </a:lnTo>
                    <a:lnTo>
                      <a:pt x="194" y="232"/>
                    </a:lnTo>
                    <a:lnTo>
                      <a:pt x="203" y="272"/>
                    </a:lnTo>
                    <a:lnTo>
                      <a:pt x="211" y="309"/>
                    </a:lnTo>
                    <a:lnTo>
                      <a:pt x="211" y="349"/>
                    </a:lnTo>
                    <a:lnTo>
                      <a:pt x="211" y="386"/>
                    </a:lnTo>
                    <a:lnTo>
                      <a:pt x="208" y="426"/>
                    </a:lnTo>
                    <a:lnTo>
                      <a:pt x="206" y="466"/>
                    </a:lnTo>
                    <a:lnTo>
                      <a:pt x="197" y="503"/>
                    </a:lnTo>
                    <a:lnTo>
                      <a:pt x="180" y="540"/>
                    </a:lnTo>
                    <a:lnTo>
                      <a:pt x="140" y="580"/>
                    </a:lnTo>
                    <a:lnTo>
                      <a:pt x="120" y="591"/>
                    </a:lnTo>
                    <a:lnTo>
                      <a:pt x="94" y="620"/>
                    </a:lnTo>
                    <a:lnTo>
                      <a:pt x="89" y="657"/>
                    </a:lnTo>
                    <a:lnTo>
                      <a:pt x="106" y="697"/>
                    </a:lnTo>
                    <a:lnTo>
                      <a:pt x="120" y="731"/>
                    </a:lnTo>
                    <a:lnTo>
                      <a:pt x="123" y="734"/>
                    </a:lnTo>
                    <a:lnTo>
                      <a:pt x="126" y="774"/>
                    </a:lnTo>
                    <a:lnTo>
                      <a:pt x="120" y="797"/>
                    </a:lnTo>
                    <a:lnTo>
                      <a:pt x="114" y="811"/>
                    </a:lnTo>
                    <a:lnTo>
                      <a:pt x="114" y="851"/>
                    </a:lnTo>
                    <a:lnTo>
                      <a:pt x="120" y="862"/>
                    </a:lnTo>
                    <a:lnTo>
                      <a:pt x="128" y="888"/>
                    </a:lnTo>
                    <a:lnTo>
                      <a:pt x="120" y="922"/>
                    </a:lnTo>
                    <a:lnTo>
                      <a:pt x="111" y="928"/>
                    </a:lnTo>
                    <a:lnTo>
                      <a:pt x="60" y="934"/>
                    </a:lnTo>
                    <a:lnTo>
                      <a:pt x="37" y="928"/>
                    </a:lnTo>
                    <a:lnTo>
                      <a:pt x="0" y="91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2" name="Freeform 1811"/>
              <p:cNvSpPr>
                <a:spLocks/>
              </p:cNvSpPr>
              <p:nvPr/>
            </p:nvSpPr>
            <p:spPr bwMode="auto">
              <a:xfrm>
                <a:off x="3435" y="1097"/>
                <a:ext cx="183" cy="914"/>
              </a:xfrm>
              <a:custGeom>
                <a:avLst/>
                <a:gdLst>
                  <a:gd name="T0" fmla="*/ 23 w 183"/>
                  <a:gd name="T1" fmla="*/ 0 h 914"/>
                  <a:gd name="T2" fmla="*/ 43 w 183"/>
                  <a:gd name="T3" fmla="*/ 38 h 914"/>
                  <a:gd name="T4" fmla="*/ 60 w 183"/>
                  <a:gd name="T5" fmla="*/ 60 h 914"/>
                  <a:gd name="T6" fmla="*/ 69 w 183"/>
                  <a:gd name="T7" fmla="*/ 77 h 914"/>
                  <a:gd name="T8" fmla="*/ 89 w 183"/>
                  <a:gd name="T9" fmla="*/ 117 h 914"/>
                  <a:gd name="T10" fmla="*/ 111 w 183"/>
                  <a:gd name="T11" fmla="*/ 155 h 914"/>
                  <a:gd name="T12" fmla="*/ 120 w 183"/>
                  <a:gd name="T13" fmla="*/ 169 h 914"/>
                  <a:gd name="T14" fmla="*/ 134 w 183"/>
                  <a:gd name="T15" fmla="*/ 194 h 914"/>
                  <a:gd name="T16" fmla="*/ 151 w 183"/>
                  <a:gd name="T17" fmla="*/ 232 h 914"/>
                  <a:gd name="T18" fmla="*/ 166 w 183"/>
                  <a:gd name="T19" fmla="*/ 272 h 914"/>
                  <a:gd name="T20" fmla="*/ 174 w 183"/>
                  <a:gd name="T21" fmla="*/ 309 h 914"/>
                  <a:gd name="T22" fmla="*/ 180 w 183"/>
                  <a:gd name="T23" fmla="*/ 349 h 914"/>
                  <a:gd name="T24" fmla="*/ 180 w 183"/>
                  <a:gd name="T25" fmla="*/ 349 h 914"/>
                  <a:gd name="T26" fmla="*/ 183 w 183"/>
                  <a:gd name="T27" fmla="*/ 386 h 914"/>
                  <a:gd name="T28" fmla="*/ 180 w 183"/>
                  <a:gd name="T29" fmla="*/ 417 h 914"/>
                  <a:gd name="T30" fmla="*/ 180 w 183"/>
                  <a:gd name="T31" fmla="*/ 426 h 914"/>
                  <a:gd name="T32" fmla="*/ 174 w 183"/>
                  <a:gd name="T33" fmla="*/ 466 h 914"/>
                  <a:gd name="T34" fmla="*/ 166 w 183"/>
                  <a:gd name="T35" fmla="*/ 503 h 914"/>
                  <a:gd name="T36" fmla="*/ 140 w 183"/>
                  <a:gd name="T37" fmla="*/ 540 h 914"/>
                  <a:gd name="T38" fmla="*/ 120 w 183"/>
                  <a:gd name="T39" fmla="*/ 560 h 914"/>
                  <a:gd name="T40" fmla="*/ 91 w 183"/>
                  <a:gd name="T41" fmla="*/ 580 h 914"/>
                  <a:gd name="T42" fmla="*/ 60 w 183"/>
                  <a:gd name="T43" fmla="*/ 614 h 914"/>
                  <a:gd name="T44" fmla="*/ 57 w 183"/>
                  <a:gd name="T45" fmla="*/ 620 h 914"/>
                  <a:gd name="T46" fmla="*/ 60 w 183"/>
                  <a:gd name="T47" fmla="*/ 643 h 914"/>
                  <a:gd name="T48" fmla="*/ 60 w 183"/>
                  <a:gd name="T49" fmla="*/ 657 h 914"/>
                  <a:gd name="T50" fmla="*/ 83 w 183"/>
                  <a:gd name="T51" fmla="*/ 697 h 914"/>
                  <a:gd name="T52" fmla="*/ 100 w 183"/>
                  <a:gd name="T53" fmla="*/ 734 h 914"/>
                  <a:gd name="T54" fmla="*/ 100 w 183"/>
                  <a:gd name="T55" fmla="*/ 774 h 914"/>
                  <a:gd name="T56" fmla="*/ 86 w 183"/>
                  <a:gd name="T57" fmla="*/ 811 h 914"/>
                  <a:gd name="T58" fmla="*/ 86 w 183"/>
                  <a:gd name="T59" fmla="*/ 851 h 914"/>
                  <a:gd name="T60" fmla="*/ 97 w 183"/>
                  <a:gd name="T61" fmla="*/ 888 h 914"/>
                  <a:gd name="T62" fmla="*/ 60 w 183"/>
                  <a:gd name="T63" fmla="*/ 914 h 914"/>
                  <a:gd name="T64" fmla="*/ 0 w 183"/>
                  <a:gd name="T65" fmla="*/ 899 h 9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3"/>
                  <a:gd name="T100" fmla="*/ 0 h 914"/>
                  <a:gd name="T101" fmla="*/ 183 w 183"/>
                  <a:gd name="T102" fmla="*/ 914 h 9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3" h="914">
                    <a:moveTo>
                      <a:pt x="23" y="0"/>
                    </a:moveTo>
                    <a:lnTo>
                      <a:pt x="43" y="38"/>
                    </a:lnTo>
                    <a:lnTo>
                      <a:pt x="60" y="60"/>
                    </a:lnTo>
                    <a:lnTo>
                      <a:pt x="69" y="77"/>
                    </a:lnTo>
                    <a:lnTo>
                      <a:pt x="89" y="117"/>
                    </a:lnTo>
                    <a:lnTo>
                      <a:pt x="111" y="155"/>
                    </a:lnTo>
                    <a:lnTo>
                      <a:pt x="120" y="169"/>
                    </a:lnTo>
                    <a:lnTo>
                      <a:pt x="134" y="194"/>
                    </a:lnTo>
                    <a:lnTo>
                      <a:pt x="151" y="232"/>
                    </a:lnTo>
                    <a:lnTo>
                      <a:pt x="166" y="272"/>
                    </a:lnTo>
                    <a:lnTo>
                      <a:pt x="174" y="309"/>
                    </a:lnTo>
                    <a:lnTo>
                      <a:pt x="180" y="349"/>
                    </a:lnTo>
                    <a:lnTo>
                      <a:pt x="183" y="386"/>
                    </a:lnTo>
                    <a:lnTo>
                      <a:pt x="180" y="417"/>
                    </a:lnTo>
                    <a:lnTo>
                      <a:pt x="180" y="426"/>
                    </a:lnTo>
                    <a:lnTo>
                      <a:pt x="174" y="466"/>
                    </a:lnTo>
                    <a:lnTo>
                      <a:pt x="166" y="503"/>
                    </a:lnTo>
                    <a:lnTo>
                      <a:pt x="140" y="540"/>
                    </a:lnTo>
                    <a:lnTo>
                      <a:pt x="120" y="560"/>
                    </a:lnTo>
                    <a:lnTo>
                      <a:pt x="91" y="580"/>
                    </a:lnTo>
                    <a:lnTo>
                      <a:pt x="60" y="614"/>
                    </a:lnTo>
                    <a:lnTo>
                      <a:pt x="57" y="620"/>
                    </a:lnTo>
                    <a:lnTo>
                      <a:pt x="60" y="643"/>
                    </a:lnTo>
                    <a:lnTo>
                      <a:pt x="60" y="657"/>
                    </a:lnTo>
                    <a:lnTo>
                      <a:pt x="83" y="697"/>
                    </a:lnTo>
                    <a:lnTo>
                      <a:pt x="100" y="734"/>
                    </a:lnTo>
                    <a:lnTo>
                      <a:pt x="100" y="774"/>
                    </a:lnTo>
                    <a:lnTo>
                      <a:pt x="86" y="811"/>
                    </a:lnTo>
                    <a:lnTo>
                      <a:pt x="86" y="851"/>
                    </a:lnTo>
                    <a:lnTo>
                      <a:pt x="97" y="888"/>
                    </a:lnTo>
                    <a:lnTo>
                      <a:pt x="60" y="914"/>
                    </a:lnTo>
                    <a:lnTo>
                      <a:pt x="0" y="89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3" name="Freeform 1812"/>
              <p:cNvSpPr>
                <a:spLocks/>
              </p:cNvSpPr>
              <p:nvPr/>
            </p:nvSpPr>
            <p:spPr bwMode="auto">
              <a:xfrm>
                <a:off x="3432" y="1177"/>
                <a:ext cx="160" cy="791"/>
              </a:xfrm>
              <a:custGeom>
                <a:avLst/>
                <a:gdLst>
                  <a:gd name="T0" fmla="*/ 3 w 160"/>
                  <a:gd name="T1" fmla="*/ 791 h 791"/>
                  <a:gd name="T2" fmla="*/ 49 w 160"/>
                  <a:gd name="T3" fmla="*/ 771 h 791"/>
                  <a:gd name="T4" fmla="*/ 52 w 160"/>
                  <a:gd name="T5" fmla="*/ 731 h 791"/>
                  <a:gd name="T6" fmla="*/ 63 w 160"/>
                  <a:gd name="T7" fmla="*/ 722 h 791"/>
                  <a:gd name="T8" fmla="*/ 74 w 160"/>
                  <a:gd name="T9" fmla="*/ 694 h 791"/>
                  <a:gd name="T10" fmla="*/ 80 w 160"/>
                  <a:gd name="T11" fmla="*/ 654 h 791"/>
                  <a:gd name="T12" fmla="*/ 63 w 160"/>
                  <a:gd name="T13" fmla="*/ 617 h 791"/>
                  <a:gd name="T14" fmla="*/ 63 w 160"/>
                  <a:gd name="T15" fmla="*/ 614 h 791"/>
                  <a:gd name="T16" fmla="*/ 43 w 160"/>
                  <a:gd name="T17" fmla="*/ 577 h 791"/>
                  <a:gd name="T18" fmla="*/ 32 w 160"/>
                  <a:gd name="T19" fmla="*/ 540 h 791"/>
                  <a:gd name="T20" fmla="*/ 54 w 160"/>
                  <a:gd name="T21" fmla="*/ 500 h 791"/>
                  <a:gd name="T22" fmla="*/ 63 w 160"/>
                  <a:gd name="T23" fmla="*/ 494 h 791"/>
                  <a:gd name="T24" fmla="*/ 106 w 160"/>
                  <a:gd name="T25" fmla="*/ 460 h 791"/>
                  <a:gd name="T26" fmla="*/ 123 w 160"/>
                  <a:gd name="T27" fmla="*/ 443 h 791"/>
                  <a:gd name="T28" fmla="*/ 140 w 160"/>
                  <a:gd name="T29" fmla="*/ 423 h 791"/>
                  <a:gd name="T30" fmla="*/ 154 w 160"/>
                  <a:gd name="T31" fmla="*/ 386 h 791"/>
                  <a:gd name="T32" fmla="*/ 160 w 160"/>
                  <a:gd name="T33" fmla="*/ 346 h 791"/>
                  <a:gd name="T34" fmla="*/ 160 w 160"/>
                  <a:gd name="T35" fmla="*/ 306 h 791"/>
                  <a:gd name="T36" fmla="*/ 157 w 160"/>
                  <a:gd name="T37" fmla="*/ 269 h 791"/>
                  <a:gd name="T38" fmla="*/ 151 w 160"/>
                  <a:gd name="T39" fmla="*/ 229 h 791"/>
                  <a:gd name="T40" fmla="*/ 137 w 160"/>
                  <a:gd name="T41" fmla="*/ 192 h 791"/>
                  <a:gd name="T42" fmla="*/ 123 w 160"/>
                  <a:gd name="T43" fmla="*/ 160 h 791"/>
                  <a:gd name="T44" fmla="*/ 117 w 160"/>
                  <a:gd name="T45" fmla="*/ 152 h 791"/>
                  <a:gd name="T46" fmla="*/ 94 w 160"/>
                  <a:gd name="T47" fmla="*/ 114 h 791"/>
                  <a:gd name="T48" fmla="*/ 66 w 160"/>
                  <a:gd name="T49" fmla="*/ 75 h 791"/>
                  <a:gd name="T50" fmla="*/ 63 w 160"/>
                  <a:gd name="T51" fmla="*/ 69 h 791"/>
                  <a:gd name="T52" fmla="*/ 32 w 160"/>
                  <a:gd name="T53" fmla="*/ 37 h 791"/>
                  <a:gd name="T54" fmla="*/ 0 w 160"/>
                  <a:gd name="T55" fmla="*/ 0 h 79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60"/>
                  <a:gd name="T85" fmla="*/ 0 h 791"/>
                  <a:gd name="T86" fmla="*/ 160 w 160"/>
                  <a:gd name="T87" fmla="*/ 791 h 79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60" h="791">
                    <a:moveTo>
                      <a:pt x="3" y="791"/>
                    </a:moveTo>
                    <a:lnTo>
                      <a:pt x="49" y="771"/>
                    </a:lnTo>
                    <a:lnTo>
                      <a:pt x="52" y="731"/>
                    </a:lnTo>
                    <a:lnTo>
                      <a:pt x="63" y="722"/>
                    </a:lnTo>
                    <a:lnTo>
                      <a:pt x="74" y="694"/>
                    </a:lnTo>
                    <a:lnTo>
                      <a:pt x="80" y="654"/>
                    </a:lnTo>
                    <a:lnTo>
                      <a:pt x="63" y="617"/>
                    </a:lnTo>
                    <a:lnTo>
                      <a:pt x="63" y="614"/>
                    </a:lnTo>
                    <a:lnTo>
                      <a:pt x="43" y="577"/>
                    </a:lnTo>
                    <a:lnTo>
                      <a:pt x="32" y="540"/>
                    </a:lnTo>
                    <a:lnTo>
                      <a:pt x="54" y="500"/>
                    </a:lnTo>
                    <a:lnTo>
                      <a:pt x="63" y="494"/>
                    </a:lnTo>
                    <a:lnTo>
                      <a:pt x="106" y="460"/>
                    </a:lnTo>
                    <a:lnTo>
                      <a:pt x="123" y="443"/>
                    </a:lnTo>
                    <a:lnTo>
                      <a:pt x="140" y="423"/>
                    </a:lnTo>
                    <a:lnTo>
                      <a:pt x="154" y="386"/>
                    </a:lnTo>
                    <a:lnTo>
                      <a:pt x="160" y="346"/>
                    </a:lnTo>
                    <a:lnTo>
                      <a:pt x="160" y="306"/>
                    </a:lnTo>
                    <a:lnTo>
                      <a:pt x="157" y="269"/>
                    </a:lnTo>
                    <a:lnTo>
                      <a:pt x="151" y="229"/>
                    </a:lnTo>
                    <a:lnTo>
                      <a:pt x="137" y="192"/>
                    </a:lnTo>
                    <a:lnTo>
                      <a:pt x="123" y="160"/>
                    </a:lnTo>
                    <a:lnTo>
                      <a:pt x="117" y="152"/>
                    </a:lnTo>
                    <a:lnTo>
                      <a:pt x="94" y="114"/>
                    </a:lnTo>
                    <a:lnTo>
                      <a:pt x="66" y="75"/>
                    </a:lnTo>
                    <a:lnTo>
                      <a:pt x="63" y="69"/>
                    </a:lnTo>
                    <a:lnTo>
                      <a:pt x="32" y="37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4" name="Freeform 1813"/>
              <p:cNvSpPr>
                <a:spLocks/>
              </p:cNvSpPr>
              <p:nvPr/>
            </p:nvSpPr>
            <p:spPr bwMode="auto">
              <a:xfrm>
                <a:off x="3432" y="1249"/>
                <a:ext cx="137" cy="656"/>
              </a:xfrm>
              <a:custGeom>
                <a:avLst/>
                <a:gdLst>
                  <a:gd name="T0" fmla="*/ 3 w 137"/>
                  <a:gd name="T1" fmla="*/ 656 h 656"/>
                  <a:gd name="T2" fmla="*/ 43 w 137"/>
                  <a:gd name="T3" fmla="*/ 622 h 656"/>
                  <a:gd name="T4" fmla="*/ 57 w 137"/>
                  <a:gd name="T5" fmla="*/ 582 h 656"/>
                  <a:gd name="T6" fmla="*/ 46 w 137"/>
                  <a:gd name="T7" fmla="*/ 545 h 656"/>
                  <a:gd name="T8" fmla="*/ 23 w 137"/>
                  <a:gd name="T9" fmla="*/ 505 h 656"/>
                  <a:gd name="T10" fmla="*/ 6 w 137"/>
                  <a:gd name="T11" fmla="*/ 468 h 656"/>
                  <a:gd name="T12" fmla="*/ 14 w 137"/>
                  <a:gd name="T13" fmla="*/ 428 h 656"/>
                  <a:gd name="T14" fmla="*/ 63 w 137"/>
                  <a:gd name="T15" fmla="*/ 396 h 656"/>
                  <a:gd name="T16" fmla="*/ 72 w 137"/>
                  <a:gd name="T17" fmla="*/ 388 h 656"/>
                  <a:gd name="T18" fmla="*/ 111 w 137"/>
                  <a:gd name="T19" fmla="*/ 351 h 656"/>
                  <a:gd name="T20" fmla="*/ 123 w 137"/>
                  <a:gd name="T21" fmla="*/ 328 h 656"/>
                  <a:gd name="T22" fmla="*/ 129 w 137"/>
                  <a:gd name="T23" fmla="*/ 314 h 656"/>
                  <a:gd name="T24" fmla="*/ 137 w 137"/>
                  <a:gd name="T25" fmla="*/ 274 h 656"/>
                  <a:gd name="T26" fmla="*/ 137 w 137"/>
                  <a:gd name="T27" fmla="*/ 234 h 656"/>
                  <a:gd name="T28" fmla="*/ 134 w 137"/>
                  <a:gd name="T29" fmla="*/ 197 h 656"/>
                  <a:gd name="T30" fmla="*/ 123 w 137"/>
                  <a:gd name="T31" fmla="*/ 157 h 656"/>
                  <a:gd name="T32" fmla="*/ 123 w 137"/>
                  <a:gd name="T33" fmla="*/ 157 h 656"/>
                  <a:gd name="T34" fmla="*/ 106 w 137"/>
                  <a:gd name="T35" fmla="*/ 120 h 656"/>
                  <a:gd name="T36" fmla="*/ 80 w 137"/>
                  <a:gd name="T37" fmla="*/ 80 h 656"/>
                  <a:gd name="T38" fmla="*/ 63 w 137"/>
                  <a:gd name="T39" fmla="*/ 54 h 656"/>
                  <a:gd name="T40" fmla="*/ 49 w 137"/>
                  <a:gd name="T41" fmla="*/ 42 h 656"/>
                  <a:gd name="T42" fmla="*/ 3 w 137"/>
                  <a:gd name="T43" fmla="*/ 3 h 656"/>
                  <a:gd name="T44" fmla="*/ 0 w 137"/>
                  <a:gd name="T45" fmla="*/ 0 h 65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37"/>
                  <a:gd name="T70" fmla="*/ 0 h 656"/>
                  <a:gd name="T71" fmla="*/ 137 w 137"/>
                  <a:gd name="T72" fmla="*/ 656 h 65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37" h="656">
                    <a:moveTo>
                      <a:pt x="3" y="656"/>
                    </a:moveTo>
                    <a:lnTo>
                      <a:pt x="43" y="622"/>
                    </a:lnTo>
                    <a:lnTo>
                      <a:pt x="57" y="582"/>
                    </a:lnTo>
                    <a:lnTo>
                      <a:pt x="46" y="545"/>
                    </a:lnTo>
                    <a:lnTo>
                      <a:pt x="23" y="505"/>
                    </a:lnTo>
                    <a:lnTo>
                      <a:pt x="6" y="468"/>
                    </a:lnTo>
                    <a:lnTo>
                      <a:pt x="14" y="428"/>
                    </a:lnTo>
                    <a:lnTo>
                      <a:pt x="63" y="396"/>
                    </a:lnTo>
                    <a:lnTo>
                      <a:pt x="72" y="388"/>
                    </a:lnTo>
                    <a:lnTo>
                      <a:pt x="111" y="351"/>
                    </a:lnTo>
                    <a:lnTo>
                      <a:pt x="123" y="328"/>
                    </a:lnTo>
                    <a:lnTo>
                      <a:pt x="129" y="314"/>
                    </a:lnTo>
                    <a:lnTo>
                      <a:pt x="137" y="274"/>
                    </a:lnTo>
                    <a:lnTo>
                      <a:pt x="137" y="234"/>
                    </a:lnTo>
                    <a:lnTo>
                      <a:pt x="134" y="197"/>
                    </a:lnTo>
                    <a:lnTo>
                      <a:pt x="123" y="157"/>
                    </a:lnTo>
                    <a:lnTo>
                      <a:pt x="106" y="120"/>
                    </a:lnTo>
                    <a:lnTo>
                      <a:pt x="80" y="80"/>
                    </a:lnTo>
                    <a:lnTo>
                      <a:pt x="63" y="54"/>
                    </a:lnTo>
                    <a:lnTo>
                      <a:pt x="49" y="42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5" name="Freeform 1814"/>
              <p:cNvSpPr>
                <a:spLocks/>
              </p:cNvSpPr>
              <p:nvPr/>
            </p:nvSpPr>
            <p:spPr bwMode="auto">
              <a:xfrm>
                <a:off x="3432" y="1297"/>
                <a:ext cx="114" cy="360"/>
              </a:xfrm>
              <a:custGeom>
                <a:avLst/>
                <a:gdLst>
                  <a:gd name="T0" fmla="*/ 3 w 114"/>
                  <a:gd name="T1" fmla="*/ 360 h 360"/>
                  <a:gd name="T2" fmla="*/ 29 w 114"/>
                  <a:gd name="T3" fmla="*/ 340 h 360"/>
                  <a:gd name="T4" fmla="*/ 63 w 114"/>
                  <a:gd name="T5" fmla="*/ 320 h 360"/>
                  <a:gd name="T6" fmla="*/ 83 w 114"/>
                  <a:gd name="T7" fmla="*/ 303 h 360"/>
                  <a:gd name="T8" fmla="*/ 106 w 114"/>
                  <a:gd name="T9" fmla="*/ 266 h 360"/>
                  <a:gd name="T10" fmla="*/ 114 w 114"/>
                  <a:gd name="T11" fmla="*/ 226 h 360"/>
                  <a:gd name="T12" fmla="*/ 114 w 114"/>
                  <a:gd name="T13" fmla="*/ 186 h 360"/>
                  <a:gd name="T14" fmla="*/ 109 w 114"/>
                  <a:gd name="T15" fmla="*/ 149 h 360"/>
                  <a:gd name="T16" fmla="*/ 94 w 114"/>
                  <a:gd name="T17" fmla="*/ 109 h 360"/>
                  <a:gd name="T18" fmla="*/ 74 w 114"/>
                  <a:gd name="T19" fmla="*/ 72 h 360"/>
                  <a:gd name="T20" fmla="*/ 63 w 114"/>
                  <a:gd name="T21" fmla="*/ 54 h 360"/>
                  <a:gd name="T22" fmla="*/ 40 w 114"/>
                  <a:gd name="T23" fmla="*/ 32 h 360"/>
                  <a:gd name="T24" fmla="*/ 0 w 114"/>
                  <a:gd name="T25" fmla="*/ 0 h 3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4"/>
                  <a:gd name="T40" fmla="*/ 0 h 360"/>
                  <a:gd name="T41" fmla="*/ 114 w 114"/>
                  <a:gd name="T42" fmla="*/ 360 h 3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4" h="360">
                    <a:moveTo>
                      <a:pt x="3" y="360"/>
                    </a:moveTo>
                    <a:lnTo>
                      <a:pt x="29" y="340"/>
                    </a:lnTo>
                    <a:lnTo>
                      <a:pt x="63" y="320"/>
                    </a:lnTo>
                    <a:lnTo>
                      <a:pt x="83" y="303"/>
                    </a:lnTo>
                    <a:lnTo>
                      <a:pt x="106" y="266"/>
                    </a:lnTo>
                    <a:lnTo>
                      <a:pt x="114" y="226"/>
                    </a:lnTo>
                    <a:lnTo>
                      <a:pt x="114" y="186"/>
                    </a:lnTo>
                    <a:lnTo>
                      <a:pt x="109" y="149"/>
                    </a:lnTo>
                    <a:lnTo>
                      <a:pt x="94" y="109"/>
                    </a:lnTo>
                    <a:lnTo>
                      <a:pt x="74" y="72"/>
                    </a:lnTo>
                    <a:lnTo>
                      <a:pt x="63" y="54"/>
                    </a:lnTo>
                    <a:lnTo>
                      <a:pt x="40" y="3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6" name="Freeform 1815"/>
              <p:cNvSpPr>
                <a:spLocks/>
              </p:cNvSpPr>
              <p:nvPr/>
            </p:nvSpPr>
            <p:spPr bwMode="auto">
              <a:xfrm>
                <a:off x="3435" y="1751"/>
                <a:ext cx="31" cy="120"/>
              </a:xfrm>
              <a:custGeom>
                <a:avLst/>
                <a:gdLst>
                  <a:gd name="T0" fmla="*/ 0 w 31"/>
                  <a:gd name="T1" fmla="*/ 120 h 120"/>
                  <a:gd name="T2" fmla="*/ 0 w 31"/>
                  <a:gd name="T3" fmla="*/ 120 h 120"/>
                  <a:gd name="T4" fmla="*/ 31 w 31"/>
                  <a:gd name="T5" fmla="*/ 80 h 120"/>
                  <a:gd name="T6" fmla="*/ 23 w 31"/>
                  <a:gd name="T7" fmla="*/ 43 h 120"/>
                  <a:gd name="T8" fmla="*/ 0 w 31"/>
                  <a:gd name="T9" fmla="*/ 3 h 120"/>
                  <a:gd name="T10" fmla="*/ 0 w 31"/>
                  <a:gd name="T11" fmla="*/ 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120"/>
                  <a:gd name="T20" fmla="*/ 31 w 31"/>
                  <a:gd name="T21" fmla="*/ 120 h 1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120">
                    <a:moveTo>
                      <a:pt x="0" y="120"/>
                    </a:moveTo>
                    <a:lnTo>
                      <a:pt x="0" y="120"/>
                    </a:lnTo>
                    <a:lnTo>
                      <a:pt x="31" y="80"/>
                    </a:lnTo>
                    <a:lnTo>
                      <a:pt x="23" y="4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697" name="Freeform 1816"/>
              <p:cNvSpPr>
                <a:spLocks/>
              </p:cNvSpPr>
              <p:nvPr/>
            </p:nvSpPr>
            <p:spPr bwMode="auto">
              <a:xfrm>
                <a:off x="3432" y="1337"/>
                <a:ext cx="92" cy="288"/>
              </a:xfrm>
              <a:custGeom>
                <a:avLst/>
                <a:gdLst>
                  <a:gd name="T0" fmla="*/ 3 w 92"/>
                  <a:gd name="T1" fmla="*/ 288 h 288"/>
                  <a:gd name="T2" fmla="*/ 49 w 92"/>
                  <a:gd name="T3" fmla="*/ 263 h 288"/>
                  <a:gd name="T4" fmla="*/ 63 w 92"/>
                  <a:gd name="T5" fmla="*/ 251 h 288"/>
                  <a:gd name="T6" fmla="*/ 80 w 92"/>
                  <a:gd name="T7" fmla="*/ 226 h 288"/>
                  <a:gd name="T8" fmla="*/ 92 w 92"/>
                  <a:gd name="T9" fmla="*/ 186 h 288"/>
                  <a:gd name="T10" fmla="*/ 92 w 92"/>
                  <a:gd name="T11" fmla="*/ 146 h 288"/>
                  <a:gd name="T12" fmla="*/ 83 w 92"/>
                  <a:gd name="T13" fmla="*/ 109 h 288"/>
                  <a:gd name="T14" fmla="*/ 69 w 92"/>
                  <a:gd name="T15" fmla="*/ 69 h 288"/>
                  <a:gd name="T16" fmla="*/ 63 w 92"/>
                  <a:gd name="T17" fmla="*/ 60 h 288"/>
                  <a:gd name="T18" fmla="*/ 34 w 92"/>
                  <a:gd name="T19" fmla="*/ 32 h 288"/>
                  <a:gd name="T20" fmla="*/ 0 w 92"/>
                  <a:gd name="T21" fmla="*/ 0 h 2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2"/>
                  <a:gd name="T34" fmla="*/ 0 h 288"/>
                  <a:gd name="T35" fmla="*/ 92 w 92"/>
                  <a:gd name="T36" fmla="*/ 288 h 28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2" h="288">
                    <a:moveTo>
                      <a:pt x="3" y="288"/>
                    </a:moveTo>
                    <a:lnTo>
                      <a:pt x="49" y="263"/>
                    </a:lnTo>
                    <a:lnTo>
                      <a:pt x="63" y="251"/>
                    </a:lnTo>
                    <a:lnTo>
                      <a:pt x="80" y="226"/>
                    </a:lnTo>
                    <a:lnTo>
                      <a:pt x="92" y="186"/>
                    </a:lnTo>
                    <a:lnTo>
                      <a:pt x="92" y="146"/>
                    </a:lnTo>
                    <a:lnTo>
                      <a:pt x="83" y="109"/>
                    </a:lnTo>
                    <a:lnTo>
                      <a:pt x="69" y="69"/>
                    </a:lnTo>
                    <a:lnTo>
                      <a:pt x="63" y="60"/>
                    </a:lnTo>
                    <a:lnTo>
                      <a:pt x="34" y="3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sp>
          <p:nvSpPr>
            <p:cNvPr id="1392483" name="Freeform 1818"/>
            <p:cNvSpPr>
              <a:spLocks/>
            </p:cNvSpPr>
            <p:nvPr/>
          </p:nvSpPr>
          <p:spPr bwMode="auto">
            <a:xfrm>
              <a:off x="3435" y="1782"/>
              <a:ext cx="6" cy="60"/>
            </a:xfrm>
            <a:custGeom>
              <a:avLst/>
              <a:gdLst>
                <a:gd name="T0" fmla="*/ 0 w 6"/>
                <a:gd name="T1" fmla="*/ 60 h 60"/>
                <a:gd name="T2" fmla="*/ 6 w 6"/>
                <a:gd name="T3" fmla="*/ 49 h 60"/>
                <a:gd name="T4" fmla="*/ 3 w 6"/>
                <a:gd name="T5" fmla="*/ 12 h 60"/>
                <a:gd name="T6" fmla="*/ 0 w 6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0"/>
                <a:gd name="T14" fmla="*/ 6 w 6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0">
                  <a:moveTo>
                    <a:pt x="0" y="60"/>
                  </a:moveTo>
                  <a:lnTo>
                    <a:pt x="6" y="49"/>
                  </a:lnTo>
                  <a:lnTo>
                    <a:pt x="3" y="1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84" name="Freeform 1819"/>
            <p:cNvSpPr>
              <a:spLocks/>
            </p:cNvSpPr>
            <p:nvPr/>
          </p:nvSpPr>
          <p:spPr bwMode="auto">
            <a:xfrm>
              <a:off x="3432" y="1377"/>
              <a:ext cx="69" cy="223"/>
            </a:xfrm>
            <a:custGeom>
              <a:avLst/>
              <a:gdLst>
                <a:gd name="T0" fmla="*/ 3 w 69"/>
                <a:gd name="T1" fmla="*/ 223 h 223"/>
                <a:gd name="T2" fmla="*/ 3 w 69"/>
                <a:gd name="T3" fmla="*/ 223 h 223"/>
                <a:gd name="T4" fmla="*/ 52 w 69"/>
                <a:gd name="T5" fmla="*/ 186 h 223"/>
                <a:gd name="T6" fmla="*/ 63 w 69"/>
                <a:gd name="T7" fmla="*/ 166 h 223"/>
                <a:gd name="T8" fmla="*/ 69 w 69"/>
                <a:gd name="T9" fmla="*/ 146 h 223"/>
                <a:gd name="T10" fmla="*/ 69 w 69"/>
                <a:gd name="T11" fmla="*/ 106 h 223"/>
                <a:gd name="T12" fmla="*/ 63 w 69"/>
                <a:gd name="T13" fmla="*/ 80 h 223"/>
                <a:gd name="T14" fmla="*/ 57 w 69"/>
                <a:gd name="T15" fmla="*/ 69 h 223"/>
                <a:gd name="T16" fmla="*/ 32 w 69"/>
                <a:gd name="T17" fmla="*/ 29 h 223"/>
                <a:gd name="T18" fmla="*/ 0 w 69"/>
                <a:gd name="T19" fmla="*/ 0 h 2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223"/>
                <a:gd name="T32" fmla="*/ 69 w 69"/>
                <a:gd name="T33" fmla="*/ 223 h 2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223">
                  <a:moveTo>
                    <a:pt x="3" y="223"/>
                  </a:moveTo>
                  <a:lnTo>
                    <a:pt x="3" y="223"/>
                  </a:lnTo>
                  <a:lnTo>
                    <a:pt x="52" y="186"/>
                  </a:lnTo>
                  <a:lnTo>
                    <a:pt x="63" y="166"/>
                  </a:lnTo>
                  <a:lnTo>
                    <a:pt x="69" y="146"/>
                  </a:lnTo>
                  <a:lnTo>
                    <a:pt x="69" y="106"/>
                  </a:lnTo>
                  <a:lnTo>
                    <a:pt x="63" y="80"/>
                  </a:lnTo>
                  <a:lnTo>
                    <a:pt x="57" y="69"/>
                  </a:lnTo>
                  <a:lnTo>
                    <a:pt x="32" y="29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85" name="Freeform 1820"/>
            <p:cNvSpPr>
              <a:spLocks/>
            </p:cNvSpPr>
            <p:nvPr/>
          </p:nvSpPr>
          <p:spPr bwMode="auto">
            <a:xfrm>
              <a:off x="3432" y="1420"/>
              <a:ext cx="34" cy="151"/>
            </a:xfrm>
            <a:custGeom>
              <a:avLst/>
              <a:gdLst>
                <a:gd name="T0" fmla="*/ 0 w 34"/>
                <a:gd name="T1" fmla="*/ 151 h 151"/>
                <a:gd name="T2" fmla="*/ 12 w 34"/>
                <a:gd name="T3" fmla="*/ 143 h 151"/>
                <a:gd name="T4" fmla="*/ 34 w 34"/>
                <a:gd name="T5" fmla="*/ 103 h 151"/>
                <a:gd name="T6" fmla="*/ 34 w 34"/>
                <a:gd name="T7" fmla="*/ 63 h 151"/>
                <a:gd name="T8" fmla="*/ 20 w 34"/>
                <a:gd name="T9" fmla="*/ 26 h 151"/>
                <a:gd name="T10" fmla="*/ 0 w 34"/>
                <a:gd name="T11" fmla="*/ 0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151"/>
                <a:gd name="T20" fmla="*/ 34 w 34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151">
                  <a:moveTo>
                    <a:pt x="0" y="151"/>
                  </a:moveTo>
                  <a:lnTo>
                    <a:pt x="12" y="143"/>
                  </a:lnTo>
                  <a:lnTo>
                    <a:pt x="34" y="103"/>
                  </a:lnTo>
                  <a:lnTo>
                    <a:pt x="34" y="63"/>
                  </a:lnTo>
                  <a:lnTo>
                    <a:pt x="20" y="26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86" name="Line 1821"/>
            <p:cNvSpPr>
              <a:spLocks noChangeShapeType="1"/>
            </p:cNvSpPr>
            <p:nvPr/>
          </p:nvSpPr>
          <p:spPr bwMode="auto">
            <a:xfrm flipH="1">
              <a:off x="3435" y="2062"/>
              <a:ext cx="1513" cy="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392487" name="Line 1822"/>
            <p:cNvSpPr>
              <a:spLocks noChangeShapeType="1"/>
            </p:cNvSpPr>
            <p:nvPr/>
          </p:nvSpPr>
          <p:spPr bwMode="auto">
            <a:xfrm>
              <a:off x="3432" y="1097"/>
              <a:ext cx="3" cy="96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392488" name="Freeform 1823"/>
            <p:cNvSpPr>
              <a:spLocks/>
            </p:cNvSpPr>
            <p:nvPr/>
          </p:nvSpPr>
          <p:spPr bwMode="auto">
            <a:xfrm>
              <a:off x="2984" y="1543"/>
              <a:ext cx="20" cy="57"/>
            </a:xfrm>
            <a:custGeom>
              <a:avLst/>
              <a:gdLst>
                <a:gd name="T0" fmla="*/ 20 w 20"/>
                <a:gd name="T1" fmla="*/ 51 h 57"/>
                <a:gd name="T2" fmla="*/ 20 w 20"/>
                <a:gd name="T3" fmla="*/ 57 h 57"/>
                <a:gd name="T4" fmla="*/ 17 w 20"/>
                <a:gd name="T5" fmla="*/ 57 h 57"/>
                <a:gd name="T6" fmla="*/ 17 w 20"/>
                <a:gd name="T7" fmla="*/ 57 h 57"/>
                <a:gd name="T8" fmla="*/ 11 w 20"/>
                <a:gd name="T9" fmla="*/ 57 h 57"/>
                <a:gd name="T10" fmla="*/ 11 w 20"/>
                <a:gd name="T11" fmla="*/ 57 h 57"/>
                <a:gd name="T12" fmla="*/ 9 w 20"/>
                <a:gd name="T13" fmla="*/ 54 h 57"/>
                <a:gd name="T14" fmla="*/ 6 w 20"/>
                <a:gd name="T15" fmla="*/ 54 h 57"/>
                <a:gd name="T16" fmla="*/ 6 w 20"/>
                <a:gd name="T17" fmla="*/ 48 h 57"/>
                <a:gd name="T18" fmla="*/ 6 w 20"/>
                <a:gd name="T19" fmla="*/ 45 h 57"/>
                <a:gd name="T20" fmla="*/ 6 w 20"/>
                <a:gd name="T21" fmla="*/ 20 h 57"/>
                <a:gd name="T22" fmla="*/ 0 w 20"/>
                <a:gd name="T23" fmla="*/ 20 h 57"/>
                <a:gd name="T24" fmla="*/ 0 w 20"/>
                <a:gd name="T25" fmla="*/ 14 h 57"/>
                <a:gd name="T26" fmla="*/ 6 w 20"/>
                <a:gd name="T27" fmla="*/ 14 h 57"/>
                <a:gd name="T28" fmla="*/ 6 w 20"/>
                <a:gd name="T29" fmla="*/ 5 h 57"/>
                <a:gd name="T30" fmla="*/ 14 w 20"/>
                <a:gd name="T31" fmla="*/ 0 h 57"/>
                <a:gd name="T32" fmla="*/ 14 w 20"/>
                <a:gd name="T33" fmla="*/ 14 h 57"/>
                <a:gd name="T34" fmla="*/ 20 w 20"/>
                <a:gd name="T35" fmla="*/ 14 h 57"/>
                <a:gd name="T36" fmla="*/ 20 w 20"/>
                <a:gd name="T37" fmla="*/ 20 h 57"/>
                <a:gd name="T38" fmla="*/ 14 w 20"/>
                <a:gd name="T39" fmla="*/ 20 h 57"/>
                <a:gd name="T40" fmla="*/ 14 w 20"/>
                <a:gd name="T41" fmla="*/ 45 h 57"/>
                <a:gd name="T42" fmla="*/ 14 w 20"/>
                <a:gd name="T43" fmla="*/ 48 h 57"/>
                <a:gd name="T44" fmla="*/ 14 w 20"/>
                <a:gd name="T45" fmla="*/ 48 h 57"/>
                <a:gd name="T46" fmla="*/ 14 w 20"/>
                <a:gd name="T47" fmla="*/ 48 h 57"/>
                <a:gd name="T48" fmla="*/ 14 w 20"/>
                <a:gd name="T49" fmla="*/ 51 h 57"/>
                <a:gd name="T50" fmla="*/ 17 w 20"/>
                <a:gd name="T51" fmla="*/ 51 h 57"/>
                <a:gd name="T52" fmla="*/ 17 w 20"/>
                <a:gd name="T53" fmla="*/ 51 h 57"/>
                <a:gd name="T54" fmla="*/ 20 w 20"/>
                <a:gd name="T55" fmla="*/ 51 h 57"/>
                <a:gd name="T56" fmla="*/ 20 w 20"/>
                <a:gd name="T57" fmla="*/ 5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57"/>
                <a:gd name="T89" fmla="*/ 20 w 2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57">
                  <a:moveTo>
                    <a:pt x="20" y="51"/>
                  </a:moveTo>
                  <a:lnTo>
                    <a:pt x="20" y="57"/>
                  </a:lnTo>
                  <a:lnTo>
                    <a:pt x="17" y="57"/>
                  </a:lnTo>
                  <a:lnTo>
                    <a:pt x="11" y="57"/>
                  </a:lnTo>
                  <a:lnTo>
                    <a:pt x="9" y="54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5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20"/>
                  </a:lnTo>
                  <a:lnTo>
                    <a:pt x="14" y="20"/>
                  </a:lnTo>
                  <a:lnTo>
                    <a:pt x="14" y="45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7" y="51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89" name="Freeform 1824"/>
            <p:cNvSpPr>
              <a:spLocks/>
            </p:cNvSpPr>
            <p:nvPr/>
          </p:nvSpPr>
          <p:spPr bwMode="auto">
            <a:xfrm>
              <a:off x="3007" y="1577"/>
              <a:ext cx="31" cy="46"/>
            </a:xfrm>
            <a:custGeom>
              <a:avLst/>
              <a:gdLst>
                <a:gd name="T0" fmla="*/ 31 w 31"/>
                <a:gd name="T1" fmla="*/ 40 h 46"/>
                <a:gd name="T2" fmla="*/ 31 w 31"/>
                <a:gd name="T3" fmla="*/ 46 h 46"/>
                <a:gd name="T4" fmla="*/ 0 w 31"/>
                <a:gd name="T5" fmla="*/ 46 h 46"/>
                <a:gd name="T6" fmla="*/ 0 w 31"/>
                <a:gd name="T7" fmla="*/ 43 h 46"/>
                <a:gd name="T8" fmla="*/ 3 w 31"/>
                <a:gd name="T9" fmla="*/ 43 h 46"/>
                <a:gd name="T10" fmla="*/ 3 w 31"/>
                <a:gd name="T11" fmla="*/ 40 h 46"/>
                <a:gd name="T12" fmla="*/ 6 w 31"/>
                <a:gd name="T13" fmla="*/ 34 h 46"/>
                <a:gd name="T14" fmla="*/ 8 w 31"/>
                <a:gd name="T15" fmla="*/ 31 h 46"/>
                <a:gd name="T16" fmla="*/ 11 w 31"/>
                <a:gd name="T17" fmla="*/ 28 h 46"/>
                <a:gd name="T18" fmla="*/ 17 w 31"/>
                <a:gd name="T19" fmla="*/ 23 h 46"/>
                <a:gd name="T20" fmla="*/ 23 w 31"/>
                <a:gd name="T21" fmla="*/ 20 h 46"/>
                <a:gd name="T22" fmla="*/ 23 w 31"/>
                <a:gd name="T23" fmla="*/ 17 h 46"/>
                <a:gd name="T24" fmla="*/ 26 w 31"/>
                <a:gd name="T25" fmla="*/ 11 h 46"/>
                <a:gd name="T26" fmla="*/ 23 w 31"/>
                <a:gd name="T27" fmla="*/ 8 h 46"/>
                <a:gd name="T28" fmla="*/ 23 w 31"/>
                <a:gd name="T29" fmla="*/ 8 h 46"/>
                <a:gd name="T30" fmla="*/ 20 w 31"/>
                <a:gd name="T31" fmla="*/ 6 h 46"/>
                <a:gd name="T32" fmla="*/ 17 w 31"/>
                <a:gd name="T33" fmla="*/ 6 h 46"/>
                <a:gd name="T34" fmla="*/ 14 w 31"/>
                <a:gd name="T35" fmla="*/ 6 h 46"/>
                <a:gd name="T36" fmla="*/ 11 w 31"/>
                <a:gd name="T37" fmla="*/ 8 h 46"/>
                <a:gd name="T38" fmla="*/ 8 w 31"/>
                <a:gd name="T39" fmla="*/ 11 h 46"/>
                <a:gd name="T40" fmla="*/ 8 w 31"/>
                <a:gd name="T41" fmla="*/ 14 h 46"/>
                <a:gd name="T42" fmla="*/ 3 w 31"/>
                <a:gd name="T43" fmla="*/ 11 h 46"/>
                <a:gd name="T44" fmla="*/ 3 w 31"/>
                <a:gd name="T45" fmla="*/ 8 h 46"/>
                <a:gd name="T46" fmla="*/ 6 w 31"/>
                <a:gd name="T47" fmla="*/ 3 h 46"/>
                <a:gd name="T48" fmla="*/ 11 w 31"/>
                <a:gd name="T49" fmla="*/ 0 h 46"/>
                <a:gd name="T50" fmla="*/ 17 w 31"/>
                <a:gd name="T51" fmla="*/ 0 h 46"/>
                <a:gd name="T52" fmla="*/ 23 w 31"/>
                <a:gd name="T53" fmla="*/ 0 h 46"/>
                <a:gd name="T54" fmla="*/ 26 w 31"/>
                <a:gd name="T55" fmla="*/ 3 h 46"/>
                <a:gd name="T56" fmla="*/ 28 w 31"/>
                <a:gd name="T57" fmla="*/ 8 h 46"/>
                <a:gd name="T58" fmla="*/ 31 w 31"/>
                <a:gd name="T59" fmla="*/ 11 h 46"/>
                <a:gd name="T60" fmla="*/ 31 w 31"/>
                <a:gd name="T61" fmla="*/ 14 h 46"/>
                <a:gd name="T62" fmla="*/ 28 w 31"/>
                <a:gd name="T63" fmla="*/ 17 h 46"/>
                <a:gd name="T64" fmla="*/ 28 w 31"/>
                <a:gd name="T65" fmla="*/ 20 h 46"/>
                <a:gd name="T66" fmla="*/ 26 w 31"/>
                <a:gd name="T67" fmla="*/ 23 h 46"/>
                <a:gd name="T68" fmla="*/ 23 w 31"/>
                <a:gd name="T69" fmla="*/ 28 h 46"/>
                <a:gd name="T70" fmla="*/ 17 w 31"/>
                <a:gd name="T71" fmla="*/ 31 h 46"/>
                <a:gd name="T72" fmla="*/ 14 w 31"/>
                <a:gd name="T73" fmla="*/ 34 h 46"/>
                <a:gd name="T74" fmla="*/ 11 w 31"/>
                <a:gd name="T75" fmla="*/ 37 h 46"/>
                <a:gd name="T76" fmla="*/ 11 w 31"/>
                <a:gd name="T77" fmla="*/ 40 h 46"/>
                <a:gd name="T78" fmla="*/ 8 w 31"/>
                <a:gd name="T79" fmla="*/ 40 h 46"/>
                <a:gd name="T80" fmla="*/ 31 w 31"/>
                <a:gd name="T81" fmla="*/ 40 h 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"/>
                <a:gd name="T124" fmla="*/ 0 h 46"/>
                <a:gd name="T125" fmla="*/ 31 w 31"/>
                <a:gd name="T126" fmla="*/ 46 h 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" h="46">
                  <a:moveTo>
                    <a:pt x="31" y="40"/>
                  </a:moveTo>
                  <a:lnTo>
                    <a:pt x="31" y="46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6" y="34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7" y="23"/>
                  </a:lnTo>
                  <a:lnTo>
                    <a:pt x="23" y="20"/>
                  </a:lnTo>
                  <a:lnTo>
                    <a:pt x="23" y="17"/>
                  </a:lnTo>
                  <a:lnTo>
                    <a:pt x="26" y="11"/>
                  </a:lnTo>
                  <a:lnTo>
                    <a:pt x="23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3" y="11"/>
                  </a:lnTo>
                  <a:lnTo>
                    <a:pt x="3" y="8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6" y="3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8" y="20"/>
                  </a:lnTo>
                  <a:lnTo>
                    <a:pt x="26" y="23"/>
                  </a:lnTo>
                  <a:lnTo>
                    <a:pt x="23" y="28"/>
                  </a:lnTo>
                  <a:lnTo>
                    <a:pt x="17" y="31"/>
                  </a:lnTo>
                  <a:lnTo>
                    <a:pt x="14" y="34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0" name="Freeform 1825"/>
            <p:cNvSpPr>
              <a:spLocks/>
            </p:cNvSpPr>
            <p:nvPr/>
          </p:nvSpPr>
          <p:spPr bwMode="auto">
            <a:xfrm>
              <a:off x="3041" y="1543"/>
              <a:ext cx="23" cy="57"/>
            </a:xfrm>
            <a:custGeom>
              <a:avLst/>
              <a:gdLst>
                <a:gd name="T0" fmla="*/ 0 w 23"/>
                <a:gd name="T1" fmla="*/ 57 h 57"/>
                <a:gd name="T2" fmla="*/ 17 w 23"/>
                <a:gd name="T3" fmla="*/ 0 h 57"/>
                <a:gd name="T4" fmla="*/ 23 w 23"/>
                <a:gd name="T5" fmla="*/ 0 h 57"/>
                <a:gd name="T6" fmla="*/ 6 w 23"/>
                <a:gd name="T7" fmla="*/ 57 h 57"/>
                <a:gd name="T8" fmla="*/ 0 w 2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57"/>
                <a:gd name="T17" fmla="*/ 23 w 2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57">
                  <a:moveTo>
                    <a:pt x="0" y="57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6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1" name="Freeform 1826"/>
            <p:cNvSpPr>
              <a:spLocks/>
            </p:cNvSpPr>
            <p:nvPr/>
          </p:nvSpPr>
          <p:spPr bwMode="auto">
            <a:xfrm>
              <a:off x="3067" y="1540"/>
              <a:ext cx="23" cy="60"/>
            </a:xfrm>
            <a:custGeom>
              <a:avLst/>
              <a:gdLst>
                <a:gd name="T0" fmla="*/ 6 w 23"/>
                <a:gd name="T1" fmla="*/ 60 h 60"/>
                <a:gd name="T2" fmla="*/ 6 w 23"/>
                <a:gd name="T3" fmla="*/ 23 h 60"/>
                <a:gd name="T4" fmla="*/ 0 w 23"/>
                <a:gd name="T5" fmla="*/ 23 h 60"/>
                <a:gd name="T6" fmla="*/ 0 w 23"/>
                <a:gd name="T7" fmla="*/ 17 h 60"/>
                <a:gd name="T8" fmla="*/ 6 w 23"/>
                <a:gd name="T9" fmla="*/ 17 h 60"/>
                <a:gd name="T10" fmla="*/ 6 w 23"/>
                <a:gd name="T11" fmla="*/ 14 h 60"/>
                <a:gd name="T12" fmla="*/ 6 w 23"/>
                <a:gd name="T13" fmla="*/ 8 h 60"/>
                <a:gd name="T14" fmla="*/ 6 w 23"/>
                <a:gd name="T15" fmla="*/ 5 h 60"/>
                <a:gd name="T16" fmla="*/ 6 w 23"/>
                <a:gd name="T17" fmla="*/ 5 h 60"/>
                <a:gd name="T18" fmla="*/ 8 w 23"/>
                <a:gd name="T19" fmla="*/ 3 h 60"/>
                <a:gd name="T20" fmla="*/ 11 w 23"/>
                <a:gd name="T21" fmla="*/ 0 h 60"/>
                <a:gd name="T22" fmla="*/ 17 w 23"/>
                <a:gd name="T23" fmla="*/ 0 h 60"/>
                <a:gd name="T24" fmla="*/ 20 w 23"/>
                <a:gd name="T25" fmla="*/ 0 h 60"/>
                <a:gd name="T26" fmla="*/ 23 w 23"/>
                <a:gd name="T27" fmla="*/ 3 h 60"/>
                <a:gd name="T28" fmla="*/ 23 w 23"/>
                <a:gd name="T29" fmla="*/ 8 h 60"/>
                <a:gd name="T30" fmla="*/ 20 w 23"/>
                <a:gd name="T31" fmla="*/ 8 h 60"/>
                <a:gd name="T32" fmla="*/ 17 w 23"/>
                <a:gd name="T33" fmla="*/ 8 h 60"/>
                <a:gd name="T34" fmla="*/ 14 w 23"/>
                <a:gd name="T35" fmla="*/ 8 h 60"/>
                <a:gd name="T36" fmla="*/ 14 w 23"/>
                <a:gd name="T37" fmla="*/ 8 h 60"/>
                <a:gd name="T38" fmla="*/ 11 w 23"/>
                <a:gd name="T39" fmla="*/ 11 h 60"/>
                <a:gd name="T40" fmla="*/ 11 w 23"/>
                <a:gd name="T41" fmla="*/ 14 h 60"/>
                <a:gd name="T42" fmla="*/ 11 w 23"/>
                <a:gd name="T43" fmla="*/ 17 h 60"/>
                <a:gd name="T44" fmla="*/ 20 w 23"/>
                <a:gd name="T45" fmla="*/ 17 h 60"/>
                <a:gd name="T46" fmla="*/ 20 w 23"/>
                <a:gd name="T47" fmla="*/ 23 h 60"/>
                <a:gd name="T48" fmla="*/ 11 w 23"/>
                <a:gd name="T49" fmla="*/ 23 h 60"/>
                <a:gd name="T50" fmla="*/ 11 w 23"/>
                <a:gd name="T51" fmla="*/ 60 h 60"/>
                <a:gd name="T52" fmla="*/ 6 w 23"/>
                <a:gd name="T53" fmla="*/ 60 h 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"/>
                <a:gd name="T82" fmla="*/ 0 h 60"/>
                <a:gd name="T83" fmla="*/ 23 w 23"/>
                <a:gd name="T84" fmla="*/ 60 h 6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" h="60">
                  <a:moveTo>
                    <a:pt x="6" y="60"/>
                  </a:moveTo>
                  <a:lnTo>
                    <a:pt x="6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6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20" y="17"/>
                  </a:lnTo>
                  <a:lnTo>
                    <a:pt x="20" y="23"/>
                  </a:lnTo>
                  <a:lnTo>
                    <a:pt x="11" y="23"/>
                  </a:lnTo>
                  <a:lnTo>
                    <a:pt x="11" y="60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2" name="Freeform 1827"/>
            <p:cNvSpPr>
              <a:spLocks/>
            </p:cNvSpPr>
            <p:nvPr/>
          </p:nvSpPr>
          <p:spPr bwMode="auto">
            <a:xfrm>
              <a:off x="3090" y="1557"/>
              <a:ext cx="34" cy="43"/>
            </a:xfrm>
            <a:custGeom>
              <a:avLst/>
              <a:gdLst>
                <a:gd name="T0" fmla="*/ 8 w 34"/>
                <a:gd name="T1" fmla="*/ 28 h 43"/>
                <a:gd name="T2" fmla="*/ 11 w 34"/>
                <a:gd name="T3" fmla="*/ 34 h 43"/>
                <a:gd name="T4" fmla="*/ 17 w 34"/>
                <a:gd name="T5" fmla="*/ 37 h 43"/>
                <a:gd name="T6" fmla="*/ 25 w 34"/>
                <a:gd name="T7" fmla="*/ 34 h 43"/>
                <a:gd name="T8" fmla="*/ 25 w 34"/>
                <a:gd name="T9" fmla="*/ 31 h 43"/>
                <a:gd name="T10" fmla="*/ 23 w 34"/>
                <a:gd name="T11" fmla="*/ 26 h 43"/>
                <a:gd name="T12" fmla="*/ 17 w 34"/>
                <a:gd name="T13" fmla="*/ 26 h 43"/>
                <a:gd name="T14" fmla="*/ 8 w 34"/>
                <a:gd name="T15" fmla="*/ 23 h 43"/>
                <a:gd name="T16" fmla="*/ 3 w 34"/>
                <a:gd name="T17" fmla="*/ 17 h 43"/>
                <a:gd name="T18" fmla="*/ 0 w 34"/>
                <a:gd name="T19" fmla="*/ 11 h 43"/>
                <a:gd name="T20" fmla="*/ 3 w 34"/>
                <a:gd name="T21" fmla="*/ 6 h 43"/>
                <a:gd name="T22" fmla="*/ 5 w 34"/>
                <a:gd name="T23" fmla="*/ 3 h 43"/>
                <a:gd name="T24" fmla="*/ 8 w 34"/>
                <a:gd name="T25" fmla="*/ 0 h 43"/>
                <a:gd name="T26" fmla="*/ 17 w 34"/>
                <a:gd name="T27" fmla="*/ 0 h 43"/>
                <a:gd name="T28" fmla="*/ 23 w 34"/>
                <a:gd name="T29" fmla="*/ 0 h 43"/>
                <a:gd name="T30" fmla="*/ 28 w 34"/>
                <a:gd name="T31" fmla="*/ 6 h 43"/>
                <a:gd name="T32" fmla="*/ 31 w 34"/>
                <a:gd name="T33" fmla="*/ 11 h 43"/>
                <a:gd name="T34" fmla="*/ 23 w 34"/>
                <a:gd name="T35" fmla="*/ 8 h 43"/>
                <a:gd name="T36" fmla="*/ 20 w 34"/>
                <a:gd name="T37" fmla="*/ 6 h 43"/>
                <a:gd name="T38" fmla="*/ 11 w 34"/>
                <a:gd name="T39" fmla="*/ 6 h 43"/>
                <a:gd name="T40" fmla="*/ 8 w 34"/>
                <a:gd name="T41" fmla="*/ 8 h 43"/>
                <a:gd name="T42" fmla="*/ 8 w 34"/>
                <a:gd name="T43" fmla="*/ 11 h 43"/>
                <a:gd name="T44" fmla="*/ 11 w 34"/>
                <a:gd name="T45" fmla="*/ 14 h 43"/>
                <a:gd name="T46" fmla="*/ 14 w 34"/>
                <a:gd name="T47" fmla="*/ 14 h 43"/>
                <a:gd name="T48" fmla="*/ 23 w 34"/>
                <a:gd name="T49" fmla="*/ 17 h 43"/>
                <a:gd name="T50" fmla="*/ 28 w 34"/>
                <a:gd name="T51" fmla="*/ 20 h 43"/>
                <a:gd name="T52" fmla="*/ 34 w 34"/>
                <a:gd name="T53" fmla="*/ 26 h 43"/>
                <a:gd name="T54" fmla="*/ 34 w 34"/>
                <a:gd name="T55" fmla="*/ 34 h 43"/>
                <a:gd name="T56" fmla="*/ 28 w 34"/>
                <a:gd name="T57" fmla="*/ 40 h 43"/>
                <a:gd name="T58" fmla="*/ 23 w 34"/>
                <a:gd name="T59" fmla="*/ 43 h 43"/>
                <a:gd name="T60" fmla="*/ 11 w 34"/>
                <a:gd name="T61" fmla="*/ 43 h 43"/>
                <a:gd name="T62" fmla="*/ 3 w 34"/>
                <a:gd name="T63" fmla="*/ 34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3"/>
                <a:gd name="T98" fmla="*/ 34 w 34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3">
                  <a:moveTo>
                    <a:pt x="0" y="28"/>
                  </a:moveTo>
                  <a:lnTo>
                    <a:pt x="8" y="28"/>
                  </a:lnTo>
                  <a:lnTo>
                    <a:pt x="8" y="31"/>
                  </a:lnTo>
                  <a:lnTo>
                    <a:pt x="11" y="34"/>
                  </a:lnTo>
                  <a:lnTo>
                    <a:pt x="14" y="37"/>
                  </a:lnTo>
                  <a:lnTo>
                    <a:pt x="17" y="37"/>
                  </a:lnTo>
                  <a:lnTo>
                    <a:pt x="23" y="37"/>
                  </a:lnTo>
                  <a:lnTo>
                    <a:pt x="25" y="34"/>
                  </a:lnTo>
                  <a:lnTo>
                    <a:pt x="25" y="31"/>
                  </a:lnTo>
                  <a:lnTo>
                    <a:pt x="25" y="28"/>
                  </a:lnTo>
                  <a:lnTo>
                    <a:pt x="23" y="26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5" y="20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7" y="17"/>
                  </a:lnTo>
                  <a:lnTo>
                    <a:pt x="23" y="17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1" y="23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4" y="34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5" y="40"/>
                  </a:lnTo>
                  <a:lnTo>
                    <a:pt x="23" y="43"/>
                  </a:lnTo>
                  <a:lnTo>
                    <a:pt x="17" y="43"/>
                  </a:lnTo>
                  <a:lnTo>
                    <a:pt x="11" y="43"/>
                  </a:lnTo>
                  <a:lnTo>
                    <a:pt x="5" y="40"/>
                  </a:lnTo>
                  <a:lnTo>
                    <a:pt x="3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3" name="Freeform 1828"/>
            <p:cNvSpPr>
              <a:spLocks/>
            </p:cNvSpPr>
            <p:nvPr/>
          </p:nvSpPr>
          <p:spPr bwMode="auto">
            <a:xfrm>
              <a:off x="4120" y="2267"/>
              <a:ext cx="20" cy="58"/>
            </a:xfrm>
            <a:custGeom>
              <a:avLst/>
              <a:gdLst>
                <a:gd name="T0" fmla="*/ 20 w 20"/>
                <a:gd name="T1" fmla="*/ 52 h 58"/>
                <a:gd name="T2" fmla="*/ 20 w 20"/>
                <a:gd name="T3" fmla="*/ 58 h 58"/>
                <a:gd name="T4" fmla="*/ 17 w 20"/>
                <a:gd name="T5" fmla="*/ 58 h 58"/>
                <a:gd name="T6" fmla="*/ 14 w 20"/>
                <a:gd name="T7" fmla="*/ 58 h 58"/>
                <a:gd name="T8" fmla="*/ 11 w 20"/>
                <a:gd name="T9" fmla="*/ 58 h 58"/>
                <a:gd name="T10" fmla="*/ 9 w 20"/>
                <a:gd name="T11" fmla="*/ 58 h 58"/>
                <a:gd name="T12" fmla="*/ 6 w 20"/>
                <a:gd name="T13" fmla="*/ 55 h 58"/>
                <a:gd name="T14" fmla="*/ 6 w 20"/>
                <a:gd name="T15" fmla="*/ 55 h 58"/>
                <a:gd name="T16" fmla="*/ 6 w 20"/>
                <a:gd name="T17" fmla="*/ 49 h 58"/>
                <a:gd name="T18" fmla="*/ 6 w 20"/>
                <a:gd name="T19" fmla="*/ 46 h 58"/>
                <a:gd name="T20" fmla="*/ 6 w 20"/>
                <a:gd name="T21" fmla="*/ 20 h 58"/>
                <a:gd name="T22" fmla="*/ 0 w 20"/>
                <a:gd name="T23" fmla="*/ 20 h 58"/>
                <a:gd name="T24" fmla="*/ 0 w 20"/>
                <a:gd name="T25" fmla="*/ 15 h 58"/>
                <a:gd name="T26" fmla="*/ 6 w 20"/>
                <a:gd name="T27" fmla="*/ 15 h 58"/>
                <a:gd name="T28" fmla="*/ 6 w 20"/>
                <a:gd name="T29" fmla="*/ 6 h 58"/>
                <a:gd name="T30" fmla="*/ 11 w 20"/>
                <a:gd name="T31" fmla="*/ 0 h 58"/>
                <a:gd name="T32" fmla="*/ 11 w 20"/>
                <a:gd name="T33" fmla="*/ 15 h 58"/>
                <a:gd name="T34" fmla="*/ 20 w 20"/>
                <a:gd name="T35" fmla="*/ 15 h 58"/>
                <a:gd name="T36" fmla="*/ 20 w 20"/>
                <a:gd name="T37" fmla="*/ 20 h 58"/>
                <a:gd name="T38" fmla="*/ 11 w 20"/>
                <a:gd name="T39" fmla="*/ 20 h 58"/>
                <a:gd name="T40" fmla="*/ 11 w 20"/>
                <a:gd name="T41" fmla="*/ 46 h 58"/>
                <a:gd name="T42" fmla="*/ 11 w 20"/>
                <a:gd name="T43" fmla="*/ 49 h 58"/>
                <a:gd name="T44" fmla="*/ 14 w 20"/>
                <a:gd name="T45" fmla="*/ 49 h 58"/>
                <a:gd name="T46" fmla="*/ 14 w 20"/>
                <a:gd name="T47" fmla="*/ 49 h 58"/>
                <a:gd name="T48" fmla="*/ 14 w 20"/>
                <a:gd name="T49" fmla="*/ 52 h 58"/>
                <a:gd name="T50" fmla="*/ 14 w 20"/>
                <a:gd name="T51" fmla="*/ 52 h 58"/>
                <a:gd name="T52" fmla="*/ 17 w 20"/>
                <a:gd name="T53" fmla="*/ 52 h 58"/>
                <a:gd name="T54" fmla="*/ 17 w 20"/>
                <a:gd name="T55" fmla="*/ 52 h 58"/>
                <a:gd name="T56" fmla="*/ 20 w 20"/>
                <a:gd name="T57" fmla="*/ 52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58"/>
                <a:gd name="T89" fmla="*/ 20 w 2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58">
                  <a:moveTo>
                    <a:pt x="20" y="52"/>
                  </a:moveTo>
                  <a:lnTo>
                    <a:pt x="20" y="58"/>
                  </a:lnTo>
                  <a:lnTo>
                    <a:pt x="17" y="58"/>
                  </a:lnTo>
                  <a:lnTo>
                    <a:pt x="14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6" y="55"/>
                  </a:lnTo>
                  <a:lnTo>
                    <a:pt x="6" y="49"/>
                  </a:lnTo>
                  <a:lnTo>
                    <a:pt x="6" y="46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1" y="15"/>
                  </a:lnTo>
                  <a:lnTo>
                    <a:pt x="20" y="15"/>
                  </a:lnTo>
                  <a:lnTo>
                    <a:pt x="20" y="20"/>
                  </a:lnTo>
                  <a:lnTo>
                    <a:pt x="11" y="20"/>
                  </a:lnTo>
                  <a:lnTo>
                    <a:pt x="11" y="46"/>
                  </a:lnTo>
                  <a:lnTo>
                    <a:pt x="11" y="49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7" y="5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4" name="Freeform 1829"/>
            <p:cNvSpPr>
              <a:spLocks/>
            </p:cNvSpPr>
            <p:nvPr/>
          </p:nvSpPr>
          <p:spPr bwMode="auto">
            <a:xfrm>
              <a:off x="4149" y="2302"/>
              <a:ext cx="17" cy="45"/>
            </a:xfrm>
            <a:custGeom>
              <a:avLst/>
              <a:gdLst>
                <a:gd name="T0" fmla="*/ 17 w 17"/>
                <a:gd name="T1" fmla="*/ 45 h 45"/>
                <a:gd name="T2" fmla="*/ 8 w 17"/>
                <a:gd name="T3" fmla="*/ 45 h 45"/>
                <a:gd name="T4" fmla="*/ 8 w 17"/>
                <a:gd name="T5" fmla="*/ 11 h 45"/>
                <a:gd name="T6" fmla="*/ 8 w 17"/>
                <a:gd name="T7" fmla="*/ 11 h 45"/>
                <a:gd name="T8" fmla="*/ 5 w 17"/>
                <a:gd name="T9" fmla="*/ 14 h 45"/>
                <a:gd name="T10" fmla="*/ 2 w 17"/>
                <a:gd name="T11" fmla="*/ 17 h 45"/>
                <a:gd name="T12" fmla="*/ 0 w 17"/>
                <a:gd name="T13" fmla="*/ 17 h 45"/>
                <a:gd name="T14" fmla="*/ 0 w 17"/>
                <a:gd name="T15" fmla="*/ 11 h 45"/>
                <a:gd name="T16" fmla="*/ 2 w 17"/>
                <a:gd name="T17" fmla="*/ 8 h 45"/>
                <a:gd name="T18" fmla="*/ 5 w 17"/>
                <a:gd name="T19" fmla="*/ 5 h 45"/>
                <a:gd name="T20" fmla="*/ 8 w 17"/>
                <a:gd name="T21" fmla="*/ 3 h 45"/>
                <a:gd name="T22" fmla="*/ 11 w 17"/>
                <a:gd name="T23" fmla="*/ 0 h 45"/>
                <a:gd name="T24" fmla="*/ 17 w 17"/>
                <a:gd name="T25" fmla="*/ 0 h 45"/>
                <a:gd name="T26" fmla="*/ 17 w 17"/>
                <a:gd name="T27" fmla="*/ 45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45"/>
                <a:gd name="T44" fmla="*/ 17 w 17"/>
                <a:gd name="T45" fmla="*/ 45 h 4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45">
                  <a:moveTo>
                    <a:pt x="17" y="45"/>
                  </a:moveTo>
                  <a:lnTo>
                    <a:pt x="8" y="45"/>
                  </a:lnTo>
                  <a:lnTo>
                    <a:pt x="8" y="11"/>
                  </a:lnTo>
                  <a:lnTo>
                    <a:pt x="5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5" name="Freeform 1830"/>
            <p:cNvSpPr>
              <a:spLocks/>
            </p:cNvSpPr>
            <p:nvPr/>
          </p:nvSpPr>
          <p:spPr bwMode="auto">
            <a:xfrm>
              <a:off x="4177" y="2267"/>
              <a:ext cx="23" cy="58"/>
            </a:xfrm>
            <a:custGeom>
              <a:avLst/>
              <a:gdLst>
                <a:gd name="T0" fmla="*/ 0 w 23"/>
                <a:gd name="T1" fmla="*/ 58 h 58"/>
                <a:gd name="T2" fmla="*/ 17 w 23"/>
                <a:gd name="T3" fmla="*/ 0 h 58"/>
                <a:gd name="T4" fmla="*/ 23 w 23"/>
                <a:gd name="T5" fmla="*/ 0 h 58"/>
                <a:gd name="T6" fmla="*/ 6 w 23"/>
                <a:gd name="T7" fmla="*/ 58 h 58"/>
                <a:gd name="T8" fmla="*/ 0 w 2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58"/>
                <a:gd name="T17" fmla="*/ 23 w 2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58">
                  <a:moveTo>
                    <a:pt x="0" y="58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6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6" name="Freeform 1831"/>
            <p:cNvSpPr>
              <a:spLocks/>
            </p:cNvSpPr>
            <p:nvPr/>
          </p:nvSpPr>
          <p:spPr bwMode="auto">
            <a:xfrm>
              <a:off x="4200" y="2265"/>
              <a:ext cx="26" cy="60"/>
            </a:xfrm>
            <a:custGeom>
              <a:avLst/>
              <a:gdLst>
                <a:gd name="T0" fmla="*/ 6 w 26"/>
                <a:gd name="T1" fmla="*/ 60 h 60"/>
                <a:gd name="T2" fmla="*/ 6 w 26"/>
                <a:gd name="T3" fmla="*/ 22 h 60"/>
                <a:gd name="T4" fmla="*/ 0 w 26"/>
                <a:gd name="T5" fmla="*/ 22 h 60"/>
                <a:gd name="T6" fmla="*/ 0 w 26"/>
                <a:gd name="T7" fmla="*/ 17 h 60"/>
                <a:gd name="T8" fmla="*/ 6 w 26"/>
                <a:gd name="T9" fmla="*/ 17 h 60"/>
                <a:gd name="T10" fmla="*/ 6 w 26"/>
                <a:gd name="T11" fmla="*/ 14 h 60"/>
                <a:gd name="T12" fmla="*/ 6 w 26"/>
                <a:gd name="T13" fmla="*/ 8 h 60"/>
                <a:gd name="T14" fmla="*/ 6 w 26"/>
                <a:gd name="T15" fmla="*/ 5 h 60"/>
                <a:gd name="T16" fmla="*/ 9 w 26"/>
                <a:gd name="T17" fmla="*/ 5 h 60"/>
                <a:gd name="T18" fmla="*/ 11 w 26"/>
                <a:gd name="T19" fmla="*/ 2 h 60"/>
                <a:gd name="T20" fmla="*/ 14 w 26"/>
                <a:gd name="T21" fmla="*/ 0 h 60"/>
                <a:gd name="T22" fmla="*/ 17 w 26"/>
                <a:gd name="T23" fmla="*/ 0 h 60"/>
                <a:gd name="T24" fmla="*/ 20 w 26"/>
                <a:gd name="T25" fmla="*/ 0 h 60"/>
                <a:gd name="T26" fmla="*/ 26 w 26"/>
                <a:gd name="T27" fmla="*/ 2 h 60"/>
                <a:gd name="T28" fmla="*/ 23 w 26"/>
                <a:gd name="T29" fmla="*/ 8 h 60"/>
                <a:gd name="T30" fmla="*/ 23 w 26"/>
                <a:gd name="T31" fmla="*/ 8 h 60"/>
                <a:gd name="T32" fmla="*/ 20 w 26"/>
                <a:gd name="T33" fmla="*/ 8 h 60"/>
                <a:gd name="T34" fmla="*/ 17 w 26"/>
                <a:gd name="T35" fmla="*/ 8 h 60"/>
                <a:gd name="T36" fmla="*/ 14 w 26"/>
                <a:gd name="T37" fmla="*/ 8 h 60"/>
                <a:gd name="T38" fmla="*/ 14 w 26"/>
                <a:gd name="T39" fmla="*/ 11 h 60"/>
                <a:gd name="T40" fmla="*/ 14 w 26"/>
                <a:gd name="T41" fmla="*/ 14 h 60"/>
                <a:gd name="T42" fmla="*/ 14 w 26"/>
                <a:gd name="T43" fmla="*/ 17 h 60"/>
                <a:gd name="T44" fmla="*/ 20 w 26"/>
                <a:gd name="T45" fmla="*/ 17 h 60"/>
                <a:gd name="T46" fmla="*/ 20 w 26"/>
                <a:gd name="T47" fmla="*/ 22 h 60"/>
                <a:gd name="T48" fmla="*/ 14 w 26"/>
                <a:gd name="T49" fmla="*/ 22 h 60"/>
                <a:gd name="T50" fmla="*/ 14 w 26"/>
                <a:gd name="T51" fmla="*/ 60 h 60"/>
                <a:gd name="T52" fmla="*/ 6 w 26"/>
                <a:gd name="T53" fmla="*/ 60 h 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60"/>
                <a:gd name="T83" fmla="*/ 26 w 26"/>
                <a:gd name="T84" fmla="*/ 60 h 6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60">
                  <a:moveTo>
                    <a:pt x="6" y="60"/>
                  </a:moveTo>
                  <a:lnTo>
                    <a:pt x="6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6" y="8"/>
                  </a:lnTo>
                  <a:lnTo>
                    <a:pt x="6" y="5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20" y="17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14" y="60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2497" name="Freeform 1832"/>
            <p:cNvSpPr>
              <a:spLocks/>
            </p:cNvSpPr>
            <p:nvPr/>
          </p:nvSpPr>
          <p:spPr bwMode="auto">
            <a:xfrm>
              <a:off x="4226" y="2282"/>
              <a:ext cx="34" cy="43"/>
            </a:xfrm>
            <a:custGeom>
              <a:avLst/>
              <a:gdLst>
                <a:gd name="T0" fmla="*/ 5 w 34"/>
                <a:gd name="T1" fmla="*/ 28 h 43"/>
                <a:gd name="T2" fmla="*/ 8 w 34"/>
                <a:gd name="T3" fmla="*/ 34 h 43"/>
                <a:gd name="T4" fmla="*/ 17 w 34"/>
                <a:gd name="T5" fmla="*/ 37 h 43"/>
                <a:gd name="T6" fmla="*/ 22 w 34"/>
                <a:gd name="T7" fmla="*/ 34 h 43"/>
                <a:gd name="T8" fmla="*/ 25 w 34"/>
                <a:gd name="T9" fmla="*/ 31 h 43"/>
                <a:gd name="T10" fmla="*/ 22 w 34"/>
                <a:gd name="T11" fmla="*/ 25 h 43"/>
                <a:gd name="T12" fmla="*/ 17 w 34"/>
                <a:gd name="T13" fmla="*/ 25 h 43"/>
                <a:gd name="T14" fmla="*/ 5 w 34"/>
                <a:gd name="T15" fmla="*/ 23 h 43"/>
                <a:gd name="T16" fmla="*/ 0 w 34"/>
                <a:gd name="T17" fmla="*/ 17 h 43"/>
                <a:gd name="T18" fmla="*/ 0 w 34"/>
                <a:gd name="T19" fmla="*/ 11 h 43"/>
                <a:gd name="T20" fmla="*/ 0 w 34"/>
                <a:gd name="T21" fmla="*/ 5 h 43"/>
                <a:gd name="T22" fmla="*/ 5 w 34"/>
                <a:gd name="T23" fmla="*/ 3 h 43"/>
                <a:gd name="T24" fmla="*/ 8 w 34"/>
                <a:gd name="T25" fmla="*/ 0 h 43"/>
                <a:gd name="T26" fmla="*/ 14 w 34"/>
                <a:gd name="T27" fmla="*/ 0 h 43"/>
                <a:gd name="T28" fmla="*/ 22 w 34"/>
                <a:gd name="T29" fmla="*/ 0 h 43"/>
                <a:gd name="T30" fmla="*/ 28 w 34"/>
                <a:gd name="T31" fmla="*/ 5 h 43"/>
                <a:gd name="T32" fmla="*/ 31 w 34"/>
                <a:gd name="T33" fmla="*/ 11 h 43"/>
                <a:gd name="T34" fmla="*/ 22 w 34"/>
                <a:gd name="T35" fmla="*/ 8 h 43"/>
                <a:gd name="T36" fmla="*/ 17 w 34"/>
                <a:gd name="T37" fmla="*/ 5 h 43"/>
                <a:gd name="T38" fmla="*/ 11 w 34"/>
                <a:gd name="T39" fmla="*/ 5 h 43"/>
                <a:gd name="T40" fmla="*/ 8 w 34"/>
                <a:gd name="T41" fmla="*/ 8 h 43"/>
                <a:gd name="T42" fmla="*/ 8 w 34"/>
                <a:gd name="T43" fmla="*/ 11 h 43"/>
                <a:gd name="T44" fmla="*/ 8 w 34"/>
                <a:gd name="T45" fmla="*/ 14 h 43"/>
                <a:gd name="T46" fmla="*/ 11 w 34"/>
                <a:gd name="T47" fmla="*/ 14 h 43"/>
                <a:gd name="T48" fmla="*/ 22 w 34"/>
                <a:gd name="T49" fmla="*/ 17 h 43"/>
                <a:gd name="T50" fmla="*/ 28 w 34"/>
                <a:gd name="T51" fmla="*/ 20 h 43"/>
                <a:gd name="T52" fmla="*/ 31 w 34"/>
                <a:gd name="T53" fmla="*/ 25 h 43"/>
                <a:gd name="T54" fmla="*/ 31 w 34"/>
                <a:gd name="T55" fmla="*/ 34 h 43"/>
                <a:gd name="T56" fmla="*/ 28 w 34"/>
                <a:gd name="T57" fmla="*/ 40 h 43"/>
                <a:gd name="T58" fmla="*/ 20 w 34"/>
                <a:gd name="T59" fmla="*/ 43 h 43"/>
                <a:gd name="T60" fmla="*/ 8 w 34"/>
                <a:gd name="T61" fmla="*/ 43 h 43"/>
                <a:gd name="T62" fmla="*/ 0 w 34"/>
                <a:gd name="T63" fmla="*/ 34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3"/>
                <a:gd name="T98" fmla="*/ 34 w 34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3">
                  <a:moveTo>
                    <a:pt x="0" y="28"/>
                  </a:moveTo>
                  <a:lnTo>
                    <a:pt x="5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11" y="37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2" y="34"/>
                  </a:lnTo>
                  <a:lnTo>
                    <a:pt x="25" y="31"/>
                  </a:lnTo>
                  <a:lnTo>
                    <a:pt x="25" y="28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1" y="23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7" y="17"/>
                  </a:lnTo>
                  <a:lnTo>
                    <a:pt x="22" y="17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4" y="28"/>
                  </a:lnTo>
                  <a:lnTo>
                    <a:pt x="31" y="34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5" y="40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8" y="43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54274" name="Object 2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3622675" y="1600200"/>
          <a:ext cx="449263" cy="373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18" name="Equation" r:id="rId4" imgW="279360" imgH="215640" progId="Equation.DSMT4">
                  <p:embed/>
                </p:oleObj>
              </mc:Choice>
              <mc:Fallback>
                <p:oleObj name="Equation" r:id="rId4" imgW="27936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22675" y="1600200"/>
                        <a:ext cx="449263" cy="3730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4275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93738" y="1600200"/>
          <a:ext cx="404812" cy="338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19" name="Equation" r:id="rId6" imgW="228600" imgH="177480" progId="Equation.DSMT4">
                  <p:embed/>
                </p:oleObj>
              </mc:Choice>
              <mc:Fallback>
                <p:oleObj name="Equation" r:id="rId6" imgW="22860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738" y="1600200"/>
                        <a:ext cx="404812" cy="338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" name="Group 5874"/>
          <p:cNvGrpSpPr>
            <a:grpSpLocks noChangeAspect="1"/>
          </p:cNvGrpSpPr>
          <p:nvPr/>
        </p:nvGrpSpPr>
        <p:grpSpPr bwMode="auto">
          <a:xfrm>
            <a:off x="2919413" y="1317625"/>
            <a:ext cx="3143250" cy="3240088"/>
            <a:chOff x="23" y="2296"/>
            <a:chExt cx="2812" cy="1964"/>
          </a:xfrm>
        </p:grpSpPr>
        <p:sp>
          <p:nvSpPr>
            <p:cNvPr id="54292" name="AutoShape 5873"/>
            <p:cNvSpPr>
              <a:spLocks noChangeAspect="1" noChangeArrowheads="1" noTextEdit="1"/>
            </p:cNvSpPr>
            <p:nvPr/>
          </p:nvSpPr>
          <p:spPr bwMode="auto">
            <a:xfrm>
              <a:off x="23" y="2296"/>
              <a:ext cx="2812" cy="19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grpSp>
          <p:nvGrpSpPr>
            <p:cNvPr id="12" name="Group 6075"/>
            <p:cNvGrpSpPr>
              <a:grpSpLocks/>
            </p:cNvGrpSpPr>
            <p:nvPr/>
          </p:nvGrpSpPr>
          <p:grpSpPr bwMode="auto">
            <a:xfrm>
              <a:off x="23" y="2296"/>
              <a:ext cx="2812" cy="1964"/>
              <a:chOff x="23" y="2296"/>
              <a:chExt cx="2812" cy="1964"/>
            </a:xfrm>
          </p:grpSpPr>
          <p:sp>
            <p:nvSpPr>
              <p:cNvPr id="1392275" name="Rectangle 5875"/>
              <p:cNvSpPr>
                <a:spLocks noChangeArrowheads="1"/>
              </p:cNvSpPr>
              <p:nvPr/>
            </p:nvSpPr>
            <p:spPr bwMode="auto">
              <a:xfrm>
                <a:off x="23" y="2296"/>
                <a:ext cx="2812" cy="1964"/>
              </a:xfrm>
              <a:prstGeom prst="rect">
                <a:avLst/>
              </a:prstGeom>
              <a:noFill/>
              <a:ln w="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6" name="Rectangle 5876"/>
              <p:cNvSpPr>
                <a:spLocks noChangeArrowheads="1"/>
              </p:cNvSpPr>
              <p:nvPr/>
            </p:nvSpPr>
            <p:spPr bwMode="auto">
              <a:xfrm>
                <a:off x="2461" y="3376"/>
                <a:ext cx="101" cy="1"/>
              </a:xfrm>
              <a:prstGeom prst="rect">
                <a:avLst/>
              </a:prstGeom>
              <a:solidFill>
                <a:srgbClr val="0000FF"/>
              </a:solidFill>
              <a:ln w="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7" name="Rectangle 5877"/>
              <p:cNvSpPr>
                <a:spLocks noChangeArrowheads="1"/>
              </p:cNvSpPr>
              <p:nvPr/>
            </p:nvSpPr>
            <p:spPr bwMode="auto">
              <a:xfrm>
                <a:off x="2461" y="3376"/>
                <a:ext cx="101" cy="1"/>
              </a:xfrm>
              <a:prstGeom prst="rect">
                <a:avLst/>
              </a:prstGeom>
              <a:solidFill>
                <a:srgbClr val="0001FF"/>
              </a:solidFill>
              <a:ln w="0">
                <a:solidFill>
                  <a:srgbClr val="0001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8" name="Rectangle 5878"/>
              <p:cNvSpPr>
                <a:spLocks noChangeArrowheads="1"/>
              </p:cNvSpPr>
              <p:nvPr/>
            </p:nvSpPr>
            <p:spPr bwMode="auto">
              <a:xfrm>
                <a:off x="2461" y="3376"/>
                <a:ext cx="101" cy="1"/>
              </a:xfrm>
              <a:prstGeom prst="rect">
                <a:avLst/>
              </a:prstGeom>
              <a:solidFill>
                <a:srgbClr val="0002FF"/>
              </a:solidFill>
              <a:ln w="0">
                <a:solidFill>
                  <a:srgbClr val="000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9" name="Rectangle 5879"/>
              <p:cNvSpPr>
                <a:spLocks noChangeArrowheads="1"/>
              </p:cNvSpPr>
              <p:nvPr/>
            </p:nvSpPr>
            <p:spPr bwMode="auto">
              <a:xfrm>
                <a:off x="2461" y="3373"/>
                <a:ext cx="101" cy="3"/>
              </a:xfrm>
              <a:prstGeom prst="rect">
                <a:avLst/>
              </a:prstGeom>
              <a:solidFill>
                <a:srgbClr val="0002FF"/>
              </a:solidFill>
              <a:ln w="0">
                <a:solidFill>
                  <a:srgbClr val="000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0" name="Rectangle 5880"/>
              <p:cNvSpPr>
                <a:spLocks noChangeArrowheads="1"/>
              </p:cNvSpPr>
              <p:nvPr/>
            </p:nvSpPr>
            <p:spPr bwMode="auto">
              <a:xfrm>
                <a:off x="2461" y="3373"/>
                <a:ext cx="101" cy="1"/>
              </a:xfrm>
              <a:prstGeom prst="rect">
                <a:avLst/>
              </a:prstGeom>
              <a:solidFill>
                <a:srgbClr val="0003FF"/>
              </a:solidFill>
              <a:ln w="0">
                <a:solidFill>
                  <a:srgbClr val="0003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1" name="Rectangle 5881"/>
              <p:cNvSpPr>
                <a:spLocks noChangeArrowheads="1"/>
              </p:cNvSpPr>
              <p:nvPr/>
            </p:nvSpPr>
            <p:spPr bwMode="auto">
              <a:xfrm>
                <a:off x="2461" y="3373"/>
                <a:ext cx="101" cy="1"/>
              </a:xfrm>
              <a:prstGeom prst="rect">
                <a:avLst/>
              </a:prstGeom>
              <a:solidFill>
                <a:srgbClr val="0004FF"/>
              </a:solidFill>
              <a:ln w="0">
                <a:solidFill>
                  <a:srgbClr val="0004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2" name="Rectangle 5882"/>
              <p:cNvSpPr>
                <a:spLocks noChangeArrowheads="1"/>
              </p:cNvSpPr>
              <p:nvPr/>
            </p:nvSpPr>
            <p:spPr bwMode="auto">
              <a:xfrm>
                <a:off x="2461" y="3373"/>
                <a:ext cx="101" cy="1"/>
              </a:xfrm>
              <a:prstGeom prst="rect">
                <a:avLst/>
              </a:prstGeom>
              <a:solidFill>
                <a:srgbClr val="0005FF"/>
              </a:solidFill>
              <a:ln w="0">
                <a:solidFill>
                  <a:srgbClr val="000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3" name="Rectangle 5883"/>
              <p:cNvSpPr>
                <a:spLocks noChangeArrowheads="1"/>
              </p:cNvSpPr>
              <p:nvPr/>
            </p:nvSpPr>
            <p:spPr bwMode="auto">
              <a:xfrm>
                <a:off x="2461" y="3370"/>
                <a:ext cx="101" cy="3"/>
              </a:xfrm>
              <a:prstGeom prst="rect">
                <a:avLst/>
              </a:prstGeom>
              <a:solidFill>
                <a:srgbClr val="0005FF"/>
              </a:solidFill>
              <a:ln w="0">
                <a:solidFill>
                  <a:srgbClr val="000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4" name="Rectangle 5884"/>
              <p:cNvSpPr>
                <a:spLocks noChangeArrowheads="1"/>
              </p:cNvSpPr>
              <p:nvPr/>
            </p:nvSpPr>
            <p:spPr bwMode="auto">
              <a:xfrm>
                <a:off x="2461" y="3370"/>
                <a:ext cx="101" cy="1"/>
              </a:xfrm>
              <a:prstGeom prst="rect">
                <a:avLst/>
              </a:prstGeom>
              <a:solidFill>
                <a:srgbClr val="0006FF"/>
              </a:solidFill>
              <a:ln w="0">
                <a:solidFill>
                  <a:srgbClr val="000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5" name="Rectangle 5885"/>
              <p:cNvSpPr>
                <a:spLocks noChangeArrowheads="1"/>
              </p:cNvSpPr>
              <p:nvPr/>
            </p:nvSpPr>
            <p:spPr bwMode="auto">
              <a:xfrm>
                <a:off x="2461" y="3370"/>
                <a:ext cx="101" cy="1"/>
              </a:xfrm>
              <a:prstGeom prst="rect">
                <a:avLst/>
              </a:prstGeom>
              <a:solidFill>
                <a:srgbClr val="0007FF"/>
              </a:solidFill>
              <a:ln w="0">
                <a:solidFill>
                  <a:srgbClr val="000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6" name="Rectangle 5886"/>
              <p:cNvSpPr>
                <a:spLocks noChangeArrowheads="1"/>
              </p:cNvSpPr>
              <p:nvPr/>
            </p:nvSpPr>
            <p:spPr bwMode="auto">
              <a:xfrm>
                <a:off x="2461" y="3370"/>
                <a:ext cx="101" cy="1"/>
              </a:xfrm>
              <a:prstGeom prst="rect">
                <a:avLst/>
              </a:prstGeom>
              <a:solidFill>
                <a:srgbClr val="0008FF"/>
              </a:solidFill>
              <a:ln w="0">
                <a:solidFill>
                  <a:srgbClr val="000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7" name="Rectangle 5887"/>
              <p:cNvSpPr>
                <a:spLocks noChangeArrowheads="1"/>
              </p:cNvSpPr>
              <p:nvPr/>
            </p:nvSpPr>
            <p:spPr bwMode="auto">
              <a:xfrm>
                <a:off x="2461" y="3370"/>
                <a:ext cx="101" cy="1"/>
              </a:xfrm>
              <a:prstGeom prst="rect">
                <a:avLst/>
              </a:prstGeom>
              <a:solidFill>
                <a:srgbClr val="0009FF"/>
              </a:solidFill>
              <a:ln w="0">
                <a:solidFill>
                  <a:srgbClr val="000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8" name="Rectangle 5888"/>
              <p:cNvSpPr>
                <a:spLocks noChangeArrowheads="1"/>
              </p:cNvSpPr>
              <p:nvPr/>
            </p:nvSpPr>
            <p:spPr bwMode="auto">
              <a:xfrm>
                <a:off x="2461" y="3367"/>
                <a:ext cx="101" cy="3"/>
              </a:xfrm>
              <a:prstGeom prst="rect">
                <a:avLst/>
              </a:prstGeom>
              <a:solidFill>
                <a:srgbClr val="0009FF"/>
              </a:solidFill>
              <a:ln w="0">
                <a:solidFill>
                  <a:srgbClr val="000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89" name="Rectangle 5889"/>
              <p:cNvSpPr>
                <a:spLocks noChangeArrowheads="1"/>
              </p:cNvSpPr>
              <p:nvPr/>
            </p:nvSpPr>
            <p:spPr bwMode="auto">
              <a:xfrm>
                <a:off x="2461" y="3367"/>
                <a:ext cx="101" cy="1"/>
              </a:xfrm>
              <a:prstGeom prst="rect">
                <a:avLst/>
              </a:prstGeom>
              <a:solidFill>
                <a:srgbClr val="000AFF"/>
              </a:solidFill>
              <a:ln w="0">
                <a:solidFill>
                  <a:srgbClr val="000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0" name="Rectangle 5890"/>
              <p:cNvSpPr>
                <a:spLocks noChangeArrowheads="1"/>
              </p:cNvSpPr>
              <p:nvPr/>
            </p:nvSpPr>
            <p:spPr bwMode="auto">
              <a:xfrm>
                <a:off x="2461" y="3367"/>
                <a:ext cx="101" cy="1"/>
              </a:xfrm>
              <a:prstGeom prst="rect">
                <a:avLst/>
              </a:prstGeom>
              <a:solidFill>
                <a:srgbClr val="000BFF"/>
              </a:solidFill>
              <a:ln w="0">
                <a:solidFill>
                  <a:srgbClr val="000B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1" name="Rectangle 5891"/>
              <p:cNvSpPr>
                <a:spLocks noChangeArrowheads="1"/>
              </p:cNvSpPr>
              <p:nvPr/>
            </p:nvSpPr>
            <p:spPr bwMode="auto">
              <a:xfrm>
                <a:off x="2461" y="3367"/>
                <a:ext cx="101" cy="1"/>
              </a:xfrm>
              <a:prstGeom prst="rect">
                <a:avLst/>
              </a:prstGeom>
              <a:solidFill>
                <a:srgbClr val="000CFF"/>
              </a:solidFill>
              <a:ln w="0">
                <a:solidFill>
                  <a:srgbClr val="000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2" name="Rectangle 5892"/>
              <p:cNvSpPr>
                <a:spLocks noChangeArrowheads="1"/>
              </p:cNvSpPr>
              <p:nvPr/>
            </p:nvSpPr>
            <p:spPr bwMode="auto">
              <a:xfrm>
                <a:off x="2461" y="3367"/>
                <a:ext cx="101" cy="1"/>
              </a:xfrm>
              <a:prstGeom prst="rect">
                <a:avLst/>
              </a:prstGeom>
              <a:solidFill>
                <a:srgbClr val="000DFF"/>
              </a:solidFill>
              <a:ln w="0">
                <a:solidFill>
                  <a:srgbClr val="000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3" name="Rectangle 5893"/>
              <p:cNvSpPr>
                <a:spLocks noChangeArrowheads="1"/>
              </p:cNvSpPr>
              <p:nvPr/>
            </p:nvSpPr>
            <p:spPr bwMode="auto">
              <a:xfrm>
                <a:off x="2461" y="3364"/>
                <a:ext cx="101" cy="3"/>
              </a:xfrm>
              <a:prstGeom prst="rect">
                <a:avLst/>
              </a:prstGeom>
              <a:solidFill>
                <a:srgbClr val="000DFF"/>
              </a:solidFill>
              <a:ln w="0">
                <a:solidFill>
                  <a:srgbClr val="000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4" name="Rectangle 5894"/>
              <p:cNvSpPr>
                <a:spLocks noChangeArrowheads="1"/>
              </p:cNvSpPr>
              <p:nvPr/>
            </p:nvSpPr>
            <p:spPr bwMode="auto">
              <a:xfrm>
                <a:off x="2461" y="3364"/>
                <a:ext cx="101" cy="1"/>
              </a:xfrm>
              <a:prstGeom prst="rect">
                <a:avLst/>
              </a:prstGeom>
              <a:solidFill>
                <a:srgbClr val="000EFF"/>
              </a:solidFill>
              <a:ln w="0">
                <a:solidFill>
                  <a:srgbClr val="000E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5" name="Rectangle 5895"/>
              <p:cNvSpPr>
                <a:spLocks noChangeArrowheads="1"/>
              </p:cNvSpPr>
              <p:nvPr/>
            </p:nvSpPr>
            <p:spPr bwMode="auto">
              <a:xfrm>
                <a:off x="2461" y="3364"/>
                <a:ext cx="101" cy="1"/>
              </a:xfrm>
              <a:prstGeom prst="rect">
                <a:avLst/>
              </a:prstGeom>
              <a:solidFill>
                <a:srgbClr val="000FFF"/>
              </a:solidFill>
              <a:ln w="0">
                <a:solidFill>
                  <a:srgbClr val="000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6" name="Rectangle 5896"/>
              <p:cNvSpPr>
                <a:spLocks noChangeArrowheads="1"/>
              </p:cNvSpPr>
              <p:nvPr/>
            </p:nvSpPr>
            <p:spPr bwMode="auto">
              <a:xfrm>
                <a:off x="2461" y="3364"/>
                <a:ext cx="101" cy="1"/>
              </a:xfrm>
              <a:prstGeom prst="rect">
                <a:avLst/>
              </a:prstGeom>
              <a:solidFill>
                <a:srgbClr val="0010FF"/>
              </a:solidFill>
              <a:ln w="0">
                <a:solidFill>
                  <a:srgbClr val="001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7" name="Rectangle 5897"/>
              <p:cNvSpPr>
                <a:spLocks noChangeArrowheads="1"/>
              </p:cNvSpPr>
              <p:nvPr/>
            </p:nvSpPr>
            <p:spPr bwMode="auto">
              <a:xfrm>
                <a:off x="2461" y="3364"/>
                <a:ext cx="101" cy="1"/>
              </a:xfrm>
              <a:prstGeom prst="rect">
                <a:avLst/>
              </a:prstGeom>
              <a:solidFill>
                <a:srgbClr val="0010FF"/>
              </a:solidFill>
              <a:ln w="0">
                <a:solidFill>
                  <a:srgbClr val="001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8" name="Rectangle 5898"/>
              <p:cNvSpPr>
                <a:spLocks noChangeArrowheads="1"/>
              </p:cNvSpPr>
              <p:nvPr/>
            </p:nvSpPr>
            <p:spPr bwMode="auto">
              <a:xfrm>
                <a:off x="2461" y="3362"/>
                <a:ext cx="101" cy="2"/>
              </a:xfrm>
              <a:prstGeom prst="rect">
                <a:avLst/>
              </a:prstGeom>
              <a:solidFill>
                <a:srgbClr val="0011FF"/>
              </a:solidFill>
              <a:ln w="0">
                <a:solidFill>
                  <a:srgbClr val="0011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99" name="Rectangle 5899"/>
              <p:cNvSpPr>
                <a:spLocks noChangeArrowheads="1"/>
              </p:cNvSpPr>
              <p:nvPr/>
            </p:nvSpPr>
            <p:spPr bwMode="auto">
              <a:xfrm>
                <a:off x="2461" y="3362"/>
                <a:ext cx="101" cy="1"/>
              </a:xfrm>
              <a:prstGeom prst="rect">
                <a:avLst/>
              </a:prstGeom>
              <a:solidFill>
                <a:srgbClr val="0012FF"/>
              </a:solidFill>
              <a:ln w="0">
                <a:solidFill>
                  <a:srgbClr val="001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0" name="Rectangle 5900"/>
              <p:cNvSpPr>
                <a:spLocks noChangeArrowheads="1"/>
              </p:cNvSpPr>
              <p:nvPr/>
            </p:nvSpPr>
            <p:spPr bwMode="auto">
              <a:xfrm>
                <a:off x="2461" y="3362"/>
                <a:ext cx="101" cy="1"/>
              </a:xfrm>
              <a:prstGeom prst="rect">
                <a:avLst/>
              </a:prstGeom>
              <a:solidFill>
                <a:srgbClr val="0013FF"/>
              </a:solidFill>
              <a:ln w="0">
                <a:solidFill>
                  <a:srgbClr val="0013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1" name="Rectangle 5901"/>
              <p:cNvSpPr>
                <a:spLocks noChangeArrowheads="1"/>
              </p:cNvSpPr>
              <p:nvPr/>
            </p:nvSpPr>
            <p:spPr bwMode="auto">
              <a:xfrm>
                <a:off x="2461" y="3362"/>
                <a:ext cx="101" cy="1"/>
              </a:xfrm>
              <a:prstGeom prst="rect">
                <a:avLst/>
              </a:prstGeom>
              <a:solidFill>
                <a:srgbClr val="0014FF"/>
              </a:solidFill>
              <a:ln w="0">
                <a:solidFill>
                  <a:srgbClr val="0014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2" name="Rectangle 5902"/>
              <p:cNvSpPr>
                <a:spLocks noChangeArrowheads="1"/>
              </p:cNvSpPr>
              <p:nvPr/>
            </p:nvSpPr>
            <p:spPr bwMode="auto">
              <a:xfrm>
                <a:off x="2461" y="3359"/>
                <a:ext cx="101" cy="3"/>
              </a:xfrm>
              <a:prstGeom prst="rect">
                <a:avLst/>
              </a:prstGeom>
              <a:solidFill>
                <a:srgbClr val="0014FF"/>
              </a:solidFill>
              <a:ln w="0">
                <a:solidFill>
                  <a:srgbClr val="0014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3" name="Rectangle 5903"/>
              <p:cNvSpPr>
                <a:spLocks noChangeArrowheads="1"/>
              </p:cNvSpPr>
              <p:nvPr/>
            </p:nvSpPr>
            <p:spPr bwMode="auto">
              <a:xfrm>
                <a:off x="2461" y="3359"/>
                <a:ext cx="101" cy="1"/>
              </a:xfrm>
              <a:prstGeom prst="rect">
                <a:avLst/>
              </a:prstGeom>
              <a:solidFill>
                <a:srgbClr val="0015FF"/>
              </a:solidFill>
              <a:ln w="0">
                <a:solidFill>
                  <a:srgbClr val="001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4" name="Rectangle 5904"/>
              <p:cNvSpPr>
                <a:spLocks noChangeArrowheads="1"/>
              </p:cNvSpPr>
              <p:nvPr/>
            </p:nvSpPr>
            <p:spPr bwMode="auto">
              <a:xfrm>
                <a:off x="2461" y="3359"/>
                <a:ext cx="101" cy="1"/>
              </a:xfrm>
              <a:prstGeom prst="rect">
                <a:avLst/>
              </a:prstGeom>
              <a:solidFill>
                <a:srgbClr val="0016FF"/>
              </a:solidFill>
              <a:ln w="0">
                <a:solidFill>
                  <a:srgbClr val="001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5" name="Rectangle 5905"/>
              <p:cNvSpPr>
                <a:spLocks noChangeArrowheads="1"/>
              </p:cNvSpPr>
              <p:nvPr/>
            </p:nvSpPr>
            <p:spPr bwMode="auto">
              <a:xfrm>
                <a:off x="2461" y="3359"/>
                <a:ext cx="101" cy="1"/>
              </a:xfrm>
              <a:prstGeom prst="rect">
                <a:avLst/>
              </a:prstGeom>
              <a:solidFill>
                <a:srgbClr val="0017FF"/>
              </a:solidFill>
              <a:ln w="0">
                <a:solidFill>
                  <a:srgbClr val="001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6" name="Rectangle 5906"/>
              <p:cNvSpPr>
                <a:spLocks noChangeArrowheads="1"/>
              </p:cNvSpPr>
              <p:nvPr/>
            </p:nvSpPr>
            <p:spPr bwMode="auto">
              <a:xfrm>
                <a:off x="2461" y="3359"/>
                <a:ext cx="101" cy="1"/>
              </a:xfrm>
              <a:prstGeom prst="rect">
                <a:avLst/>
              </a:prstGeom>
              <a:solidFill>
                <a:srgbClr val="0017FF"/>
              </a:solidFill>
              <a:ln w="0">
                <a:solidFill>
                  <a:srgbClr val="001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7" name="Rectangle 5907"/>
              <p:cNvSpPr>
                <a:spLocks noChangeArrowheads="1"/>
              </p:cNvSpPr>
              <p:nvPr/>
            </p:nvSpPr>
            <p:spPr bwMode="auto">
              <a:xfrm>
                <a:off x="2461" y="3356"/>
                <a:ext cx="101" cy="3"/>
              </a:xfrm>
              <a:prstGeom prst="rect">
                <a:avLst/>
              </a:prstGeom>
              <a:solidFill>
                <a:srgbClr val="0018FF"/>
              </a:solidFill>
              <a:ln w="0">
                <a:solidFill>
                  <a:srgbClr val="001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8" name="Rectangle 5908"/>
              <p:cNvSpPr>
                <a:spLocks noChangeArrowheads="1"/>
              </p:cNvSpPr>
              <p:nvPr/>
            </p:nvSpPr>
            <p:spPr bwMode="auto">
              <a:xfrm>
                <a:off x="2461" y="3356"/>
                <a:ext cx="101" cy="1"/>
              </a:xfrm>
              <a:prstGeom prst="rect">
                <a:avLst/>
              </a:prstGeom>
              <a:solidFill>
                <a:srgbClr val="0019FF"/>
              </a:solidFill>
              <a:ln w="0">
                <a:solidFill>
                  <a:srgbClr val="001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09" name="Rectangle 5909"/>
              <p:cNvSpPr>
                <a:spLocks noChangeArrowheads="1"/>
              </p:cNvSpPr>
              <p:nvPr/>
            </p:nvSpPr>
            <p:spPr bwMode="auto">
              <a:xfrm>
                <a:off x="2461" y="3356"/>
                <a:ext cx="101" cy="1"/>
              </a:xfrm>
              <a:prstGeom prst="rect">
                <a:avLst/>
              </a:prstGeom>
              <a:solidFill>
                <a:srgbClr val="001AFF"/>
              </a:solidFill>
              <a:ln w="0">
                <a:solidFill>
                  <a:srgbClr val="001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0" name="Rectangle 5910"/>
              <p:cNvSpPr>
                <a:spLocks noChangeArrowheads="1"/>
              </p:cNvSpPr>
              <p:nvPr/>
            </p:nvSpPr>
            <p:spPr bwMode="auto">
              <a:xfrm>
                <a:off x="2461" y="3356"/>
                <a:ext cx="101" cy="1"/>
              </a:xfrm>
              <a:prstGeom prst="rect">
                <a:avLst/>
              </a:prstGeom>
              <a:solidFill>
                <a:srgbClr val="001BFF"/>
              </a:solidFill>
              <a:ln w="0">
                <a:solidFill>
                  <a:srgbClr val="001B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1" name="Rectangle 5911"/>
              <p:cNvSpPr>
                <a:spLocks noChangeArrowheads="1"/>
              </p:cNvSpPr>
              <p:nvPr/>
            </p:nvSpPr>
            <p:spPr bwMode="auto">
              <a:xfrm>
                <a:off x="2461" y="3356"/>
                <a:ext cx="101" cy="1"/>
              </a:xfrm>
              <a:prstGeom prst="rect">
                <a:avLst/>
              </a:prstGeom>
              <a:solidFill>
                <a:srgbClr val="001BFF"/>
              </a:solidFill>
              <a:ln w="0">
                <a:solidFill>
                  <a:srgbClr val="001B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2" name="Rectangle 5912"/>
              <p:cNvSpPr>
                <a:spLocks noChangeArrowheads="1"/>
              </p:cNvSpPr>
              <p:nvPr/>
            </p:nvSpPr>
            <p:spPr bwMode="auto">
              <a:xfrm>
                <a:off x="2461" y="3353"/>
                <a:ext cx="101" cy="3"/>
              </a:xfrm>
              <a:prstGeom prst="rect">
                <a:avLst/>
              </a:prstGeom>
              <a:solidFill>
                <a:srgbClr val="001CFF"/>
              </a:solidFill>
              <a:ln w="0">
                <a:solidFill>
                  <a:srgbClr val="001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3" name="Rectangle 5913"/>
              <p:cNvSpPr>
                <a:spLocks noChangeArrowheads="1"/>
              </p:cNvSpPr>
              <p:nvPr/>
            </p:nvSpPr>
            <p:spPr bwMode="auto">
              <a:xfrm>
                <a:off x="2461" y="3353"/>
                <a:ext cx="101" cy="1"/>
              </a:xfrm>
              <a:prstGeom prst="rect">
                <a:avLst/>
              </a:prstGeom>
              <a:solidFill>
                <a:srgbClr val="001DFF"/>
              </a:solidFill>
              <a:ln w="0">
                <a:solidFill>
                  <a:srgbClr val="001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4" name="Rectangle 5914"/>
              <p:cNvSpPr>
                <a:spLocks noChangeArrowheads="1"/>
              </p:cNvSpPr>
              <p:nvPr/>
            </p:nvSpPr>
            <p:spPr bwMode="auto">
              <a:xfrm>
                <a:off x="2461" y="3353"/>
                <a:ext cx="101" cy="1"/>
              </a:xfrm>
              <a:prstGeom prst="rect">
                <a:avLst/>
              </a:prstGeom>
              <a:solidFill>
                <a:srgbClr val="001EFF"/>
              </a:solidFill>
              <a:ln w="0">
                <a:solidFill>
                  <a:srgbClr val="001E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5" name="Rectangle 5915"/>
              <p:cNvSpPr>
                <a:spLocks noChangeArrowheads="1"/>
              </p:cNvSpPr>
              <p:nvPr/>
            </p:nvSpPr>
            <p:spPr bwMode="auto">
              <a:xfrm>
                <a:off x="2461" y="3353"/>
                <a:ext cx="101" cy="1"/>
              </a:xfrm>
              <a:prstGeom prst="rect">
                <a:avLst/>
              </a:prstGeom>
              <a:solidFill>
                <a:srgbClr val="001EFF"/>
              </a:solidFill>
              <a:ln w="0">
                <a:solidFill>
                  <a:srgbClr val="001E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6" name="Rectangle 5916"/>
              <p:cNvSpPr>
                <a:spLocks noChangeArrowheads="1"/>
              </p:cNvSpPr>
              <p:nvPr/>
            </p:nvSpPr>
            <p:spPr bwMode="auto">
              <a:xfrm>
                <a:off x="2461" y="3351"/>
                <a:ext cx="101" cy="2"/>
              </a:xfrm>
              <a:prstGeom prst="rect">
                <a:avLst/>
              </a:prstGeom>
              <a:solidFill>
                <a:srgbClr val="001FFF"/>
              </a:solidFill>
              <a:ln w="0">
                <a:solidFill>
                  <a:srgbClr val="001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7" name="Rectangle 5917"/>
              <p:cNvSpPr>
                <a:spLocks noChangeArrowheads="1"/>
              </p:cNvSpPr>
              <p:nvPr/>
            </p:nvSpPr>
            <p:spPr bwMode="auto">
              <a:xfrm>
                <a:off x="2461" y="3351"/>
                <a:ext cx="101" cy="1"/>
              </a:xfrm>
              <a:prstGeom prst="rect">
                <a:avLst/>
              </a:prstGeom>
              <a:solidFill>
                <a:srgbClr val="0020FF"/>
              </a:solidFill>
              <a:ln w="0">
                <a:solidFill>
                  <a:srgbClr val="002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8" name="Rectangle 5918"/>
              <p:cNvSpPr>
                <a:spLocks noChangeArrowheads="1"/>
              </p:cNvSpPr>
              <p:nvPr/>
            </p:nvSpPr>
            <p:spPr bwMode="auto">
              <a:xfrm>
                <a:off x="2461" y="3351"/>
                <a:ext cx="101" cy="1"/>
              </a:xfrm>
              <a:prstGeom prst="rect">
                <a:avLst/>
              </a:prstGeom>
              <a:solidFill>
                <a:srgbClr val="0021FF"/>
              </a:solidFill>
              <a:ln w="0">
                <a:solidFill>
                  <a:srgbClr val="0021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19" name="Rectangle 5919"/>
              <p:cNvSpPr>
                <a:spLocks noChangeArrowheads="1"/>
              </p:cNvSpPr>
              <p:nvPr/>
            </p:nvSpPr>
            <p:spPr bwMode="auto">
              <a:xfrm>
                <a:off x="2461" y="3351"/>
                <a:ext cx="101" cy="1"/>
              </a:xfrm>
              <a:prstGeom prst="rect">
                <a:avLst/>
              </a:prstGeom>
              <a:solidFill>
                <a:srgbClr val="0022FF"/>
              </a:solidFill>
              <a:ln w="0">
                <a:solidFill>
                  <a:srgbClr val="002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0" name="Rectangle 5920"/>
              <p:cNvSpPr>
                <a:spLocks noChangeArrowheads="1"/>
              </p:cNvSpPr>
              <p:nvPr/>
            </p:nvSpPr>
            <p:spPr bwMode="auto">
              <a:xfrm>
                <a:off x="2461" y="3351"/>
                <a:ext cx="101" cy="1"/>
              </a:xfrm>
              <a:prstGeom prst="rect">
                <a:avLst/>
              </a:prstGeom>
              <a:solidFill>
                <a:srgbClr val="0022FF"/>
              </a:solidFill>
              <a:ln w="0">
                <a:solidFill>
                  <a:srgbClr val="002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1" name="Rectangle 5921"/>
              <p:cNvSpPr>
                <a:spLocks noChangeArrowheads="1"/>
              </p:cNvSpPr>
              <p:nvPr/>
            </p:nvSpPr>
            <p:spPr bwMode="auto">
              <a:xfrm>
                <a:off x="2461" y="3348"/>
                <a:ext cx="101" cy="3"/>
              </a:xfrm>
              <a:prstGeom prst="rect">
                <a:avLst/>
              </a:prstGeom>
              <a:solidFill>
                <a:srgbClr val="0023FF"/>
              </a:solidFill>
              <a:ln w="0">
                <a:solidFill>
                  <a:srgbClr val="0023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2" name="Rectangle 5922"/>
              <p:cNvSpPr>
                <a:spLocks noChangeArrowheads="1"/>
              </p:cNvSpPr>
              <p:nvPr/>
            </p:nvSpPr>
            <p:spPr bwMode="auto">
              <a:xfrm>
                <a:off x="2461" y="3348"/>
                <a:ext cx="101" cy="1"/>
              </a:xfrm>
              <a:prstGeom prst="rect">
                <a:avLst/>
              </a:prstGeom>
              <a:solidFill>
                <a:srgbClr val="0024FF"/>
              </a:solidFill>
              <a:ln w="0">
                <a:solidFill>
                  <a:srgbClr val="0024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3" name="Rectangle 5923"/>
              <p:cNvSpPr>
                <a:spLocks noChangeArrowheads="1"/>
              </p:cNvSpPr>
              <p:nvPr/>
            </p:nvSpPr>
            <p:spPr bwMode="auto">
              <a:xfrm>
                <a:off x="2461" y="3348"/>
                <a:ext cx="101" cy="1"/>
              </a:xfrm>
              <a:prstGeom prst="rect">
                <a:avLst/>
              </a:prstGeom>
              <a:solidFill>
                <a:srgbClr val="0025FF"/>
              </a:solidFill>
              <a:ln w="0">
                <a:solidFill>
                  <a:srgbClr val="002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4" name="Rectangle 5924"/>
              <p:cNvSpPr>
                <a:spLocks noChangeArrowheads="1"/>
              </p:cNvSpPr>
              <p:nvPr/>
            </p:nvSpPr>
            <p:spPr bwMode="auto">
              <a:xfrm>
                <a:off x="2461" y="3348"/>
                <a:ext cx="101" cy="1"/>
              </a:xfrm>
              <a:prstGeom prst="rect">
                <a:avLst/>
              </a:prstGeom>
              <a:solidFill>
                <a:srgbClr val="0025FF"/>
              </a:solidFill>
              <a:ln w="0">
                <a:solidFill>
                  <a:srgbClr val="002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5" name="Rectangle 5925"/>
              <p:cNvSpPr>
                <a:spLocks noChangeArrowheads="1"/>
              </p:cNvSpPr>
              <p:nvPr/>
            </p:nvSpPr>
            <p:spPr bwMode="auto">
              <a:xfrm>
                <a:off x="2461" y="3348"/>
                <a:ext cx="101" cy="1"/>
              </a:xfrm>
              <a:prstGeom prst="rect">
                <a:avLst/>
              </a:prstGeom>
              <a:solidFill>
                <a:srgbClr val="0026FF"/>
              </a:solidFill>
              <a:ln w="0">
                <a:solidFill>
                  <a:srgbClr val="002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6" name="Rectangle 5926"/>
              <p:cNvSpPr>
                <a:spLocks noChangeArrowheads="1"/>
              </p:cNvSpPr>
              <p:nvPr/>
            </p:nvSpPr>
            <p:spPr bwMode="auto">
              <a:xfrm>
                <a:off x="2461" y="3345"/>
                <a:ext cx="101" cy="3"/>
              </a:xfrm>
              <a:prstGeom prst="rect">
                <a:avLst/>
              </a:prstGeom>
              <a:solidFill>
                <a:srgbClr val="0027FF"/>
              </a:solidFill>
              <a:ln w="0">
                <a:solidFill>
                  <a:srgbClr val="002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7" name="Rectangle 5927"/>
              <p:cNvSpPr>
                <a:spLocks noChangeArrowheads="1"/>
              </p:cNvSpPr>
              <p:nvPr/>
            </p:nvSpPr>
            <p:spPr bwMode="auto">
              <a:xfrm>
                <a:off x="2461" y="3345"/>
                <a:ext cx="101" cy="1"/>
              </a:xfrm>
              <a:prstGeom prst="rect">
                <a:avLst/>
              </a:prstGeom>
              <a:solidFill>
                <a:srgbClr val="0028FF"/>
              </a:solidFill>
              <a:ln w="0">
                <a:solidFill>
                  <a:srgbClr val="002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8" name="Rectangle 5928"/>
              <p:cNvSpPr>
                <a:spLocks noChangeArrowheads="1"/>
              </p:cNvSpPr>
              <p:nvPr/>
            </p:nvSpPr>
            <p:spPr bwMode="auto">
              <a:xfrm>
                <a:off x="2461" y="3345"/>
                <a:ext cx="101" cy="1"/>
              </a:xfrm>
              <a:prstGeom prst="rect">
                <a:avLst/>
              </a:prstGeom>
              <a:solidFill>
                <a:srgbClr val="0029FF"/>
              </a:solidFill>
              <a:ln w="0">
                <a:solidFill>
                  <a:srgbClr val="002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29" name="Rectangle 5929"/>
              <p:cNvSpPr>
                <a:spLocks noChangeArrowheads="1"/>
              </p:cNvSpPr>
              <p:nvPr/>
            </p:nvSpPr>
            <p:spPr bwMode="auto">
              <a:xfrm>
                <a:off x="2461" y="3345"/>
                <a:ext cx="101" cy="1"/>
              </a:xfrm>
              <a:prstGeom prst="rect">
                <a:avLst/>
              </a:prstGeom>
              <a:solidFill>
                <a:srgbClr val="0029FF"/>
              </a:solidFill>
              <a:ln w="0">
                <a:solidFill>
                  <a:srgbClr val="002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0" name="Rectangle 5930"/>
              <p:cNvSpPr>
                <a:spLocks noChangeArrowheads="1"/>
              </p:cNvSpPr>
              <p:nvPr/>
            </p:nvSpPr>
            <p:spPr bwMode="auto">
              <a:xfrm>
                <a:off x="2461" y="3342"/>
                <a:ext cx="101" cy="3"/>
              </a:xfrm>
              <a:prstGeom prst="rect">
                <a:avLst/>
              </a:prstGeom>
              <a:solidFill>
                <a:srgbClr val="002AFF"/>
              </a:solidFill>
              <a:ln w="0">
                <a:solidFill>
                  <a:srgbClr val="002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1" name="Rectangle 5931"/>
              <p:cNvSpPr>
                <a:spLocks noChangeArrowheads="1"/>
              </p:cNvSpPr>
              <p:nvPr/>
            </p:nvSpPr>
            <p:spPr bwMode="auto">
              <a:xfrm>
                <a:off x="2461" y="3342"/>
                <a:ext cx="101" cy="1"/>
              </a:xfrm>
              <a:prstGeom prst="rect">
                <a:avLst/>
              </a:prstGeom>
              <a:solidFill>
                <a:srgbClr val="002BFF"/>
              </a:solidFill>
              <a:ln w="0">
                <a:solidFill>
                  <a:srgbClr val="002B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2" name="Rectangle 5932"/>
              <p:cNvSpPr>
                <a:spLocks noChangeArrowheads="1"/>
              </p:cNvSpPr>
              <p:nvPr/>
            </p:nvSpPr>
            <p:spPr bwMode="auto">
              <a:xfrm>
                <a:off x="2461" y="3342"/>
                <a:ext cx="101" cy="1"/>
              </a:xfrm>
              <a:prstGeom prst="rect">
                <a:avLst/>
              </a:prstGeom>
              <a:solidFill>
                <a:srgbClr val="002CFF"/>
              </a:solidFill>
              <a:ln w="0">
                <a:solidFill>
                  <a:srgbClr val="002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3" name="Rectangle 5933"/>
              <p:cNvSpPr>
                <a:spLocks noChangeArrowheads="1"/>
              </p:cNvSpPr>
              <p:nvPr/>
            </p:nvSpPr>
            <p:spPr bwMode="auto">
              <a:xfrm>
                <a:off x="2461" y="3342"/>
                <a:ext cx="101" cy="1"/>
              </a:xfrm>
              <a:prstGeom prst="rect">
                <a:avLst/>
              </a:prstGeom>
              <a:solidFill>
                <a:srgbClr val="002CFF"/>
              </a:solidFill>
              <a:ln w="0">
                <a:solidFill>
                  <a:srgbClr val="002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4" name="Rectangle 5934"/>
              <p:cNvSpPr>
                <a:spLocks noChangeArrowheads="1"/>
              </p:cNvSpPr>
              <p:nvPr/>
            </p:nvSpPr>
            <p:spPr bwMode="auto">
              <a:xfrm>
                <a:off x="2461" y="3342"/>
                <a:ext cx="101" cy="1"/>
              </a:xfrm>
              <a:prstGeom prst="rect">
                <a:avLst/>
              </a:prstGeom>
              <a:solidFill>
                <a:srgbClr val="002DFF"/>
              </a:solidFill>
              <a:ln w="0">
                <a:solidFill>
                  <a:srgbClr val="002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5" name="Rectangle 5935"/>
              <p:cNvSpPr>
                <a:spLocks noChangeArrowheads="1"/>
              </p:cNvSpPr>
              <p:nvPr/>
            </p:nvSpPr>
            <p:spPr bwMode="auto">
              <a:xfrm>
                <a:off x="2461" y="3339"/>
                <a:ext cx="101" cy="3"/>
              </a:xfrm>
              <a:prstGeom prst="rect">
                <a:avLst/>
              </a:prstGeom>
              <a:solidFill>
                <a:srgbClr val="002EFF"/>
              </a:solidFill>
              <a:ln w="0">
                <a:solidFill>
                  <a:srgbClr val="002E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6" name="Rectangle 5936"/>
              <p:cNvSpPr>
                <a:spLocks noChangeArrowheads="1"/>
              </p:cNvSpPr>
              <p:nvPr/>
            </p:nvSpPr>
            <p:spPr bwMode="auto">
              <a:xfrm>
                <a:off x="2461" y="3339"/>
                <a:ext cx="101" cy="1"/>
              </a:xfrm>
              <a:prstGeom prst="rect">
                <a:avLst/>
              </a:prstGeom>
              <a:solidFill>
                <a:srgbClr val="002FFF"/>
              </a:solidFill>
              <a:ln w="0">
                <a:solidFill>
                  <a:srgbClr val="002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7" name="Rectangle 5937"/>
              <p:cNvSpPr>
                <a:spLocks noChangeArrowheads="1"/>
              </p:cNvSpPr>
              <p:nvPr/>
            </p:nvSpPr>
            <p:spPr bwMode="auto">
              <a:xfrm>
                <a:off x="2461" y="3339"/>
                <a:ext cx="101" cy="1"/>
              </a:xfrm>
              <a:prstGeom prst="rect">
                <a:avLst/>
              </a:prstGeom>
              <a:solidFill>
                <a:srgbClr val="002FFF"/>
              </a:solidFill>
              <a:ln w="0">
                <a:solidFill>
                  <a:srgbClr val="002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8" name="Rectangle 5938"/>
              <p:cNvSpPr>
                <a:spLocks noChangeArrowheads="1"/>
              </p:cNvSpPr>
              <p:nvPr/>
            </p:nvSpPr>
            <p:spPr bwMode="auto">
              <a:xfrm>
                <a:off x="2461" y="3339"/>
                <a:ext cx="101" cy="1"/>
              </a:xfrm>
              <a:prstGeom prst="rect">
                <a:avLst/>
              </a:prstGeom>
              <a:solidFill>
                <a:srgbClr val="0030FF"/>
              </a:solidFill>
              <a:ln w="0">
                <a:solidFill>
                  <a:srgbClr val="0030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39" name="Rectangle 5939"/>
              <p:cNvSpPr>
                <a:spLocks noChangeArrowheads="1"/>
              </p:cNvSpPr>
              <p:nvPr/>
            </p:nvSpPr>
            <p:spPr bwMode="auto">
              <a:xfrm>
                <a:off x="2461" y="3339"/>
                <a:ext cx="101" cy="1"/>
              </a:xfrm>
              <a:prstGeom prst="rect">
                <a:avLst/>
              </a:prstGeom>
              <a:solidFill>
                <a:srgbClr val="0031FF"/>
              </a:solidFill>
              <a:ln w="0">
                <a:solidFill>
                  <a:srgbClr val="0031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0" name="Rectangle 5940"/>
              <p:cNvSpPr>
                <a:spLocks noChangeArrowheads="1"/>
              </p:cNvSpPr>
              <p:nvPr/>
            </p:nvSpPr>
            <p:spPr bwMode="auto">
              <a:xfrm>
                <a:off x="2461" y="3337"/>
                <a:ext cx="101" cy="2"/>
              </a:xfrm>
              <a:prstGeom prst="rect">
                <a:avLst/>
              </a:prstGeom>
              <a:solidFill>
                <a:srgbClr val="0032FF"/>
              </a:solidFill>
              <a:ln w="0">
                <a:solidFill>
                  <a:srgbClr val="0032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1" name="Rectangle 5941"/>
              <p:cNvSpPr>
                <a:spLocks noChangeArrowheads="1"/>
              </p:cNvSpPr>
              <p:nvPr/>
            </p:nvSpPr>
            <p:spPr bwMode="auto">
              <a:xfrm>
                <a:off x="2461" y="3337"/>
                <a:ext cx="101" cy="1"/>
              </a:xfrm>
              <a:prstGeom prst="rect">
                <a:avLst/>
              </a:prstGeom>
              <a:solidFill>
                <a:srgbClr val="0033FF"/>
              </a:solidFill>
              <a:ln w="0">
                <a:solidFill>
                  <a:srgbClr val="0033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2" name="Rectangle 5942"/>
              <p:cNvSpPr>
                <a:spLocks noChangeArrowheads="1"/>
              </p:cNvSpPr>
              <p:nvPr/>
            </p:nvSpPr>
            <p:spPr bwMode="auto">
              <a:xfrm>
                <a:off x="2461" y="3337"/>
                <a:ext cx="101" cy="1"/>
              </a:xfrm>
              <a:prstGeom prst="rect">
                <a:avLst/>
              </a:prstGeom>
              <a:solidFill>
                <a:srgbClr val="0033FF"/>
              </a:solidFill>
              <a:ln w="0">
                <a:solidFill>
                  <a:srgbClr val="0033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3" name="Rectangle 5943"/>
              <p:cNvSpPr>
                <a:spLocks noChangeArrowheads="1"/>
              </p:cNvSpPr>
              <p:nvPr/>
            </p:nvSpPr>
            <p:spPr bwMode="auto">
              <a:xfrm>
                <a:off x="2461" y="3337"/>
                <a:ext cx="101" cy="1"/>
              </a:xfrm>
              <a:prstGeom prst="rect">
                <a:avLst/>
              </a:prstGeom>
              <a:solidFill>
                <a:srgbClr val="0034FF"/>
              </a:solidFill>
              <a:ln w="0">
                <a:solidFill>
                  <a:srgbClr val="0034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4" name="Rectangle 5944"/>
              <p:cNvSpPr>
                <a:spLocks noChangeArrowheads="1"/>
              </p:cNvSpPr>
              <p:nvPr/>
            </p:nvSpPr>
            <p:spPr bwMode="auto">
              <a:xfrm>
                <a:off x="2461" y="3334"/>
                <a:ext cx="101" cy="3"/>
              </a:xfrm>
              <a:prstGeom prst="rect">
                <a:avLst/>
              </a:prstGeom>
              <a:solidFill>
                <a:srgbClr val="0035FF"/>
              </a:solidFill>
              <a:ln w="0">
                <a:solidFill>
                  <a:srgbClr val="0035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5" name="Rectangle 5945"/>
              <p:cNvSpPr>
                <a:spLocks noChangeArrowheads="1"/>
              </p:cNvSpPr>
              <p:nvPr/>
            </p:nvSpPr>
            <p:spPr bwMode="auto">
              <a:xfrm>
                <a:off x="2461" y="3334"/>
                <a:ext cx="101" cy="1"/>
              </a:xfrm>
              <a:prstGeom prst="rect">
                <a:avLst/>
              </a:prstGeom>
              <a:solidFill>
                <a:srgbClr val="0036FF"/>
              </a:solidFill>
              <a:ln w="0">
                <a:solidFill>
                  <a:srgbClr val="003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6" name="Rectangle 5946"/>
              <p:cNvSpPr>
                <a:spLocks noChangeArrowheads="1"/>
              </p:cNvSpPr>
              <p:nvPr/>
            </p:nvSpPr>
            <p:spPr bwMode="auto">
              <a:xfrm>
                <a:off x="2461" y="3334"/>
                <a:ext cx="101" cy="1"/>
              </a:xfrm>
              <a:prstGeom prst="rect">
                <a:avLst/>
              </a:prstGeom>
              <a:solidFill>
                <a:srgbClr val="0036FF"/>
              </a:solidFill>
              <a:ln w="0">
                <a:solidFill>
                  <a:srgbClr val="0036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7" name="Rectangle 5947"/>
              <p:cNvSpPr>
                <a:spLocks noChangeArrowheads="1"/>
              </p:cNvSpPr>
              <p:nvPr/>
            </p:nvSpPr>
            <p:spPr bwMode="auto">
              <a:xfrm>
                <a:off x="2461" y="3334"/>
                <a:ext cx="101" cy="1"/>
              </a:xfrm>
              <a:prstGeom prst="rect">
                <a:avLst/>
              </a:prstGeom>
              <a:solidFill>
                <a:srgbClr val="0037FF"/>
              </a:solidFill>
              <a:ln w="0">
                <a:solidFill>
                  <a:srgbClr val="003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8" name="Rectangle 5948"/>
              <p:cNvSpPr>
                <a:spLocks noChangeArrowheads="1"/>
              </p:cNvSpPr>
              <p:nvPr/>
            </p:nvSpPr>
            <p:spPr bwMode="auto">
              <a:xfrm>
                <a:off x="2461" y="3334"/>
                <a:ext cx="101" cy="1"/>
              </a:xfrm>
              <a:prstGeom prst="rect">
                <a:avLst/>
              </a:prstGeom>
              <a:solidFill>
                <a:srgbClr val="0038FF"/>
              </a:solidFill>
              <a:ln w="0">
                <a:solidFill>
                  <a:srgbClr val="0038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49" name="Rectangle 5949"/>
              <p:cNvSpPr>
                <a:spLocks noChangeArrowheads="1"/>
              </p:cNvSpPr>
              <p:nvPr/>
            </p:nvSpPr>
            <p:spPr bwMode="auto">
              <a:xfrm>
                <a:off x="2461" y="3331"/>
                <a:ext cx="101" cy="3"/>
              </a:xfrm>
              <a:prstGeom prst="rect">
                <a:avLst/>
              </a:prstGeom>
              <a:solidFill>
                <a:srgbClr val="0039FF"/>
              </a:solidFill>
              <a:ln w="0">
                <a:solidFill>
                  <a:srgbClr val="003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0" name="Rectangle 5950"/>
              <p:cNvSpPr>
                <a:spLocks noChangeArrowheads="1"/>
              </p:cNvSpPr>
              <p:nvPr/>
            </p:nvSpPr>
            <p:spPr bwMode="auto">
              <a:xfrm>
                <a:off x="2461" y="3331"/>
                <a:ext cx="101" cy="1"/>
              </a:xfrm>
              <a:prstGeom prst="rect">
                <a:avLst/>
              </a:prstGeom>
              <a:solidFill>
                <a:srgbClr val="0039FF"/>
              </a:solidFill>
              <a:ln w="0">
                <a:solidFill>
                  <a:srgbClr val="0039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1" name="Rectangle 5951"/>
              <p:cNvSpPr>
                <a:spLocks noChangeArrowheads="1"/>
              </p:cNvSpPr>
              <p:nvPr/>
            </p:nvSpPr>
            <p:spPr bwMode="auto">
              <a:xfrm>
                <a:off x="2461" y="3331"/>
                <a:ext cx="101" cy="1"/>
              </a:xfrm>
              <a:prstGeom prst="rect">
                <a:avLst/>
              </a:prstGeom>
              <a:solidFill>
                <a:srgbClr val="003AFF"/>
              </a:solidFill>
              <a:ln w="0">
                <a:solidFill>
                  <a:srgbClr val="003A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2" name="Rectangle 5952"/>
              <p:cNvSpPr>
                <a:spLocks noChangeArrowheads="1"/>
              </p:cNvSpPr>
              <p:nvPr/>
            </p:nvSpPr>
            <p:spPr bwMode="auto">
              <a:xfrm>
                <a:off x="2461" y="3331"/>
                <a:ext cx="101" cy="1"/>
              </a:xfrm>
              <a:prstGeom prst="rect">
                <a:avLst/>
              </a:prstGeom>
              <a:solidFill>
                <a:srgbClr val="003BFF"/>
              </a:solidFill>
              <a:ln w="0">
                <a:solidFill>
                  <a:srgbClr val="003B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3" name="Rectangle 5953"/>
              <p:cNvSpPr>
                <a:spLocks noChangeArrowheads="1"/>
              </p:cNvSpPr>
              <p:nvPr/>
            </p:nvSpPr>
            <p:spPr bwMode="auto">
              <a:xfrm>
                <a:off x="2461" y="3331"/>
                <a:ext cx="101" cy="1"/>
              </a:xfrm>
              <a:prstGeom prst="rect">
                <a:avLst/>
              </a:prstGeom>
              <a:solidFill>
                <a:srgbClr val="003CFF"/>
              </a:solidFill>
              <a:ln w="0">
                <a:solidFill>
                  <a:srgbClr val="003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4" name="Rectangle 5954"/>
              <p:cNvSpPr>
                <a:spLocks noChangeArrowheads="1"/>
              </p:cNvSpPr>
              <p:nvPr/>
            </p:nvSpPr>
            <p:spPr bwMode="auto">
              <a:xfrm>
                <a:off x="2461" y="3328"/>
                <a:ext cx="101" cy="3"/>
              </a:xfrm>
              <a:prstGeom prst="rect">
                <a:avLst/>
              </a:prstGeom>
              <a:solidFill>
                <a:srgbClr val="003CFF"/>
              </a:solidFill>
              <a:ln w="0">
                <a:solidFill>
                  <a:srgbClr val="003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5" name="Rectangle 5955"/>
              <p:cNvSpPr>
                <a:spLocks noChangeArrowheads="1"/>
              </p:cNvSpPr>
              <p:nvPr/>
            </p:nvSpPr>
            <p:spPr bwMode="auto">
              <a:xfrm>
                <a:off x="2461" y="3328"/>
                <a:ext cx="101" cy="1"/>
              </a:xfrm>
              <a:prstGeom prst="rect">
                <a:avLst/>
              </a:prstGeom>
              <a:solidFill>
                <a:srgbClr val="003DFF"/>
              </a:solidFill>
              <a:ln w="0">
                <a:solidFill>
                  <a:srgbClr val="003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6" name="Rectangle 5956"/>
              <p:cNvSpPr>
                <a:spLocks noChangeArrowheads="1"/>
              </p:cNvSpPr>
              <p:nvPr/>
            </p:nvSpPr>
            <p:spPr bwMode="auto">
              <a:xfrm>
                <a:off x="2461" y="3328"/>
                <a:ext cx="101" cy="1"/>
              </a:xfrm>
              <a:prstGeom prst="rect">
                <a:avLst/>
              </a:prstGeom>
              <a:solidFill>
                <a:srgbClr val="003EFF"/>
              </a:solidFill>
              <a:ln w="0">
                <a:solidFill>
                  <a:srgbClr val="003E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7" name="Rectangle 5957"/>
              <p:cNvSpPr>
                <a:spLocks noChangeArrowheads="1"/>
              </p:cNvSpPr>
              <p:nvPr/>
            </p:nvSpPr>
            <p:spPr bwMode="auto">
              <a:xfrm>
                <a:off x="2461" y="3328"/>
                <a:ext cx="101" cy="1"/>
              </a:xfrm>
              <a:prstGeom prst="rect">
                <a:avLst/>
              </a:prstGeom>
              <a:solidFill>
                <a:srgbClr val="003FFF"/>
              </a:solidFill>
              <a:ln w="0">
                <a:solidFill>
                  <a:srgbClr val="003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8" name="Rectangle 5958"/>
              <p:cNvSpPr>
                <a:spLocks noChangeArrowheads="1"/>
              </p:cNvSpPr>
              <p:nvPr/>
            </p:nvSpPr>
            <p:spPr bwMode="auto">
              <a:xfrm>
                <a:off x="2461" y="3328"/>
                <a:ext cx="101" cy="1"/>
              </a:xfrm>
              <a:prstGeom prst="rect">
                <a:avLst/>
              </a:prstGeom>
              <a:solidFill>
                <a:srgbClr val="003FFF"/>
              </a:solidFill>
              <a:ln w="0">
                <a:solidFill>
                  <a:srgbClr val="003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59" name="Rectangle 5959"/>
              <p:cNvSpPr>
                <a:spLocks noChangeArrowheads="1"/>
              </p:cNvSpPr>
              <p:nvPr/>
            </p:nvSpPr>
            <p:spPr bwMode="auto">
              <a:xfrm>
                <a:off x="2461" y="3325"/>
                <a:ext cx="101" cy="3"/>
              </a:xfrm>
              <a:prstGeom prst="rect">
                <a:avLst/>
              </a:prstGeom>
              <a:solidFill>
                <a:srgbClr val="0040FE"/>
              </a:solidFill>
              <a:ln w="0">
                <a:solidFill>
                  <a:srgbClr val="0040F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0" name="Rectangle 5960"/>
              <p:cNvSpPr>
                <a:spLocks noChangeArrowheads="1"/>
              </p:cNvSpPr>
              <p:nvPr/>
            </p:nvSpPr>
            <p:spPr bwMode="auto">
              <a:xfrm>
                <a:off x="2461" y="3325"/>
                <a:ext cx="101" cy="1"/>
              </a:xfrm>
              <a:prstGeom prst="rect">
                <a:avLst/>
              </a:prstGeom>
              <a:solidFill>
                <a:srgbClr val="0041FE"/>
              </a:solidFill>
              <a:ln w="0">
                <a:solidFill>
                  <a:srgbClr val="0041F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1" name="Rectangle 5961"/>
              <p:cNvSpPr>
                <a:spLocks noChangeArrowheads="1"/>
              </p:cNvSpPr>
              <p:nvPr/>
            </p:nvSpPr>
            <p:spPr bwMode="auto">
              <a:xfrm>
                <a:off x="2461" y="3325"/>
                <a:ext cx="101" cy="1"/>
              </a:xfrm>
              <a:prstGeom prst="rect">
                <a:avLst/>
              </a:prstGeom>
              <a:solidFill>
                <a:srgbClr val="0042FD"/>
              </a:solidFill>
              <a:ln w="0">
                <a:solidFill>
                  <a:srgbClr val="0042F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2" name="Rectangle 5962"/>
              <p:cNvSpPr>
                <a:spLocks noChangeArrowheads="1"/>
              </p:cNvSpPr>
              <p:nvPr/>
            </p:nvSpPr>
            <p:spPr bwMode="auto">
              <a:xfrm>
                <a:off x="2461" y="3325"/>
                <a:ext cx="101" cy="1"/>
              </a:xfrm>
              <a:prstGeom prst="rect">
                <a:avLst/>
              </a:prstGeom>
              <a:solidFill>
                <a:srgbClr val="0043FD"/>
              </a:solidFill>
              <a:ln w="0">
                <a:solidFill>
                  <a:srgbClr val="0043F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3" name="Rectangle 5963"/>
              <p:cNvSpPr>
                <a:spLocks noChangeArrowheads="1"/>
              </p:cNvSpPr>
              <p:nvPr/>
            </p:nvSpPr>
            <p:spPr bwMode="auto">
              <a:xfrm>
                <a:off x="2461" y="3323"/>
                <a:ext cx="101" cy="2"/>
              </a:xfrm>
              <a:prstGeom prst="rect">
                <a:avLst/>
              </a:prstGeom>
              <a:solidFill>
                <a:srgbClr val="0043FC"/>
              </a:solidFill>
              <a:ln w="0">
                <a:solidFill>
                  <a:srgbClr val="0043F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4" name="Rectangle 5964"/>
              <p:cNvSpPr>
                <a:spLocks noChangeArrowheads="1"/>
              </p:cNvSpPr>
              <p:nvPr/>
            </p:nvSpPr>
            <p:spPr bwMode="auto">
              <a:xfrm>
                <a:off x="2461" y="3323"/>
                <a:ext cx="101" cy="1"/>
              </a:xfrm>
              <a:prstGeom prst="rect">
                <a:avLst/>
              </a:prstGeom>
              <a:solidFill>
                <a:srgbClr val="0044FC"/>
              </a:solidFill>
              <a:ln w="0">
                <a:solidFill>
                  <a:srgbClr val="0044F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5" name="Rectangle 5965"/>
              <p:cNvSpPr>
                <a:spLocks noChangeArrowheads="1"/>
              </p:cNvSpPr>
              <p:nvPr/>
            </p:nvSpPr>
            <p:spPr bwMode="auto">
              <a:xfrm>
                <a:off x="2461" y="3323"/>
                <a:ext cx="101" cy="1"/>
              </a:xfrm>
              <a:prstGeom prst="rect">
                <a:avLst/>
              </a:prstGeom>
              <a:solidFill>
                <a:srgbClr val="0045FB"/>
              </a:solidFill>
              <a:ln w="0">
                <a:solidFill>
                  <a:srgbClr val="0045F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6" name="Rectangle 5966"/>
              <p:cNvSpPr>
                <a:spLocks noChangeArrowheads="1"/>
              </p:cNvSpPr>
              <p:nvPr/>
            </p:nvSpPr>
            <p:spPr bwMode="auto">
              <a:xfrm>
                <a:off x="2461" y="3323"/>
                <a:ext cx="101" cy="1"/>
              </a:xfrm>
              <a:prstGeom prst="rect">
                <a:avLst/>
              </a:prstGeom>
              <a:solidFill>
                <a:srgbClr val="0046FB"/>
              </a:solidFill>
              <a:ln w="0">
                <a:solidFill>
                  <a:srgbClr val="0046F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7" name="Rectangle 5967"/>
              <p:cNvSpPr>
                <a:spLocks noChangeArrowheads="1"/>
              </p:cNvSpPr>
              <p:nvPr/>
            </p:nvSpPr>
            <p:spPr bwMode="auto">
              <a:xfrm>
                <a:off x="2461" y="3323"/>
                <a:ext cx="101" cy="1"/>
              </a:xfrm>
              <a:prstGeom prst="rect">
                <a:avLst/>
              </a:prstGeom>
              <a:solidFill>
                <a:srgbClr val="0046FA"/>
              </a:solidFill>
              <a:ln w="0">
                <a:solidFill>
                  <a:srgbClr val="0046F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8" name="Rectangle 5968"/>
              <p:cNvSpPr>
                <a:spLocks noChangeArrowheads="1"/>
              </p:cNvSpPr>
              <p:nvPr/>
            </p:nvSpPr>
            <p:spPr bwMode="auto">
              <a:xfrm>
                <a:off x="2461" y="3320"/>
                <a:ext cx="101" cy="3"/>
              </a:xfrm>
              <a:prstGeom prst="rect">
                <a:avLst/>
              </a:prstGeom>
              <a:solidFill>
                <a:srgbClr val="0047FA"/>
              </a:solidFill>
              <a:ln w="0">
                <a:solidFill>
                  <a:srgbClr val="0047F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69" name="Rectangle 5969"/>
              <p:cNvSpPr>
                <a:spLocks noChangeArrowheads="1"/>
              </p:cNvSpPr>
              <p:nvPr/>
            </p:nvSpPr>
            <p:spPr bwMode="auto">
              <a:xfrm>
                <a:off x="2461" y="3320"/>
                <a:ext cx="101" cy="1"/>
              </a:xfrm>
              <a:prstGeom prst="rect">
                <a:avLst/>
              </a:prstGeom>
              <a:solidFill>
                <a:srgbClr val="0048F9"/>
              </a:solidFill>
              <a:ln w="0">
                <a:solidFill>
                  <a:srgbClr val="0048F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0" name="Rectangle 5970"/>
              <p:cNvSpPr>
                <a:spLocks noChangeArrowheads="1"/>
              </p:cNvSpPr>
              <p:nvPr/>
            </p:nvSpPr>
            <p:spPr bwMode="auto">
              <a:xfrm>
                <a:off x="2461" y="3320"/>
                <a:ext cx="101" cy="1"/>
              </a:xfrm>
              <a:prstGeom prst="rect">
                <a:avLst/>
              </a:prstGeom>
              <a:solidFill>
                <a:srgbClr val="0049F9"/>
              </a:solidFill>
              <a:ln w="0">
                <a:solidFill>
                  <a:srgbClr val="0049F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1" name="Rectangle 5971"/>
              <p:cNvSpPr>
                <a:spLocks noChangeArrowheads="1"/>
              </p:cNvSpPr>
              <p:nvPr/>
            </p:nvSpPr>
            <p:spPr bwMode="auto">
              <a:xfrm>
                <a:off x="2461" y="3320"/>
                <a:ext cx="101" cy="1"/>
              </a:xfrm>
              <a:prstGeom prst="rect">
                <a:avLst/>
              </a:prstGeom>
              <a:solidFill>
                <a:srgbClr val="0049F8"/>
              </a:solidFill>
              <a:ln w="0">
                <a:solidFill>
                  <a:srgbClr val="0049F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2" name="Rectangle 5972"/>
              <p:cNvSpPr>
                <a:spLocks noChangeArrowheads="1"/>
              </p:cNvSpPr>
              <p:nvPr/>
            </p:nvSpPr>
            <p:spPr bwMode="auto">
              <a:xfrm>
                <a:off x="2461" y="3320"/>
                <a:ext cx="101" cy="1"/>
              </a:xfrm>
              <a:prstGeom prst="rect">
                <a:avLst/>
              </a:prstGeom>
              <a:solidFill>
                <a:srgbClr val="004AF8"/>
              </a:solidFill>
              <a:ln w="0">
                <a:solidFill>
                  <a:srgbClr val="004AF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3" name="Rectangle 5973"/>
              <p:cNvSpPr>
                <a:spLocks noChangeArrowheads="1"/>
              </p:cNvSpPr>
              <p:nvPr/>
            </p:nvSpPr>
            <p:spPr bwMode="auto">
              <a:xfrm>
                <a:off x="2461" y="3317"/>
                <a:ext cx="101" cy="3"/>
              </a:xfrm>
              <a:prstGeom prst="rect">
                <a:avLst/>
              </a:prstGeom>
              <a:solidFill>
                <a:srgbClr val="004BF7"/>
              </a:solidFill>
              <a:ln w="0">
                <a:solidFill>
                  <a:srgbClr val="004B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4" name="Rectangle 5974"/>
              <p:cNvSpPr>
                <a:spLocks noChangeArrowheads="1"/>
              </p:cNvSpPr>
              <p:nvPr/>
            </p:nvSpPr>
            <p:spPr bwMode="auto">
              <a:xfrm>
                <a:off x="2461" y="3317"/>
                <a:ext cx="101" cy="1"/>
              </a:xfrm>
              <a:prstGeom prst="rect">
                <a:avLst/>
              </a:prstGeom>
              <a:solidFill>
                <a:srgbClr val="004CF7"/>
              </a:solidFill>
              <a:ln w="0">
                <a:solidFill>
                  <a:srgbClr val="004CF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5" name="Rectangle 5975"/>
              <p:cNvSpPr>
                <a:spLocks noChangeArrowheads="1"/>
              </p:cNvSpPr>
              <p:nvPr/>
            </p:nvSpPr>
            <p:spPr bwMode="auto">
              <a:xfrm>
                <a:off x="2461" y="3317"/>
                <a:ext cx="101" cy="1"/>
              </a:xfrm>
              <a:prstGeom prst="rect">
                <a:avLst/>
              </a:prstGeom>
              <a:solidFill>
                <a:srgbClr val="004CF6"/>
              </a:solidFill>
              <a:ln w="0">
                <a:solidFill>
                  <a:srgbClr val="004CF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6" name="Rectangle 5976"/>
              <p:cNvSpPr>
                <a:spLocks noChangeArrowheads="1"/>
              </p:cNvSpPr>
              <p:nvPr/>
            </p:nvSpPr>
            <p:spPr bwMode="auto">
              <a:xfrm>
                <a:off x="2461" y="3317"/>
                <a:ext cx="101" cy="1"/>
              </a:xfrm>
              <a:prstGeom prst="rect">
                <a:avLst/>
              </a:prstGeom>
              <a:solidFill>
                <a:srgbClr val="004DF6"/>
              </a:solidFill>
              <a:ln w="0">
                <a:solidFill>
                  <a:srgbClr val="004DF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7" name="Rectangle 5977"/>
              <p:cNvSpPr>
                <a:spLocks noChangeArrowheads="1"/>
              </p:cNvSpPr>
              <p:nvPr/>
            </p:nvSpPr>
            <p:spPr bwMode="auto">
              <a:xfrm>
                <a:off x="2461" y="3314"/>
                <a:ext cx="101" cy="3"/>
              </a:xfrm>
              <a:prstGeom prst="rect">
                <a:avLst/>
              </a:prstGeom>
              <a:solidFill>
                <a:srgbClr val="004EF5"/>
              </a:solidFill>
              <a:ln w="0">
                <a:solidFill>
                  <a:srgbClr val="004EF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8" name="Rectangle 5978"/>
              <p:cNvSpPr>
                <a:spLocks noChangeArrowheads="1"/>
              </p:cNvSpPr>
              <p:nvPr/>
            </p:nvSpPr>
            <p:spPr bwMode="auto">
              <a:xfrm>
                <a:off x="2461" y="3314"/>
                <a:ext cx="101" cy="1"/>
              </a:xfrm>
              <a:prstGeom prst="rect">
                <a:avLst/>
              </a:prstGeom>
              <a:solidFill>
                <a:srgbClr val="004FF5"/>
              </a:solidFill>
              <a:ln w="0">
                <a:solidFill>
                  <a:srgbClr val="004FF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79" name="Rectangle 5979"/>
              <p:cNvSpPr>
                <a:spLocks noChangeArrowheads="1"/>
              </p:cNvSpPr>
              <p:nvPr/>
            </p:nvSpPr>
            <p:spPr bwMode="auto">
              <a:xfrm>
                <a:off x="2461" y="3314"/>
                <a:ext cx="101" cy="1"/>
              </a:xfrm>
              <a:prstGeom prst="rect">
                <a:avLst/>
              </a:prstGeom>
              <a:solidFill>
                <a:srgbClr val="004FF5"/>
              </a:solidFill>
              <a:ln w="0">
                <a:solidFill>
                  <a:srgbClr val="004FF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0" name="Rectangle 5980"/>
              <p:cNvSpPr>
                <a:spLocks noChangeArrowheads="1"/>
              </p:cNvSpPr>
              <p:nvPr/>
            </p:nvSpPr>
            <p:spPr bwMode="auto">
              <a:xfrm>
                <a:off x="2461" y="3314"/>
                <a:ext cx="101" cy="1"/>
              </a:xfrm>
              <a:prstGeom prst="rect">
                <a:avLst/>
              </a:prstGeom>
              <a:solidFill>
                <a:srgbClr val="0050F4"/>
              </a:solidFill>
              <a:ln w="0">
                <a:solidFill>
                  <a:srgbClr val="0050F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1" name="Rectangle 5981"/>
              <p:cNvSpPr>
                <a:spLocks noChangeArrowheads="1"/>
              </p:cNvSpPr>
              <p:nvPr/>
            </p:nvSpPr>
            <p:spPr bwMode="auto">
              <a:xfrm>
                <a:off x="2461" y="3314"/>
                <a:ext cx="101" cy="1"/>
              </a:xfrm>
              <a:prstGeom prst="rect">
                <a:avLst/>
              </a:prstGeom>
              <a:solidFill>
                <a:srgbClr val="0051F4"/>
              </a:solidFill>
              <a:ln w="0">
                <a:solidFill>
                  <a:srgbClr val="0051F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2" name="Rectangle 5982"/>
              <p:cNvSpPr>
                <a:spLocks noChangeArrowheads="1"/>
              </p:cNvSpPr>
              <p:nvPr/>
            </p:nvSpPr>
            <p:spPr bwMode="auto">
              <a:xfrm>
                <a:off x="2461" y="3311"/>
                <a:ext cx="101" cy="3"/>
              </a:xfrm>
              <a:prstGeom prst="rect">
                <a:avLst/>
              </a:prstGeom>
              <a:solidFill>
                <a:srgbClr val="0051F3"/>
              </a:solidFill>
              <a:ln w="0">
                <a:solidFill>
                  <a:srgbClr val="0051F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3" name="Rectangle 5983"/>
              <p:cNvSpPr>
                <a:spLocks noChangeArrowheads="1"/>
              </p:cNvSpPr>
              <p:nvPr/>
            </p:nvSpPr>
            <p:spPr bwMode="auto">
              <a:xfrm>
                <a:off x="2461" y="3311"/>
                <a:ext cx="101" cy="1"/>
              </a:xfrm>
              <a:prstGeom prst="rect">
                <a:avLst/>
              </a:prstGeom>
              <a:solidFill>
                <a:srgbClr val="0052F3"/>
              </a:solidFill>
              <a:ln w="0">
                <a:solidFill>
                  <a:srgbClr val="0052F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4" name="Rectangle 5984"/>
              <p:cNvSpPr>
                <a:spLocks noChangeArrowheads="1"/>
              </p:cNvSpPr>
              <p:nvPr/>
            </p:nvSpPr>
            <p:spPr bwMode="auto">
              <a:xfrm>
                <a:off x="2461" y="3311"/>
                <a:ext cx="101" cy="1"/>
              </a:xfrm>
              <a:prstGeom prst="rect">
                <a:avLst/>
              </a:prstGeom>
              <a:solidFill>
                <a:srgbClr val="0053F2"/>
              </a:solidFill>
              <a:ln w="0">
                <a:solidFill>
                  <a:srgbClr val="0053F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5" name="Rectangle 5985"/>
              <p:cNvSpPr>
                <a:spLocks noChangeArrowheads="1"/>
              </p:cNvSpPr>
              <p:nvPr/>
            </p:nvSpPr>
            <p:spPr bwMode="auto">
              <a:xfrm>
                <a:off x="2461" y="3311"/>
                <a:ext cx="101" cy="1"/>
              </a:xfrm>
              <a:prstGeom prst="rect">
                <a:avLst/>
              </a:prstGeom>
              <a:solidFill>
                <a:srgbClr val="0054F2"/>
              </a:solidFill>
              <a:ln w="0">
                <a:solidFill>
                  <a:srgbClr val="0054F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6" name="Rectangle 5986"/>
              <p:cNvSpPr>
                <a:spLocks noChangeArrowheads="1"/>
              </p:cNvSpPr>
              <p:nvPr/>
            </p:nvSpPr>
            <p:spPr bwMode="auto">
              <a:xfrm>
                <a:off x="2461" y="3311"/>
                <a:ext cx="101" cy="1"/>
              </a:xfrm>
              <a:prstGeom prst="rect">
                <a:avLst/>
              </a:prstGeom>
              <a:solidFill>
                <a:srgbClr val="0054F1"/>
              </a:solidFill>
              <a:ln w="0">
                <a:solidFill>
                  <a:srgbClr val="0054F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7" name="Rectangle 5987"/>
              <p:cNvSpPr>
                <a:spLocks noChangeArrowheads="1"/>
              </p:cNvSpPr>
              <p:nvPr/>
            </p:nvSpPr>
            <p:spPr bwMode="auto">
              <a:xfrm>
                <a:off x="2461" y="3309"/>
                <a:ext cx="101" cy="2"/>
              </a:xfrm>
              <a:prstGeom prst="rect">
                <a:avLst/>
              </a:prstGeom>
              <a:solidFill>
                <a:srgbClr val="0055F1"/>
              </a:solidFill>
              <a:ln w="0">
                <a:solidFill>
                  <a:srgbClr val="0055F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8" name="Rectangle 5988"/>
              <p:cNvSpPr>
                <a:spLocks noChangeArrowheads="1"/>
              </p:cNvSpPr>
              <p:nvPr/>
            </p:nvSpPr>
            <p:spPr bwMode="auto">
              <a:xfrm>
                <a:off x="2461" y="3309"/>
                <a:ext cx="101" cy="1"/>
              </a:xfrm>
              <a:prstGeom prst="rect">
                <a:avLst/>
              </a:prstGeom>
              <a:solidFill>
                <a:srgbClr val="0056F0"/>
              </a:solidFill>
              <a:ln w="0">
                <a:solidFill>
                  <a:srgbClr val="0056F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89" name="Rectangle 5989"/>
              <p:cNvSpPr>
                <a:spLocks noChangeArrowheads="1"/>
              </p:cNvSpPr>
              <p:nvPr/>
            </p:nvSpPr>
            <p:spPr bwMode="auto">
              <a:xfrm>
                <a:off x="2461" y="3309"/>
                <a:ext cx="101" cy="1"/>
              </a:xfrm>
              <a:prstGeom prst="rect">
                <a:avLst/>
              </a:prstGeom>
              <a:solidFill>
                <a:srgbClr val="0057F0"/>
              </a:solidFill>
              <a:ln w="0">
                <a:solidFill>
                  <a:srgbClr val="0057F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0" name="Rectangle 5990"/>
              <p:cNvSpPr>
                <a:spLocks noChangeArrowheads="1"/>
              </p:cNvSpPr>
              <p:nvPr/>
            </p:nvSpPr>
            <p:spPr bwMode="auto">
              <a:xfrm>
                <a:off x="2461" y="3309"/>
                <a:ext cx="101" cy="1"/>
              </a:xfrm>
              <a:prstGeom prst="rect">
                <a:avLst/>
              </a:prstGeom>
              <a:solidFill>
                <a:srgbClr val="0057EF"/>
              </a:solidFill>
              <a:ln w="0">
                <a:solidFill>
                  <a:srgbClr val="0057E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1" name="Rectangle 5991"/>
              <p:cNvSpPr>
                <a:spLocks noChangeArrowheads="1"/>
              </p:cNvSpPr>
              <p:nvPr/>
            </p:nvSpPr>
            <p:spPr bwMode="auto">
              <a:xfrm>
                <a:off x="2461" y="3306"/>
                <a:ext cx="101" cy="3"/>
              </a:xfrm>
              <a:prstGeom prst="rect">
                <a:avLst/>
              </a:prstGeom>
              <a:solidFill>
                <a:srgbClr val="0058EF"/>
              </a:solidFill>
              <a:ln w="0">
                <a:solidFill>
                  <a:srgbClr val="0058E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2" name="Rectangle 5992"/>
              <p:cNvSpPr>
                <a:spLocks noChangeArrowheads="1"/>
              </p:cNvSpPr>
              <p:nvPr/>
            </p:nvSpPr>
            <p:spPr bwMode="auto">
              <a:xfrm>
                <a:off x="2461" y="3306"/>
                <a:ext cx="101" cy="1"/>
              </a:xfrm>
              <a:prstGeom prst="rect">
                <a:avLst/>
              </a:prstGeom>
              <a:solidFill>
                <a:srgbClr val="0059EE"/>
              </a:solidFill>
              <a:ln w="0">
                <a:solidFill>
                  <a:srgbClr val="0059E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3" name="Rectangle 5993"/>
              <p:cNvSpPr>
                <a:spLocks noChangeArrowheads="1"/>
              </p:cNvSpPr>
              <p:nvPr/>
            </p:nvSpPr>
            <p:spPr bwMode="auto">
              <a:xfrm>
                <a:off x="2461" y="3306"/>
                <a:ext cx="101" cy="1"/>
              </a:xfrm>
              <a:prstGeom prst="rect">
                <a:avLst/>
              </a:prstGeom>
              <a:solidFill>
                <a:srgbClr val="005AEE"/>
              </a:solidFill>
              <a:ln w="0">
                <a:solidFill>
                  <a:srgbClr val="005AE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4" name="Rectangle 5994"/>
              <p:cNvSpPr>
                <a:spLocks noChangeArrowheads="1"/>
              </p:cNvSpPr>
              <p:nvPr/>
            </p:nvSpPr>
            <p:spPr bwMode="auto">
              <a:xfrm>
                <a:off x="2461" y="3306"/>
                <a:ext cx="101" cy="1"/>
              </a:xfrm>
              <a:prstGeom prst="rect">
                <a:avLst/>
              </a:prstGeom>
              <a:solidFill>
                <a:srgbClr val="005AED"/>
              </a:solidFill>
              <a:ln w="0">
                <a:solidFill>
                  <a:srgbClr val="005AE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5" name="Rectangle 5995"/>
              <p:cNvSpPr>
                <a:spLocks noChangeArrowheads="1"/>
              </p:cNvSpPr>
              <p:nvPr/>
            </p:nvSpPr>
            <p:spPr bwMode="auto">
              <a:xfrm>
                <a:off x="2461" y="3306"/>
                <a:ext cx="101" cy="1"/>
              </a:xfrm>
              <a:prstGeom prst="rect">
                <a:avLst/>
              </a:prstGeom>
              <a:solidFill>
                <a:srgbClr val="005BED"/>
              </a:solidFill>
              <a:ln w="0">
                <a:solidFill>
                  <a:srgbClr val="005BE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6" name="Rectangle 5996"/>
              <p:cNvSpPr>
                <a:spLocks noChangeArrowheads="1"/>
              </p:cNvSpPr>
              <p:nvPr/>
            </p:nvSpPr>
            <p:spPr bwMode="auto">
              <a:xfrm>
                <a:off x="2461" y="3303"/>
                <a:ext cx="101" cy="3"/>
              </a:xfrm>
              <a:prstGeom prst="rect">
                <a:avLst/>
              </a:prstGeom>
              <a:solidFill>
                <a:srgbClr val="005CEC"/>
              </a:solidFill>
              <a:ln w="0">
                <a:solidFill>
                  <a:srgbClr val="005CE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7" name="Rectangle 5997"/>
              <p:cNvSpPr>
                <a:spLocks noChangeArrowheads="1"/>
              </p:cNvSpPr>
              <p:nvPr/>
            </p:nvSpPr>
            <p:spPr bwMode="auto">
              <a:xfrm>
                <a:off x="2461" y="3303"/>
                <a:ext cx="101" cy="1"/>
              </a:xfrm>
              <a:prstGeom prst="rect">
                <a:avLst/>
              </a:prstGeom>
              <a:solidFill>
                <a:srgbClr val="005DEC"/>
              </a:solidFill>
              <a:ln w="0">
                <a:solidFill>
                  <a:srgbClr val="005DE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8" name="Rectangle 5998"/>
              <p:cNvSpPr>
                <a:spLocks noChangeArrowheads="1"/>
              </p:cNvSpPr>
              <p:nvPr/>
            </p:nvSpPr>
            <p:spPr bwMode="auto">
              <a:xfrm>
                <a:off x="2461" y="3303"/>
                <a:ext cx="101" cy="1"/>
              </a:xfrm>
              <a:prstGeom prst="rect">
                <a:avLst/>
              </a:prstGeom>
              <a:solidFill>
                <a:srgbClr val="005DEB"/>
              </a:solidFill>
              <a:ln w="0">
                <a:solidFill>
                  <a:srgbClr val="005DE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399" name="Rectangle 5999"/>
              <p:cNvSpPr>
                <a:spLocks noChangeArrowheads="1"/>
              </p:cNvSpPr>
              <p:nvPr/>
            </p:nvSpPr>
            <p:spPr bwMode="auto">
              <a:xfrm>
                <a:off x="2461" y="3303"/>
                <a:ext cx="101" cy="1"/>
              </a:xfrm>
              <a:prstGeom prst="rect">
                <a:avLst/>
              </a:prstGeom>
              <a:solidFill>
                <a:srgbClr val="005EEB"/>
              </a:solidFill>
              <a:ln w="0">
                <a:solidFill>
                  <a:srgbClr val="005EE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0" name="Rectangle 6000"/>
              <p:cNvSpPr>
                <a:spLocks noChangeArrowheads="1"/>
              </p:cNvSpPr>
              <p:nvPr/>
            </p:nvSpPr>
            <p:spPr bwMode="auto">
              <a:xfrm>
                <a:off x="2461" y="3303"/>
                <a:ext cx="101" cy="1"/>
              </a:xfrm>
              <a:prstGeom prst="rect">
                <a:avLst/>
              </a:prstGeom>
              <a:solidFill>
                <a:srgbClr val="005FEA"/>
              </a:solidFill>
              <a:ln w="0">
                <a:solidFill>
                  <a:srgbClr val="005FE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1" name="Rectangle 6001"/>
              <p:cNvSpPr>
                <a:spLocks noChangeArrowheads="1"/>
              </p:cNvSpPr>
              <p:nvPr/>
            </p:nvSpPr>
            <p:spPr bwMode="auto">
              <a:xfrm>
                <a:off x="2461" y="3300"/>
                <a:ext cx="101" cy="3"/>
              </a:xfrm>
              <a:prstGeom prst="rect">
                <a:avLst/>
              </a:prstGeom>
              <a:solidFill>
                <a:srgbClr val="005FEA"/>
              </a:solidFill>
              <a:ln w="0">
                <a:solidFill>
                  <a:srgbClr val="005FE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2" name="Rectangle 6002"/>
              <p:cNvSpPr>
                <a:spLocks noChangeArrowheads="1"/>
              </p:cNvSpPr>
              <p:nvPr/>
            </p:nvSpPr>
            <p:spPr bwMode="auto">
              <a:xfrm>
                <a:off x="2461" y="3300"/>
                <a:ext cx="101" cy="1"/>
              </a:xfrm>
              <a:prstGeom prst="rect">
                <a:avLst/>
              </a:prstGeom>
              <a:solidFill>
                <a:srgbClr val="0060E9"/>
              </a:solidFill>
              <a:ln w="0">
                <a:solidFill>
                  <a:srgbClr val="0060E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3" name="Rectangle 6003"/>
              <p:cNvSpPr>
                <a:spLocks noChangeArrowheads="1"/>
              </p:cNvSpPr>
              <p:nvPr/>
            </p:nvSpPr>
            <p:spPr bwMode="auto">
              <a:xfrm>
                <a:off x="2461" y="3300"/>
                <a:ext cx="101" cy="1"/>
              </a:xfrm>
              <a:prstGeom prst="rect">
                <a:avLst/>
              </a:prstGeom>
              <a:solidFill>
                <a:srgbClr val="0061E9"/>
              </a:solidFill>
              <a:ln w="0">
                <a:solidFill>
                  <a:srgbClr val="0061E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4" name="Rectangle 6004"/>
              <p:cNvSpPr>
                <a:spLocks noChangeArrowheads="1"/>
              </p:cNvSpPr>
              <p:nvPr/>
            </p:nvSpPr>
            <p:spPr bwMode="auto">
              <a:xfrm>
                <a:off x="2461" y="3300"/>
                <a:ext cx="101" cy="1"/>
              </a:xfrm>
              <a:prstGeom prst="rect">
                <a:avLst/>
              </a:prstGeom>
              <a:solidFill>
                <a:srgbClr val="0062E8"/>
              </a:solidFill>
              <a:ln w="0">
                <a:solidFill>
                  <a:srgbClr val="0062E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5" name="Rectangle 6005"/>
              <p:cNvSpPr>
                <a:spLocks noChangeArrowheads="1"/>
              </p:cNvSpPr>
              <p:nvPr/>
            </p:nvSpPr>
            <p:spPr bwMode="auto">
              <a:xfrm>
                <a:off x="2461" y="3298"/>
                <a:ext cx="101" cy="2"/>
              </a:xfrm>
              <a:prstGeom prst="rect">
                <a:avLst/>
              </a:prstGeom>
              <a:solidFill>
                <a:srgbClr val="0062E8"/>
              </a:solidFill>
              <a:ln w="0">
                <a:solidFill>
                  <a:srgbClr val="0062E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6" name="Rectangle 6006"/>
              <p:cNvSpPr>
                <a:spLocks noChangeArrowheads="1"/>
              </p:cNvSpPr>
              <p:nvPr/>
            </p:nvSpPr>
            <p:spPr bwMode="auto">
              <a:xfrm>
                <a:off x="2461" y="3298"/>
                <a:ext cx="101" cy="1"/>
              </a:xfrm>
              <a:prstGeom prst="rect">
                <a:avLst/>
              </a:prstGeom>
              <a:solidFill>
                <a:srgbClr val="0063E7"/>
              </a:solidFill>
              <a:ln w="0">
                <a:solidFill>
                  <a:srgbClr val="0063E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7" name="Rectangle 6007"/>
              <p:cNvSpPr>
                <a:spLocks noChangeArrowheads="1"/>
              </p:cNvSpPr>
              <p:nvPr/>
            </p:nvSpPr>
            <p:spPr bwMode="auto">
              <a:xfrm>
                <a:off x="2461" y="3298"/>
                <a:ext cx="101" cy="1"/>
              </a:xfrm>
              <a:prstGeom prst="rect">
                <a:avLst/>
              </a:prstGeom>
              <a:solidFill>
                <a:srgbClr val="0064E7"/>
              </a:solidFill>
              <a:ln w="0">
                <a:solidFill>
                  <a:srgbClr val="0064E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8" name="Rectangle 6008"/>
              <p:cNvSpPr>
                <a:spLocks noChangeArrowheads="1"/>
              </p:cNvSpPr>
              <p:nvPr/>
            </p:nvSpPr>
            <p:spPr bwMode="auto">
              <a:xfrm>
                <a:off x="2461" y="3298"/>
                <a:ext cx="101" cy="1"/>
              </a:xfrm>
              <a:prstGeom prst="rect">
                <a:avLst/>
              </a:prstGeom>
              <a:solidFill>
                <a:srgbClr val="0064E6"/>
              </a:solidFill>
              <a:ln w="0">
                <a:solidFill>
                  <a:srgbClr val="0064E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09" name="Rectangle 6009"/>
              <p:cNvSpPr>
                <a:spLocks noChangeArrowheads="1"/>
              </p:cNvSpPr>
              <p:nvPr/>
            </p:nvSpPr>
            <p:spPr bwMode="auto">
              <a:xfrm>
                <a:off x="2461" y="3298"/>
                <a:ext cx="101" cy="1"/>
              </a:xfrm>
              <a:prstGeom prst="rect">
                <a:avLst/>
              </a:prstGeom>
              <a:solidFill>
                <a:srgbClr val="0065E6"/>
              </a:solidFill>
              <a:ln w="0">
                <a:solidFill>
                  <a:srgbClr val="0065E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0" name="Rectangle 6010"/>
              <p:cNvSpPr>
                <a:spLocks noChangeArrowheads="1"/>
              </p:cNvSpPr>
              <p:nvPr/>
            </p:nvSpPr>
            <p:spPr bwMode="auto">
              <a:xfrm>
                <a:off x="2461" y="3295"/>
                <a:ext cx="101" cy="3"/>
              </a:xfrm>
              <a:prstGeom prst="rect">
                <a:avLst/>
              </a:prstGeom>
              <a:solidFill>
                <a:srgbClr val="0066E5"/>
              </a:solidFill>
              <a:ln w="0">
                <a:solidFill>
                  <a:srgbClr val="0066E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1" name="Rectangle 6011"/>
              <p:cNvSpPr>
                <a:spLocks noChangeArrowheads="1"/>
              </p:cNvSpPr>
              <p:nvPr/>
            </p:nvSpPr>
            <p:spPr bwMode="auto">
              <a:xfrm>
                <a:off x="2461" y="3295"/>
                <a:ext cx="101" cy="1"/>
              </a:xfrm>
              <a:prstGeom prst="rect">
                <a:avLst/>
              </a:prstGeom>
              <a:solidFill>
                <a:srgbClr val="0067E5"/>
              </a:solidFill>
              <a:ln w="0">
                <a:solidFill>
                  <a:srgbClr val="0067E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2" name="Rectangle 6012"/>
              <p:cNvSpPr>
                <a:spLocks noChangeArrowheads="1"/>
              </p:cNvSpPr>
              <p:nvPr/>
            </p:nvSpPr>
            <p:spPr bwMode="auto">
              <a:xfrm>
                <a:off x="2461" y="3295"/>
                <a:ext cx="101" cy="1"/>
              </a:xfrm>
              <a:prstGeom prst="rect">
                <a:avLst/>
              </a:prstGeom>
              <a:solidFill>
                <a:srgbClr val="0067E4"/>
              </a:solidFill>
              <a:ln w="0">
                <a:solidFill>
                  <a:srgbClr val="0067E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3" name="Rectangle 6013"/>
              <p:cNvSpPr>
                <a:spLocks noChangeArrowheads="1"/>
              </p:cNvSpPr>
              <p:nvPr/>
            </p:nvSpPr>
            <p:spPr bwMode="auto">
              <a:xfrm>
                <a:off x="2461" y="3295"/>
                <a:ext cx="101" cy="1"/>
              </a:xfrm>
              <a:prstGeom prst="rect">
                <a:avLst/>
              </a:prstGeom>
              <a:solidFill>
                <a:srgbClr val="0068E4"/>
              </a:solidFill>
              <a:ln w="0">
                <a:solidFill>
                  <a:srgbClr val="0068E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4" name="Rectangle 6014"/>
              <p:cNvSpPr>
                <a:spLocks noChangeArrowheads="1"/>
              </p:cNvSpPr>
              <p:nvPr/>
            </p:nvSpPr>
            <p:spPr bwMode="auto">
              <a:xfrm>
                <a:off x="2461" y="3295"/>
                <a:ext cx="101" cy="1"/>
              </a:xfrm>
              <a:prstGeom prst="rect">
                <a:avLst/>
              </a:prstGeom>
              <a:solidFill>
                <a:srgbClr val="0069E3"/>
              </a:solidFill>
              <a:ln w="0">
                <a:solidFill>
                  <a:srgbClr val="0069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5" name="Rectangle 6015"/>
              <p:cNvSpPr>
                <a:spLocks noChangeArrowheads="1"/>
              </p:cNvSpPr>
              <p:nvPr/>
            </p:nvSpPr>
            <p:spPr bwMode="auto">
              <a:xfrm>
                <a:off x="2461" y="3292"/>
                <a:ext cx="101" cy="3"/>
              </a:xfrm>
              <a:prstGeom prst="rect">
                <a:avLst/>
              </a:prstGeom>
              <a:solidFill>
                <a:srgbClr val="0069E3"/>
              </a:solidFill>
              <a:ln w="0">
                <a:solidFill>
                  <a:srgbClr val="0069E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6" name="Rectangle 6016"/>
              <p:cNvSpPr>
                <a:spLocks noChangeArrowheads="1"/>
              </p:cNvSpPr>
              <p:nvPr/>
            </p:nvSpPr>
            <p:spPr bwMode="auto">
              <a:xfrm>
                <a:off x="2461" y="3292"/>
                <a:ext cx="101" cy="1"/>
              </a:xfrm>
              <a:prstGeom prst="rect">
                <a:avLst/>
              </a:prstGeom>
              <a:solidFill>
                <a:srgbClr val="006AE2"/>
              </a:solidFill>
              <a:ln w="0">
                <a:solidFill>
                  <a:srgbClr val="006AE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7" name="Rectangle 6017"/>
              <p:cNvSpPr>
                <a:spLocks noChangeArrowheads="1"/>
              </p:cNvSpPr>
              <p:nvPr/>
            </p:nvSpPr>
            <p:spPr bwMode="auto">
              <a:xfrm>
                <a:off x="2461" y="3292"/>
                <a:ext cx="101" cy="1"/>
              </a:xfrm>
              <a:prstGeom prst="rect">
                <a:avLst/>
              </a:prstGeom>
              <a:solidFill>
                <a:srgbClr val="006BE2"/>
              </a:solidFill>
              <a:ln w="0">
                <a:solidFill>
                  <a:srgbClr val="006BE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8" name="Rectangle 6018"/>
              <p:cNvSpPr>
                <a:spLocks noChangeArrowheads="1"/>
              </p:cNvSpPr>
              <p:nvPr/>
            </p:nvSpPr>
            <p:spPr bwMode="auto">
              <a:xfrm>
                <a:off x="2461" y="3292"/>
                <a:ext cx="101" cy="1"/>
              </a:xfrm>
              <a:prstGeom prst="rect">
                <a:avLst/>
              </a:prstGeom>
              <a:solidFill>
                <a:srgbClr val="006CE1"/>
              </a:solidFill>
              <a:ln w="0">
                <a:solidFill>
                  <a:srgbClr val="006CE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19" name="Rectangle 6019"/>
              <p:cNvSpPr>
                <a:spLocks noChangeArrowheads="1"/>
              </p:cNvSpPr>
              <p:nvPr/>
            </p:nvSpPr>
            <p:spPr bwMode="auto">
              <a:xfrm>
                <a:off x="2461" y="3292"/>
                <a:ext cx="101" cy="1"/>
              </a:xfrm>
              <a:prstGeom prst="rect">
                <a:avLst/>
              </a:prstGeom>
              <a:solidFill>
                <a:srgbClr val="006CE1"/>
              </a:solidFill>
              <a:ln w="0">
                <a:solidFill>
                  <a:srgbClr val="006CE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0" name="Rectangle 6020"/>
              <p:cNvSpPr>
                <a:spLocks noChangeArrowheads="1"/>
              </p:cNvSpPr>
              <p:nvPr/>
            </p:nvSpPr>
            <p:spPr bwMode="auto">
              <a:xfrm>
                <a:off x="2461" y="3289"/>
                <a:ext cx="101" cy="3"/>
              </a:xfrm>
              <a:prstGeom prst="rect">
                <a:avLst/>
              </a:prstGeom>
              <a:solidFill>
                <a:srgbClr val="006DE0"/>
              </a:solidFill>
              <a:ln w="0">
                <a:solidFill>
                  <a:srgbClr val="006DE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1" name="Rectangle 6021"/>
              <p:cNvSpPr>
                <a:spLocks noChangeArrowheads="1"/>
              </p:cNvSpPr>
              <p:nvPr/>
            </p:nvSpPr>
            <p:spPr bwMode="auto">
              <a:xfrm>
                <a:off x="2461" y="3289"/>
                <a:ext cx="101" cy="1"/>
              </a:xfrm>
              <a:prstGeom prst="rect">
                <a:avLst/>
              </a:prstGeom>
              <a:solidFill>
                <a:srgbClr val="006EE0"/>
              </a:solidFill>
              <a:ln w="0">
                <a:solidFill>
                  <a:srgbClr val="006EE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2" name="Rectangle 6022"/>
              <p:cNvSpPr>
                <a:spLocks noChangeArrowheads="1"/>
              </p:cNvSpPr>
              <p:nvPr/>
            </p:nvSpPr>
            <p:spPr bwMode="auto">
              <a:xfrm>
                <a:off x="2461" y="3289"/>
                <a:ext cx="101" cy="1"/>
              </a:xfrm>
              <a:prstGeom prst="rect">
                <a:avLst/>
              </a:prstGeom>
              <a:solidFill>
                <a:srgbClr val="006EDF"/>
              </a:solidFill>
              <a:ln w="0">
                <a:solidFill>
                  <a:srgbClr val="006ED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3" name="Rectangle 6023"/>
              <p:cNvSpPr>
                <a:spLocks noChangeArrowheads="1"/>
              </p:cNvSpPr>
              <p:nvPr/>
            </p:nvSpPr>
            <p:spPr bwMode="auto">
              <a:xfrm>
                <a:off x="2461" y="3289"/>
                <a:ext cx="101" cy="1"/>
              </a:xfrm>
              <a:prstGeom prst="rect">
                <a:avLst/>
              </a:prstGeom>
              <a:solidFill>
                <a:srgbClr val="006FDF"/>
              </a:solidFill>
              <a:ln w="0">
                <a:solidFill>
                  <a:srgbClr val="006FD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4" name="Rectangle 6024"/>
              <p:cNvSpPr>
                <a:spLocks noChangeArrowheads="1"/>
              </p:cNvSpPr>
              <p:nvPr/>
            </p:nvSpPr>
            <p:spPr bwMode="auto">
              <a:xfrm>
                <a:off x="2461" y="3286"/>
                <a:ext cx="101" cy="3"/>
              </a:xfrm>
              <a:prstGeom prst="rect">
                <a:avLst/>
              </a:prstGeom>
              <a:solidFill>
                <a:srgbClr val="0070DE"/>
              </a:solidFill>
              <a:ln w="0">
                <a:solidFill>
                  <a:srgbClr val="0070D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5" name="Rectangle 6025"/>
              <p:cNvSpPr>
                <a:spLocks noChangeArrowheads="1"/>
              </p:cNvSpPr>
              <p:nvPr/>
            </p:nvSpPr>
            <p:spPr bwMode="auto">
              <a:xfrm>
                <a:off x="2461" y="3286"/>
                <a:ext cx="101" cy="1"/>
              </a:xfrm>
              <a:prstGeom prst="rect">
                <a:avLst/>
              </a:prstGeom>
              <a:solidFill>
                <a:srgbClr val="0071DE"/>
              </a:solidFill>
              <a:ln w="0">
                <a:solidFill>
                  <a:srgbClr val="0071D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6" name="Rectangle 6026"/>
              <p:cNvSpPr>
                <a:spLocks noChangeArrowheads="1"/>
              </p:cNvSpPr>
              <p:nvPr/>
            </p:nvSpPr>
            <p:spPr bwMode="auto">
              <a:xfrm>
                <a:off x="2461" y="3286"/>
                <a:ext cx="101" cy="1"/>
              </a:xfrm>
              <a:prstGeom prst="rect">
                <a:avLst/>
              </a:prstGeom>
              <a:solidFill>
                <a:srgbClr val="0071DD"/>
              </a:solidFill>
              <a:ln w="0">
                <a:solidFill>
                  <a:srgbClr val="0071D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7" name="Rectangle 6027"/>
              <p:cNvSpPr>
                <a:spLocks noChangeArrowheads="1"/>
              </p:cNvSpPr>
              <p:nvPr/>
            </p:nvSpPr>
            <p:spPr bwMode="auto">
              <a:xfrm>
                <a:off x="2461" y="3286"/>
                <a:ext cx="101" cy="1"/>
              </a:xfrm>
              <a:prstGeom prst="rect">
                <a:avLst/>
              </a:prstGeom>
              <a:solidFill>
                <a:srgbClr val="0072DD"/>
              </a:solidFill>
              <a:ln w="0">
                <a:solidFill>
                  <a:srgbClr val="0072D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8" name="Rectangle 6028"/>
              <p:cNvSpPr>
                <a:spLocks noChangeArrowheads="1"/>
              </p:cNvSpPr>
              <p:nvPr/>
            </p:nvSpPr>
            <p:spPr bwMode="auto">
              <a:xfrm>
                <a:off x="2461" y="3286"/>
                <a:ext cx="101" cy="1"/>
              </a:xfrm>
              <a:prstGeom prst="rect">
                <a:avLst/>
              </a:prstGeom>
              <a:solidFill>
                <a:srgbClr val="0073DC"/>
              </a:solidFill>
              <a:ln w="0">
                <a:solidFill>
                  <a:srgbClr val="0073D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29" name="Rectangle 6029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101" cy="2"/>
              </a:xfrm>
              <a:prstGeom prst="rect">
                <a:avLst/>
              </a:prstGeom>
              <a:solidFill>
                <a:srgbClr val="0073DC"/>
              </a:solidFill>
              <a:ln w="0">
                <a:solidFill>
                  <a:srgbClr val="0073D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0" name="Rectangle 6030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101" cy="1"/>
              </a:xfrm>
              <a:prstGeom prst="rect">
                <a:avLst/>
              </a:prstGeom>
              <a:solidFill>
                <a:srgbClr val="0074DB"/>
              </a:solidFill>
              <a:ln w="0">
                <a:solidFill>
                  <a:srgbClr val="0074D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1" name="Rectangle 6031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101" cy="1"/>
              </a:xfrm>
              <a:prstGeom prst="rect">
                <a:avLst/>
              </a:prstGeom>
              <a:solidFill>
                <a:srgbClr val="0075DB"/>
              </a:solidFill>
              <a:ln w="0">
                <a:solidFill>
                  <a:srgbClr val="0075D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2" name="Rectangle 6032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101" cy="1"/>
              </a:xfrm>
              <a:prstGeom prst="rect">
                <a:avLst/>
              </a:prstGeom>
              <a:solidFill>
                <a:srgbClr val="0075DA"/>
              </a:solidFill>
              <a:ln w="0">
                <a:solidFill>
                  <a:srgbClr val="0075D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3" name="Rectangle 6033"/>
              <p:cNvSpPr>
                <a:spLocks noChangeArrowheads="1"/>
              </p:cNvSpPr>
              <p:nvPr/>
            </p:nvSpPr>
            <p:spPr bwMode="auto">
              <a:xfrm>
                <a:off x="2461" y="3284"/>
                <a:ext cx="101" cy="1"/>
              </a:xfrm>
              <a:prstGeom prst="rect">
                <a:avLst/>
              </a:prstGeom>
              <a:solidFill>
                <a:srgbClr val="0076DA"/>
              </a:solidFill>
              <a:ln w="0">
                <a:solidFill>
                  <a:srgbClr val="0076D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4" name="Rectangle 6034"/>
              <p:cNvSpPr>
                <a:spLocks noChangeArrowheads="1"/>
              </p:cNvSpPr>
              <p:nvPr/>
            </p:nvSpPr>
            <p:spPr bwMode="auto">
              <a:xfrm>
                <a:off x="2461" y="3281"/>
                <a:ext cx="101" cy="3"/>
              </a:xfrm>
              <a:prstGeom prst="rect">
                <a:avLst/>
              </a:prstGeom>
              <a:solidFill>
                <a:srgbClr val="0077D9"/>
              </a:solidFill>
              <a:ln w="0">
                <a:solidFill>
                  <a:srgbClr val="0077D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5" name="Rectangle 6035"/>
              <p:cNvSpPr>
                <a:spLocks noChangeArrowheads="1"/>
              </p:cNvSpPr>
              <p:nvPr/>
            </p:nvSpPr>
            <p:spPr bwMode="auto">
              <a:xfrm>
                <a:off x="2461" y="3281"/>
                <a:ext cx="101" cy="1"/>
              </a:xfrm>
              <a:prstGeom prst="rect">
                <a:avLst/>
              </a:prstGeom>
              <a:solidFill>
                <a:srgbClr val="0078D9"/>
              </a:solidFill>
              <a:ln w="0">
                <a:solidFill>
                  <a:srgbClr val="0078D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6" name="Rectangle 6036"/>
              <p:cNvSpPr>
                <a:spLocks noChangeArrowheads="1"/>
              </p:cNvSpPr>
              <p:nvPr/>
            </p:nvSpPr>
            <p:spPr bwMode="auto">
              <a:xfrm>
                <a:off x="2461" y="3281"/>
                <a:ext cx="101" cy="1"/>
              </a:xfrm>
              <a:prstGeom prst="rect">
                <a:avLst/>
              </a:prstGeom>
              <a:solidFill>
                <a:srgbClr val="0078D8"/>
              </a:solidFill>
              <a:ln w="0">
                <a:solidFill>
                  <a:srgbClr val="0078D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7" name="Rectangle 6037"/>
              <p:cNvSpPr>
                <a:spLocks noChangeArrowheads="1"/>
              </p:cNvSpPr>
              <p:nvPr/>
            </p:nvSpPr>
            <p:spPr bwMode="auto">
              <a:xfrm>
                <a:off x="2461" y="3281"/>
                <a:ext cx="101" cy="1"/>
              </a:xfrm>
              <a:prstGeom prst="rect">
                <a:avLst/>
              </a:prstGeom>
              <a:solidFill>
                <a:srgbClr val="0079D8"/>
              </a:solidFill>
              <a:ln w="0">
                <a:solidFill>
                  <a:srgbClr val="0079D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8" name="Rectangle 6038"/>
              <p:cNvSpPr>
                <a:spLocks noChangeArrowheads="1"/>
              </p:cNvSpPr>
              <p:nvPr/>
            </p:nvSpPr>
            <p:spPr bwMode="auto">
              <a:xfrm>
                <a:off x="2461" y="3278"/>
                <a:ext cx="101" cy="3"/>
              </a:xfrm>
              <a:prstGeom prst="rect">
                <a:avLst/>
              </a:prstGeom>
              <a:solidFill>
                <a:srgbClr val="007AD7"/>
              </a:solidFill>
              <a:ln w="0">
                <a:solidFill>
                  <a:srgbClr val="007AD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39" name="Rectangle 6039"/>
              <p:cNvSpPr>
                <a:spLocks noChangeArrowheads="1"/>
              </p:cNvSpPr>
              <p:nvPr/>
            </p:nvSpPr>
            <p:spPr bwMode="auto">
              <a:xfrm>
                <a:off x="2461" y="3278"/>
                <a:ext cx="101" cy="1"/>
              </a:xfrm>
              <a:prstGeom prst="rect">
                <a:avLst/>
              </a:prstGeom>
              <a:solidFill>
                <a:srgbClr val="007AD7"/>
              </a:solidFill>
              <a:ln w="0">
                <a:solidFill>
                  <a:srgbClr val="007AD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0" name="Rectangle 6040"/>
              <p:cNvSpPr>
                <a:spLocks noChangeArrowheads="1"/>
              </p:cNvSpPr>
              <p:nvPr/>
            </p:nvSpPr>
            <p:spPr bwMode="auto">
              <a:xfrm>
                <a:off x="2461" y="3278"/>
                <a:ext cx="101" cy="1"/>
              </a:xfrm>
              <a:prstGeom prst="rect">
                <a:avLst/>
              </a:prstGeom>
              <a:solidFill>
                <a:srgbClr val="007BD6"/>
              </a:solidFill>
              <a:ln w="0">
                <a:solidFill>
                  <a:srgbClr val="007BD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1" name="Rectangle 6041"/>
              <p:cNvSpPr>
                <a:spLocks noChangeArrowheads="1"/>
              </p:cNvSpPr>
              <p:nvPr/>
            </p:nvSpPr>
            <p:spPr bwMode="auto">
              <a:xfrm>
                <a:off x="2461" y="3278"/>
                <a:ext cx="101" cy="1"/>
              </a:xfrm>
              <a:prstGeom prst="rect">
                <a:avLst/>
              </a:prstGeom>
              <a:solidFill>
                <a:srgbClr val="007CD6"/>
              </a:solidFill>
              <a:ln w="0">
                <a:solidFill>
                  <a:srgbClr val="007CD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2" name="Rectangle 6042"/>
              <p:cNvSpPr>
                <a:spLocks noChangeArrowheads="1"/>
              </p:cNvSpPr>
              <p:nvPr/>
            </p:nvSpPr>
            <p:spPr bwMode="auto">
              <a:xfrm>
                <a:off x="2461" y="3278"/>
                <a:ext cx="101" cy="1"/>
              </a:xfrm>
              <a:prstGeom prst="rect">
                <a:avLst/>
              </a:prstGeom>
              <a:solidFill>
                <a:srgbClr val="007CD5"/>
              </a:solidFill>
              <a:ln w="0">
                <a:solidFill>
                  <a:srgbClr val="007CD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3" name="Rectangle 6043"/>
              <p:cNvSpPr>
                <a:spLocks noChangeArrowheads="1"/>
              </p:cNvSpPr>
              <p:nvPr/>
            </p:nvSpPr>
            <p:spPr bwMode="auto">
              <a:xfrm>
                <a:off x="2461" y="3275"/>
                <a:ext cx="101" cy="3"/>
              </a:xfrm>
              <a:prstGeom prst="rect">
                <a:avLst/>
              </a:prstGeom>
              <a:solidFill>
                <a:srgbClr val="007DD5"/>
              </a:solidFill>
              <a:ln w="0">
                <a:solidFill>
                  <a:srgbClr val="007DD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4" name="Rectangle 6044"/>
              <p:cNvSpPr>
                <a:spLocks noChangeArrowheads="1"/>
              </p:cNvSpPr>
              <p:nvPr/>
            </p:nvSpPr>
            <p:spPr bwMode="auto">
              <a:xfrm>
                <a:off x="2461" y="3275"/>
                <a:ext cx="101" cy="1"/>
              </a:xfrm>
              <a:prstGeom prst="rect">
                <a:avLst/>
              </a:prstGeom>
              <a:solidFill>
                <a:srgbClr val="007ED4"/>
              </a:solidFill>
              <a:ln w="0">
                <a:solidFill>
                  <a:srgbClr val="007ED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5" name="Rectangle 6045"/>
              <p:cNvSpPr>
                <a:spLocks noChangeArrowheads="1"/>
              </p:cNvSpPr>
              <p:nvPr/>
            </p:nvSpPr>
            <p:spPr bwMode="auto">
              <a:xfrm>
                <a:off x="2461" y="3275"/>
                <a:ext cx="101" cy="1"/>
              </a:xfrm>
              <a:prstGeom prst="rect">
                <a:avLst/>
              </a:prstGeom>
              <a:solidFill>
                <a:srgbClr val="007ED4"/>
              </a:solidFill>
              <a:ln w="0">
                <a:solidFill>
                  <a:srgbClr val="007ED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6" name="Rectangle 6046"/>
              <p:cNvSpPr>
                <a:spLocks noChangeArrowheads="1"/>
              </p:cNvSpPr>
              <p:nvPr/>
            </p:nvSpPr>
            <p:spPr bwMode="auto">
              <a:xfrm>
                <a:off x="2461" y="3275"/>
                <a:ext cx="101" cy="1"/>
              </a:xfrm>
              <a:prstGeom prst="rect">
                <a:avLst/>
              </a:prstGeom>
              <a:solidFill>
                <a:srgbClr val="007FD3"/>
              </a:solidFill>
              <a:ln w="0">
                <a:solidFill>
                  <a:srgbClr val="007FD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7" name="Rectangle 6047"/>
              <p:cNvSpPr>
                <a:spLocks noChangeArrowheads="1"/>
              </p:cNvSpPr>
              <p:nvPr/>
            </p:nvSpPr>
            <p:spPr bwMode="auto">
              <a:xfrm>
                <a:off x="2461" y="3275"/>
                <a:ext cx="101" cy="1"/>
              </a:xfrm>
              <a:prstGeom prst="rect">
                <a:avLst/>
              </a:prstGeom>
              <a:solidFill>
                <a:srgbClr val="0080D3"/>
              </a:solidFill>
              <a:ln w="0">
                <a:solidFill>
                  <a:srgbClr val="0080D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8" name="Rectangle 6048"/>
              <p:cNvSpPr>
                <a:spLocks noChangeArrowheads="1"/>
              </p:cNvSpPr>
              <p:nvPr/>
            </p:nvSpPr>
            <p:spPr bwMode="auto">
              <a:xfrm>
                <a:off x="2461" y="3272"/>
                <a:ext cx="101" cy="3"/>
              </a:xfrm>
              <a:prstGeom prst="rect">
                <a:avLst/>
              </a:prstGeom>
              <a:solidFill>
                <a:srgbClr val="0080D2"/>
              </a:solidFill>
              <a:ln w="0">
                <a:solidFill>
                  <a:srgbClr val="0080D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49" name="Rectangle 6049"/>
              <p:cNvSpPr>
                <a:spLocks noChangeArrowheads="1"/>
              </p:cNvSpPr>
              <p:nvPr/>
            </p:nvSpPr>
            <p:spPr bwMode="auto">
              <a:xfrm>
                <a:off x="2461" y="3272"/>
                <a:ext cx="101" cy="1"/>
              </a:xfrm>
              <a:prstGeom prst="rect">
                <a:avLst/>
              </a:prstGeom>
              <a:solidFill>
                <a:srgbClr val="0081D2"/>
              </a:solidFill>
              <a:ln w="0">
                <a:solidFill>
                  <a:srgbClr val="0081D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0" name="Rectangle 6050"/>
              <p:cNvSpPr>
                <a:spLocks noChangeArrowheads="1"/>
              </p:cNvSpPr>
              <p:nvPr/>
            </p:nvSpPr>
            <p:spPr bwMode="auto">
              <a:xfrm>
                <a:off x="2461" y="3272"/>
                <a:ext cx="101" cy="1"/>
              </a:xfrm>
              <a:prstGeom prst="rect">
                <a:avLst/>
              </a:prstGeom>
              <a:solidFill>
                <a:srgbClr val="0082D1"/>
              </a:solidFill>
              <a:ln w="0">
                <a:solidFill>
                  <a:srgbClr val="0082D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1" name="Rectangle 6051"/>
              <p:cNvSpPr>
                <a:spLocks noChangeArrowheads="1"/>
              </p:cNvSpPr>
              <p:nvPr/>
            </p:nvSpPr>
            <p:spPr bwMode="auto">
              <a:xfrm>
                <a:off x="2461" y="3272"/>
                <a:ext cx="101" cy="1"/>
              </a:xfrm>
              <a:prstGeom prst="rect">
                <a:avLst/>
              </a:prstGeom>
              <a:solidFill>
                <a:srgbClr val="0082D1"/>
              </a:solidFill>
              <a:ln w="0">
                <a:solidFill>
                  <a:srgbClr val="0082D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2" name="Rectangle 6052"/>
              <p:cNvSpPr>
                <a:spLocks noChangeArrowheads="1"/>
              </p:cNvSpPr>
              <p:nvPr/>
            </p:nvSpPr>
            <p:spPr bwMode="auto">
              <a:xfrm>
                <a:off x="2461" y="3270"/>
                <a:ext cx="101" cy="2"/>
              </a:xfrm>
              <a:prstGeom prst="rect">
                <a:avLst/>
              </a:prstGeom>
              <a:solidFill>
                <a:srgbClr val="0083D0"/>
              </a:solidFill>
              <a:ln w="0">
                <a:solidFill>
                  <a:srgbClr val="0083D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3" name="Rectangle 6053"/>
              <p:cNvSpPr>
                <a:spLocks noChangeArrowheads="1"/>
              </p:cNvSpPr>
              <p:nvPr/>
            </p:nvSpPr>
            <p:spPr bwMode="auto">
              <a:xfrm>
                <a:off x="2461" y="3270"/>
                <a:ext cx="101" cy="1"/>
              </a:xfrm>
              <a:prstGeom prst="rect">
                <a:avLst/>
              </a:prstGeom>
              <a:solidFill>
                <a:srgbClr val="0084D0"/>
              </a:solidFill>
              <a:ln w="0">
                <a:solidFill>
                  <a:srgbClr val="0084D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4" name="Rectangle 6054"/>
              <p:cNvSpPr>
                <a:spLocks noChangeArrowheads="1"/>
              </p:cNvSpPr>
              <p:nvPr/>
            </p:nvSpPr>
            <p:spPr bwMode="auto">
              <a:xfrm>
                <a:off x="2461" y="3270"/>
                <a:ext cx="101" cy="1"/>
              </a:xfrm>
              <a:prstGeom prst="rect">
                <a:avLst/>
              </a:prstGeom>
              <a:solidFill>
                <a:srgbClr val="0084CF"/>
              </a:solidFill>
              <a:ln w="0">
                <a:solidFill>
                  <a:srgbClr val="0084C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5" name="Rectangle 6055"/>
              <p:cNvSpPr>
                <a:spLocks noChangeArrowheads="1"/>
              </p:cNvSpPr>
              <p:nvPr/>
            </p:nvSpPr>
            <p:spPr bwMode="auto">
              <a:xfrm>
                <a:off x="2461" y="3270"/>
                <a:ext cx="101" cy="1"/>
              </a:xfrm>
              <a:prstGeom prst="rect">
                <a:avLst/>
              </a:prstGeom>
              <a:solidFill>
                <a:srgbClr val="0085CF"/>
              </a:solidFill>
              <a:ln w="0">
                <a:solidFill>
                  <a:srgbClr val="0085C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6" name="Rectangle 6056"/>
              <p:cNvSpPr>
                <a:spLocks noChangeArrowheads="1"/>
              </p:cNvSpPr>
              <p:nvPr/>
            </p:nvSpPr>
            <p:spPr bwMode="auto">
              <a:xfrm>
                <a:off x="2461" y="3270"/>
                <a:ext cx="101" cy="1"/>
              </a:xfrm>
              <a:prstGeom prst="rect">
                <a:avLst/>
              </a:prstGeom>
              <a:solidFill>
                <a:srgbClr val="0086CE"/>
              </a:solidFill>
              <a:ln w="0">
                <a:solidFill>
                  <a:srgbClr val="0086C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7" name="Rectangle 6057"/>
              <p:cNvSpPr>
                <a:spLocks noChangeArrowheads="1"/>
              </p:cNvSpPr>
              <p:nvPr/>
            </p:nvSpPr>
            <p:spPr bwMode="auto">
              <a:xfrm>
                <a:off x="2461" y="3267"/>
                <a:ext cx="101" cy="3"/>
              </a:xfrm>
              <a:prstGeom prst="rect">
                <a:avLst/>
              </a:prstGeom>
              <a:solidFill>
                <a:srgbClr val="0086CE"/>
              </a:solidFill>
              <a:ln w="0">
                <a:solidFill>
                  <a:srgbClr val="0086C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8" name="Rectangle 6058"/>
              <p:cNvSpPr>
                <a:spLocks noChangeArrowheads="1"/>
              </p:cNvSpPr>
              <p:nvPr/>
            </p:nvSpPr>
            <p:spPr bwMode="auto">
              <a:xfrm>
                <a:off x="2461" y="3267"/>
                <a:ext cx="101" cy="1"/>
              </a:xfrm>
              <a:prstGeom prst="rect">
                <a:avLst/>
              </a:prstGeom>
              <a:solidFill>
                <a:srgbClr val="0087CD"/>
              </a:solidFill>
              <a:ln w="0">
                <a:solidFill>
                  <a:srgbClr val="0087C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59" name="Rectangle 6059"/>
              <p:cNvSpPr>
                <a:spLocks noChangeArrowheads="1"/>
              </p:cNvSpPr>
              <p:nvPr/>
            </p:nvSpPr>
            <p:spPr bwMode="auto">
              <a:xfrm>
                <a:off x="2461" y="3267"/>
                <a:ext cx="101" cy="1"/>
              </a:xfrm>
              <a:prstGeom prst="rect">
                <a:avLst/>
              </a:prstGeom>
              <a:solidFill>
                <a:srgbClr val="0088CD"/>
              </a:solidFill>
              <a:ln w="0">
                <a:solidFill>
                  <a:srgbClr val="0088C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0" name="Rectangle 6060"/>
              <p:cNvSpPr>
                <a:spLocks noChangeArrowheads="1"/>
              </p:cNvSpPr>
              <p:nvPr/>
            </p:nvSpPr>
            <p:spPr bwMode="auto">
              <a:xfrm>
                <a:off x="2461" y="3267"/>
                <a:ext cx="101" cy="1"/>
              </a:xfrm>
              <a:prstGeom prst="rect">
                <a:avLst/>
              </a:prstGeom>
              <a:solidFill>
                <a:srgbClr val="0088CC"/>
              </a:solidFill>
              <a:ln w="0">
                <a:solidFill>
                  <a:srgbClr val="0088C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1" name="Rectangle 6061"/>
              <p:cNvSpPr>
                <a:spLocks noChangeArrowheads="1"/>
              </p:cNvSpPr>
              <p:nvPr/>
            </p:nvSpPr>
            <p:spPr bwMode="auto">
              <a:xfrm>
                <a:off x="2461" y="3267"/>
                <a:ext cx="101" cy="1"/>
              </a:xfrm>
              <a:prstGeom prst="rect">
                <a:avLst/>
              </a:prstGeom>
              <a:solidFill>
                <a:srgbClr val="0089CC"/>
              </a:solidFill>
              <a:ln w="0">
                <a:solidFill>
                  <a:srgbClr val="0089C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2" name="Rectangle 6062"/>
              <p:cNvSpPr>
                <a:spLocks noChangeArrowheads="1"/>
              </p:cNvSpPr>
              <p:nvPr/>
            </p:nvSpPr>
            <p:spPr bwMode="auto">
              <a:xfrm>
                <a:off x="2461" y="3264"/>
                <a:ext cx="101" cy="3"/>
              </a:xfrm>
              <a:prstGeom prst="rect">
                <a:avLst/>
              </a:prstGeom>
              <a:solidFill>
                <a:srgbClr val="008ACB"/>
              </a:solidFill>
              <a:ln w="0">
                <a:solidFill>
                  <a:srgbClr val="008AC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3" name="Rectangle 6063"/>
              <p:cNvSpPr>
                <a:spLocks noChangeArrowheads="1"/>
              </p:cNvSpPr>
              <p:nvPr/>
            </p:nvSpPr>
            <p:spPr bwMode="auto">
              <a:xfrm>
                <a:off x="2461" y="3264"/>
                <a:ext cx="101" cy="1"/>
              </a:xfrm>
              <a:prstGeom prst="rect">
                <a:avLst/>
              </a:prstGeom>
              <a:solidFill>
                <a:srgbClr val="008ACB"/>
              </a:solidFill>
              <a:ln w="0">
                <a:solidFill>
                  <a:srgbClr val="008AC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4" name="Rectangle 6064"/>
              <p:cNvSpPr>
                <a:spLocks noChangeArrowheads="1"/>
              </p:cNvSpPr>
              <p:nvPr/>
            </p:nvSpPr>
            <p:spPr bwMode="auto">
              <a:xfrm>
                <a:off x="2461" y="3264"/>
                <a:ext cx="101" cy="1"/>
              </a:xfrm>
              <a:prstGeom prst="rect">
                <a:avLst/>
              </a:prstGeom>
              <a:solidFill>
                <a:srgbClr val="008BCA"/>
              </a:solidFill>
              <a:ln w="0">
                <a:solidFill>
                  <a:srgbClr val="008BC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5" name="Rectangle 6065"/>
              <p:cNvSpPr>
                <a:spLocks noChangeArrowheads="1"/>
              </p:cNvSpPr>
              <p:nvPr/>
            </p:nvSpPr>
            <p:spPr bwMode="auto">
              <a:xfrm>
                <a:off x="2461" y="3264"/>
                <a:ext cx="101" cy="1"/>
              </a:xfrm>
              <a:prstGeom prst="rect">
                <a:avLst/>
              </a:prstGeom>
              <a:solidFill>
                <a:srgbClr val="008CCA"/>
              </a:solidFill>
              <a:ln w="0">
                <a:solidFill>
                  <a:srgbClr val="008CC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6" name="Rectangle 6066"/>
              <p:cNvSpPr>
                <a:spLocks noChangeArrowheads="1"/>
              </p:cNvSpPr>
              <p:nvPr/>
            </p:nvSpPr>
            <p:spPr bwMode="auto">
              <a:xfrm>
                <a:off x="2461" y="3264"/>
                <a:ext cx="101" cy="1"/>
              </a:xfrm>
              <a:prstGeom prst="rect">
                <a:avLst/>
              </a:prstGeom>
              <a:solidFill>
                <a:srgbClr val="008CC9"/>
              </a:solidFill>
              <a:ln w="0">
                <a:solidFill>
                  <a:srgbClr val="008C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7" name="Rectangle 6067"/>
              <p:cNvSpPr>
                <a:spLocks noChangeArrowheads="1"/>
              </p:cNvSpPr>
              <p:nvPr/>
            </p:nvSpPr>
            <p:spPr bwMode="auto">
              <a:xfrm>
                <a:off x="2461" y="3261"/>
                <a:ext cx="101" cy="3"/>
              </a:xfrm>
              <a:prstGeom prst="rect">
                <a:avLst/>
              </a:prstGeom>
              <a:solidFill>
                <a:srgbClr val="008DC9"/>
              </a:solidFill>
              <a:ln w="0">
                <a:solidFill>
                  <a:srgbClr val="008D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8" name="Rectangle 6068"/>
              <p:cNvSpPr>
                <a:spLocks noChangeArrowheads="1"/>
              </p:cNvSpPr>
              <p:nvPr/>
            </p:nvSpPr>
            <p:spPr bwMode="auto">
              <a:xfrm>
                <a:off x="2461" y="3261"/>
                <a:ext cx="101" cy="1"/>
              </a:xfrm>
              <a:prstGeom prst="rect">
                <a:avLst/>
              </a:prstGeom>
              <a:solidFill>
                <a:srgbClr val="008EC8"/>
              </a:solidFill>
              <a:ln w="0">
                <a:solidFill>
                  <a:srgbClr val="008EC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69" name="Rectangle 6069"/>
              <p:cNvSpPr>
                <a:spLocks noChangeArrowheads="1"/>
              </p:cNvSpPr>
              <p:nvPr/>
            </p:nvSpPr>
            <p:spPr bwMode="auto">
              <a:xfrm>
                <a:off x="2461" y="3261"/>
                <a:ext cx="101" cy="1"/>
              </a:xfrm>
              <a:prstGeom prst="rect">
                <a:avLst/>
              </a:prstGeom>
              <a:solidFill>
                <a:srgbClr val="008EC8"/>
              </a:solidFill>
              <a:ln w="0">
                <a:solidFill>
                  <a:srgbClr val="008EC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70" name="Rectangle 6070"/>
              <p:cNvSpPr>
                <a:spLocks noChangeArrowheads="1"/>
              </p:cNvSpPr>
              <p:nvPr/>
            </p:nvSpPr>
            <p:spPr bwMode="auto">
              <a:xfrm>
                <a:off x="2461" y="3261"/>
                <a:ext cx="101" cy="1"/>
              </a:xfrm>
              <a:prstGeom prst="rect">
                <a:avLst/>
              </a:prstGeom>
              <a:solidFill>
                <a:srgbClr val="008FC7"/>
              </a:solidFill>
              <a:ln w="0">
                <a:solidFill>
                  <a:srgbClr val="008FC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71" name="Rectangle 6071"/>
              <p:cNvSpPr>
                <a:spLocks noChangeArrowheads="1"/>
              </p:cNvSpPr>
              <p:nvPr/>
            </p:nvSpPr>
            <p:spPr bwMode="auto">
              <a:xfrm>
                <a:off x="2461" y="3258"/>
                <a:ext cx="101" cy="3"/>
              </a:xfrm>
              <a:prstGeom prst="rect">
                <a:avLst/>
              </a:prstGeom>
              <a:solidFill>
                <a:srgbClr val="0090C7"/>
              </a:solidFill>
              <a:ln w="0">
                <a:solidFill>
                  <a:srgbClr val="0090C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72" name="Rectangle 6072"/>
              <p:cNvSpPr>
                <a:spLocks noChangeArrowheads="1"/>
              </p:cNvSpPr>
              <p:nvPr/>
            </p:nvSpPr>
            <p:spPr bwMode="auto">
              <a:xfrm>
                <a:off x="2461" y="3258"/>
                <a:ext cx="101" cy="1"/>
              </a:xfrm>
              <a:prstGeom prst="rect">
                <a:avLst/>
              </a:prstGeom>
              <a:solidFill>
                <a:srgbClr val="0090C6"/>
              </a:solidFill>
              <a:ln w="0">
                <a:solidFill>
                  <a:srgbClr val="0090C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73" name="Rectangle 6073"/>
              <p:cNvSpPr>
                <a:spLocks noChangeArrowheads="1"/>
              </p:cNvSpPr>
              <p:nvPr/>
            </p:nvSpPr>
            <p:spPr bwMode="auto">
              <a:xfrm>
                <a:off x="2461" y="3258"/>
                <a:ext cx="101" cy="1"/>
              </a:xfrm>
              <a:prstGeom prst="rect">
                <a:avLst/>
              </a:prstGeom>
              <a:solidFill>
                <a:srgbClr val="0091C6"/>
              </a:solidFill>
              <a:ln w="0">
                <a:solidFill>
                  <a:srgbClr val="0091C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474" name="Rectangle 6074"/>
              <p:cNvSpPr>
                <a:spLocks noChangeArrowheads="1"/>
              </p:cNvSpPr>
              <p:nvPr/>
            </p:nvSpPr>
            <p:spPr bwMode="auto">
              <a:xfrm>
                <a:off x="2461" y="3258"/>
                <a:ext cx="101" cy="1"/>
              </a:xfrm>
              <a:prstGeom prst="rect">
                <a:avLst/>
              </a:prstGeom>
              <a:solidFill>
                <a:srgbClr val="0092C5"/>
              </a:solidFill>
              <a:ln w="0">
                <a:solidFill>
                  <a:srgbClr val="0092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3" name="Group 6276"/>
            <p:cNvGrpSpPr>
              <a:grpSpLocks/>
            </p:cNvGrpSpPr>
            <p:nvPr/>
          </p:nvGrpSpPr>
          <p:grpSpPr bwMode="auto">
            <a:xfrm>
              <a:off x="2461" y="3139"/>
              <a:ext cx="101" cy="120"/>
              <a:chOff x="2461" y="3139"/>
              <a:chExt cx="101" cy="120"/>
            </a:xfrm>
          </p:grpSpPr>
          <p:sp>
            <p:nvSpPr>
              <p:cNvPr id="1392075" name="Rectangle 6076"/>
              <p:cNvSpPr>
                <a:spLocks noChangeArrowheads="1"/>
              </p:cNvSpPr>
              <p:nvPr/>
            </p:nvSpPr>
            <p:spPr bwMode="auto">
              <a:xfrm>
                <a:off x="2461" y="3258"/>
                <a:ext cx="101" cy="1"/>
              </a:xfrm>
              <a:prstGeom prst="rect">
                <a:avLst/>
              </a:prstGeom>
              <a:solidFill>
                <a:srgbClr val="0092C5"/>
              </a:solidFill>
              <a:ln w="0">
                <a:solidFill>
                  <a:srgbClr val="0092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6" name="Rectangle 6077"/>
              <p:cNvSpPr>
                <a:spLocks noChangeArrowheads="1"/>
              </p:cNvSpPr>
              <p:nvPr/>
            </p:nvSpPr>
            <p:spPr bwMode="auto">
              <a:xfrm>
                <a:off x="2461" y="3256"/>
                <a:ext cx="101" cy="2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7" name="Rectangle 6078"/>
              <p:cNvSpPr>
                <a:spLocks noChangeArrowheads="1"/>
              </p:cNvSpPr>
              <p:nvPr/>
            </p:nvSpPr>
            <p:spPr bwMode="auto">
              <a:xfrm>
                <a:off x="2461" y="3256"/>
                <a:ext cx="101" cy="1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8" name="Rectangle 6079"/>
              <p:cNvSpPr>
                <a:spLocks noChangeArrowheads="1"/>
              </p:cNvSpPr>
              <p:nvPr/>
            </p:nvSpPr>
            <p:spPr bwMode="auto">
              <a:xfrm>
                <a:off x="2461" y="3256"/>
                <a:ext cx="101" cy="1"/>
              </a:xfrm>
              <a:prstGeom prst="rect">
                <a:avLst/>
              </a:prstGeom>
              <a:solidFill>
                <a:srgbClr val="0094C3"/>
              </a:solidFill>
              <a:ln w="0">
                <a:solidFill>
                  <a:srgbClr val="0094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9" name="Rectangle 6080"/>
              <p:cNvSpPr>
                <a:spLocks noChangeArrowheads="1"/>
              </p:cNvSpPr>
              <p:nvPr/>
            </p:nvSpPr>
            <p:spPr bwMode="auto">
              <a:xfrm>
                <a:off x="2461" y="3256"/>
                <a:ext cx="101" cy="1"/>
              </a:xfrm>
              <a:prstGeom prst="rect">
                <a:avLst/>
              </a:prstGeom>
              <a:solidFill>
                <a:srgbClr val="0095C3"/>
              </a:solidFill>
              <a:ln w="0">
                <a:solidFill>
                  <a:srgbClr val="0095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0" name="Rectangle 6081"/>
              <p:cNvSpPr>
                <a:spLocks noChangeArrowheads="1"/>
              </p:cNvSpPr>
              <p:nvPr/>
            </p:nvSpPr>
            <p:spPr bwMode="auto">
              <a:xfrm>
                <a:off x="2461" y="3256"/>
                <a:ext cx="101" cy="1"/>
              </a:xfrm>
              <a:prstGeom prst="rect">
                <a:avLst/>
              </a:prstGeom>
              <a:solidFill>
                <a:srgbClr val="0095C2"/>
              </a:solidFill>
              <a:ln w="0">
                <a:solidFill>
                  <a:srgbClr val="0095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1" name="Rectangle 6082"/>
              <p:cNvSpPr>
                <a:spLocks noChangeArrowheads="1"/>
              </p:cNvSpPr>
              <p:nvPr/>
            </p:nvSpPr>
            <p:spPr bwMode="auto">
              <a:xfrm>
                <a:off x="2461" y="3253"/>
                <a:ext cx="101" cy="3"/>
              </a:xfrm>
              <a:prstGeom prst="rect">
                <a:avLst/>
              </a:prstGeom>
              <a:solidFill>
                <a:srgbClr val="0096C2"/>
              </a:solidFill>
              <a:ln w="0">
                <a:solidFill>
                  <a:srgbClr val="0096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2" name="Rectangle 6083"/>
              <p:cNvSpPr>
                <a:spLocks noChangeArrowheads="1"/>
              </p:cNvSpPr>
              <p:nvPr/>
            </p:nvSpPr>
            <p:spPr bwMode="auto">
              <a:xfrm>
                <a:off x="2461" y="3253"/>
                <a:ext cx="101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3" name="Rectangle 6084"/>
              <p:cNvSpPr>
                <a:spLocks noChangeArrowheads="1"/>
              </p:cNvSpPr>
              <p:nvPr/>
            </p:nvSpPr>
            <p:spPr bwMode="auto">
              <a:xfrm>
                <a:off x="2461" y="3253"/>
                <a:ext cx="101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4" name="Rectangle 6085"/>
              <p:cNvSpPr>
                <a:spLocks noChangeArrowheads="1"/>
              </p:cNvSpPr>
              <p:nvPr/>
            </p:nvSpPr>
            <p:spPr bwMode="auto">
              <a:xfrm>
                <a:off x="2461" y="3253"/>
                <a:ext cx="101" cy="1"/>
              </a:xfrm>
              <a:prstGeom prst="rect">
                <a:avLst/>
              </a:prstGeom>
              <a:solidFill>
                <a:srgbClr val="0098C0"/>
              </a:solidFill>
              <a:ln w="0">
                <a:solidFill>
                  <a:srgbClr val="0098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5" name="Rectangle 6086"/>
              <p:cNvSpPr>
                <a:spLocks noChangeArrowheads="1"/>
              </p:cNvSpPr>
              <p:nvPr/>
            </p:nvSpPr>
            <p:spPr bwMode="auto">
              <a:xfrm>
                <a:off x="2461" y="3250"/>
                <a:ext cx="101" cy="3"/>
              </a:xfrm>
              <a:prstGeom prst="rect">
                <a:avLst/>
              </a:prstGeom>
              <a:solidFill>
                <a:srgbClr val="0099C0"/>
              </a:solidFill>
              <a:ln w="0">
                <a:solidFill>
                  <a:srgbClr val="0099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6" name="Rectangle 6087"/>
              <p:cNvSpPr>
                <a:spLocks noChangeArrowheads="1"/>
              </p:cNvSpPr>
              <p:nvPr/>
            </p:nvSpPr>
            <p:spPr bwMode="auto">
              <a:xfrm>
                <a:off x="2461" y="3250"/>
                <a:ext cx="101" cy="1"/>
              </a:xfrm>
              <a:prstGeom prst="rect">
                <a:avLst/>
              </a:prstGeom>
              <a:solidFill>
                <a:srgbClr val="0099BF"/>
              </a:solidFill>
              <a:ln w="0">
                <a:solidFill>
                  <a:srgbClr val="0099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7" name="Rectangle 6088"/>
              <p:cNvSpPr>
                <a:spLocks noChangeArrowheads="1"/>
              </p:cNvSpPr>
              <p:nvPr/>
            </p:nvSpPr>
            <p:spPr bwMode="auto">
              <a:xfrm>
                <a:off x="2461" y="3250"/>
                <a:ext cx="101" cy="1"/>
              </a:xfrm>
              <a:prstGeom prst="rect">
                <a:avLst/>
              </a:prstGeom>
              <a:solidFill>
                <a:srgbClr val="009ABF"/>
              </a:solidFill>
              <a:ln w="0">
                <a:solidFill>
                  <a:srgbClr val="009A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8" name="Rectangle 6089"/>
              <p:cNvSpPr>
                <a:spLocks noChangeArrowheads="1"/>
              </p:cNvSpPr>
              <p:nvPr/>
            </p:nvSpPr>
            <p:spPr bwMode="auto">
              <a:xfrm>
                <a:off x="2461" y="3250"/>
                <a:ext cx="101" cy="1"/>
              </a:xfrm>
              <a:prstGeom prst="rect">
                <a:avLst/>
              </a:prstGeom>
              <a:solidFill>
                <a:srgbClr val="009ABE"/>
              </a:solidFill>
              <a:ln w="0">
                <a:solidFill>
                  <a:srgbClr val="009A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89" name="Rectangle 6090"/>
              <p:cNvSpPr>
                <a:spLocks noChangeArrowheads="1"/>
              </p:cNvSpPr>
              <p:nvPr/>
            </p:nvSpPr>
            <p:spPr bwMode="auto">
              <a:xfrm>
                <a:off x="2461" y="3250"/>
                <a:ext cx="101" cy="1"/>
              </a:xfrm>
              <a:prstGeom prst="rect">
                <a:avLst/>
              </a:prstGeom>
              <a:solidFill>
                <a:srgbClr val="009BBE"/>
              </a:solidFill>
              <a:ln w="0">
                <a:solidFill>
                  <a:srgbClr val="009B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0" name="Rectangle 6091"/>
              <p:cNvSpPr>
                <a:spLocks noChangeArrowheads="1"/>
              </p:cNvSpPr>
              <p:nvPr/>
            </p:nvSpPr>
            <p:spPr bwMode="auto">
              <a:xfrm>
                <a:off x="2461" y="3247"/>
                <a:ext cx="101" cy="3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1" name="Rectangle 6092"/>
              <p:cNvSpPr>
                <a:spLocks noChangeArrowheads="1"/>
              </p:cNvSpPr>
              <p:nvPr/>
            </p:nvSpPr>
            <p:spPr bwMode="auto">
              <a:xfrm>
                <a:off x="2461" y="3247"/>
                <a:ext cx="101" cy="1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2" name="Rectangle 6093"/>
              <p:cNvSpPr>
                <a:spLocks noChangeArrowheads="1"/>
              </p:cNvSpPr>
              <p:nvPr/>
            </p:nvSpPr>
            <p:spPr bwMode="auto">
              <a:xfrm>
                <a:off x="2461" y="3247"/>
                <a:ext cx="101" cy="1"/>
              </a:xfrm>
              <a:prstGeom prst="rect">
                <a:avLst/>
              </a:prstGeom>
              <a:solidFill>
                <a:srgbClr val="009DBC"/>
              </a:solidFill>
              <a:ln w="0">
                <a:solidFill>
                  <a:srgbClr val="009D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3" name="Rectangle 6094"/>
              <p:cNvSpPr>
                <a:spLocks noChangeArrowheads="1"/>
              </p:cNvSpPr>
              <p:nvPr/>
            </p:nvSpPr>
            <p:spPr bwMode="auto">
              <a:xfrm>
                <a:off x="2461" y="3247"/>
                <a:ext cx="101" cy="1"/>
              </a:xfrm>
              <a:prstGeom prst="rect">
                <a:avLst/>
              </a:prstGeom>
              <a:solidFill>
                <a:srgbClr val="009EBC"/>
              </a:solidFill>
              <a:ln w="0">
                <a:solidFill>
                  <a:srgbClr val="009E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4" name="Rectangle 6095"/>
              <p:cNvSpPr>
                <a:spLocks noChangeArrowheads="1"/>
              </p:cNvSpPr>
              <p:nvPr/>
            </p:nvSpPr>
            <p:spPr bwMode="auto">
              <a:xfrm>
                <a:off x="2461" y="3247"/>
                <a:ext cx="101" cy="1"/>
              </a:xfrm>
              <a:prstGeom prst="rect">
                <a:avLst/>
              </a:prstGeom>
              <a:solidFill>
                <a:srgbClr val="009EBB"/>
              </a:solidFill>
              <a:ln w="0">
                <a:solidFill>
                  <a:srgbClr val="009E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5" name="Rectangle 6096"/>
              <p:cNvSpPr>
                <a:spLocks noChangeArrowheads="1"/>
              </p:cNvSpPr>
              <p:nvPr/>
            </p:nvSpPr>
            <p:spPr bwMode="auto">
              <a:xfrm>
                <a:off x="2461" y="3245"/>
                <a:ext cx="101" cy="2"/>
              </a:xfrm>
              <a:prstGeom prst="rect">
                <a:avLst/>
              </a:prstGeom>
              <a:solidFill>
                <a:srgbClr val="009FBB"/>
              </a:solidFill>
              <a:ln w="0">
                <a:solidFill>
                  <a:srgbClr val="009F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6" name="Rectangle 6097"/>
              <p:cNvSpPr>
                <a:spLocks noChangeArrowheads="1"/>
              </p:cNvSpPr>
              <p:nvPr/>
            </p:nvSpPr>
            <p:spPr bwMode="auto">
              <a:xfrm>
                <a:off x="2461" y="3245"/>
                <a:ext cx="101" cy="1"/>
              </a:xfrm>
              <a:prstGeom prst="rect">
                <a:avLst/>
              </a:prstGeom>
              <a:solidFill>
                <a:srgbClr val="009FBA"/>
              </a:solidFill>
              <a:ln w="0">
                <a:solidFill>
                  <a:srgbClr val="009F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7" name="Rectangle 6098"/>
              <p:cNvSpPr>
                <a:spLocks noChangeArrowheads="1"/>
              </p:cNvSpPr>
              <p:nvPr/>
            </p:nvSpPr>
            <p:spPr bwMode="auto">
              <a:xfrm>
                <a:off x="2461" y="3245"/>
                <a:ext cx="101" cy="1"/>
              </a:xfrm>
              <a:prstGeom prst="rect">
                <a:avLst/>
              </a:prstGeom>
              <a:solidFill>
                <a:srgbClr val="00A0BA"/>
              </a:solidFill>
              <a:ln w="0">
                <a:solidFill>
                  <a:srgbClr val="00A0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8" name="Rectangle 6099"/>
              <p:cNvSpPr>
                <a:spLocks noChangeArrowheads="1"/>
              </p:cNvSpPr>
              <p:nvPr/>
            </p:nvSpPr>
            <p:spPr bwMode="auto">
              <a:xfrm>
                <a:off x="2461" y="3245"/>
                <a:ext cx="101" cy="1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99" name="Rectangle 6100"/>
              <p:cNvSpPr>
                <a:spLocks noChangeArrowheads="1"/>
              </p:cNvSpPr>
              <p:nvPr/>
            </p:nvSpPr>
            <p:spPr bwMode="auto">
              <a:xfrm>
                <a:off x="2461" y="3242"/>
                <a:ext cx="101" cy="3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0" name="Rectangle 6101"/>
              <p:cNvSpPr>
                <a:spLocks noChangeArrowheads="1"/>
              </p:cNvSpPr>
              <p:nvPr/>
            </p:nvSpPr>
            <p:spPr bwMode="auto">
              <a:xfrm>
                <a:off x="2461" y="3242"/>
                <a:ext cx="101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1" name="Rectangle 6102"/>
              <p:cNvSpPr>
                <a:spLocks noChangeArrowheads="1"/>
              </p:cNvSpPr>
              <p:nvPr/>
            </p:nvSpPr>
            <p:spPr bwMode="auto">
              <a:xfrm>
                <a:off x="2461" y="3242"/>
                <a:ext cx="101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2" name="Rectangle 6103"/>
              <p:cNvSpPr>
                <a:spLocks noChangeArrowheads="1"/>
              </p:cNvSpPr>
              <p:nvPr/>
            </p:nvSpPr>
            <p:spPr bwMode="auto">
              <a:xfrm>
                <a:off x="2461" y="3242"/>
                <a:ext cx="101" cy="1"/>
              </a:xfrm>
              <a:prstGeom prst="rect">
                <a:avLst/>
              </a:prstGeom>
              <a:solidFill>
                <a:srgbClr val="00A3B7"/>
              </a:solidFill>
              <a:ln w="0">
                <a:solidFill>
                  <a:srgbClr val="00A3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3" name="Rectangle 6104"/>
              <p:cNvSpPr>
                <a:spLocks noChangeArrowheads="1"/>
              </p:cNvSpPr>
              <p:nvPr/>
            </p:nvSpPr>
            <p:spPr bwMode="auto">
              <a:xfrm>
                <a:off x="2461" y="3242"/>
                <a:ext cx="101" cy="1"/>
              </a:xfrm>
              <a:prstGeom prst="rect">
                <a:avLst/>
              </a:prstGeom>
              <a:solidFill>
                <a:srgbClr val="00A4B7"/>
              </a:solidFill>
              <a:ln w="0">
                <a:solidFill>
                  <a:srgbClr val="00A4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4" name="Rectangle 6105"/>
              <p:cNvSpPr>
                <a:spLocks noChangeArrowheads="1"/>
              </p:cNvSpPr>
              <p:nvPr/>
            </p:nvSpPr>
            <p:spPr bwMode="auto">
              <a:xfrm>
                <a:off x="2461" y="3239"/>
                <a:ext cx="101" cy="3"/>
              </a:xfrm>
              <a:prstGeom prst="rect">
                <a:avLst/>
              </a:prstGeom>
              <a:solidFill>
                <a:srgbClr val="00A4B6"/>
              </a:solidFill>
              <a:ln w="0">
                <a:solidFill>
                  <a:srgbClr val="00A4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5" name="Rectangle 6106"/>
              <p:cNvSpPr>
                <a:spLocks noChangeArrowheads="1"/>
              </p:cNvSpPr>
              <p:nvPr/>
            </p:nvSpPr>
            <p:spPr bwMode="auto">
              <a:xfrm>
                <a:off x="2461" y="3239"/>
                <a:ext cx="101" cy="1"/>
              </a:xfrm>
              <a:prstGeom prst="rect">
                <a:avLst/>
              </a:prstGeom>
              <a:solidFill>
                <a:srgbClr val="00A5B6"/>
              </a:solidFill>
              <a:ln w="0">
                <a:solidFill>
                  <a:srgbClr val="00A5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6" name="Rectangle 6107"/>
              <p:cNvSpPr>
                <a:spLocks noChangeArrowheads="1"/>
              </p:cNvSpPr>
              <p:nvPr/>
            </p:nvSpPr>
            <p:spPr bwMode="auto">
              <a:xfrm>
                <a:off x="2461" y="3239"/>
                <a:ext cx="101" cy="1"/>
              </a:xfrm>
              <a:prstGeom prst="rect">
                <a:avLst/>
              </a:prstGeom>
              <a:solidFill>
                <a:srgbClr val="00A5B5"/>
              </a:solidFill>
              <a:ln w="0">
                <a:solidFill>
                  <a:srgbClr val="00A5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7" name="Rectangle 6108"/>
              <p:cNvSpPr>
                <a:spLocks noChangeArrowheads="1"/>
              </p:cNvSpPr>
              <p:nvPr/>
            </p:nvSpPr>
            <p:spPr bwMode="auto">
              <a:xfrm>
                <a:off x="2461" y="3239"/>
                <a:ext cx="101" cy="1"/>
              </a:xfrm>
              <a:prstGeom prst="rect">
                <a:avLst/>
              </a:prstGeom>
              <a:solidFill>
                <a:srgbClr val="00A6B5"/>
              </a:solidFill>
              <a:ln w="0">
                <a:solidFill>
                  <a:srgbClr val="00A6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8" name="Rectangle 6109"/>
              <p:cNvSpPr>
                <a:spLocks noChangeArrowheads="1"/>
              </p:cNvSpPr>
              <p:nvPr/>
            </p:nvSpPr>
            <p:spPr bwMode="auto">
              <a:xfrm>
                <a:off x="2461" y="3239"/>
                <a:ext cx="101" cy="1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09" name="Rectangle 6110"/>
              <p:cNvSpPr>
                <a:spLocks noChangeArrowheads="1"/>
              </p:cNvSpPr>
              <p:nvPr/>
            </p:nvSpPr>
            <p:spPr bwMode="auto">
              <a:xfrm>
                <a:off x="2461" y="3236"/>
                <a:ext cx="101" cy="3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0" name="Rectangle 6111"/>
              <p:cNvSpPr>
                <a:spLocks noChangeArrowheads="1"/>
              </p:cNvSpPr>
              <p:nvPr/>
            </p:nvSpPr>
            <p:spPr bwMode="auto">
              <a:xfrm>
                <a:off x="2461" y="3236"/>
                <a:ext cx="101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1" name="Rectangle 6112"/>
              <p:cNvSpPr>
                <a:spLocks noChangeArrowheads="1"/>
              </p:cNvSpPr>
              <p:nvPr/>
            </p:nvSpPr>
            <p:spPr bwMode="auto">
              <a:xfrm>
                <a:off x="2461" y="3236"/>
                <a:ext cx="101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2" name="Rectangle 6113"/>
              <p:cNvSpPr>
                <a:spLocks noChangeArrowheads="1"/>
              </p:cNvSpPr>
              <p:nvPr/>
            </p:nvSpPr>
            <p:spPr bwMode="auto">
              <a:xfrm>
                <a:off x="2461" y="3236"/>
                <a:ext cx="101" cy="1"/>
              </a:xfrm>
              <a:prstGeom prst="rect">
                <a:avLst/>
              </a:prstGeom>
              <a:solidFill>
                <a:srgbClr val="00A9B2"/>
              </a:solidFill>
              <a:ln w="0">
                <a:solidFill>
                  <a:srgbClr val="00A9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3" name="Rectangle 6114"/>
              <p:cNvSpPr>
                <a:spLocks noChangeArrowheads="1"/>
              </p:cNvSpPr>
              <p:nvPr/>
            </p:nvSpPr>
            <p:spPr bwMode="auto">
              <a:xfrm>
                <a:off x="2461" y="3233"/>
                <a:ext cx="101" cy="3"/>
              </a:xfrm>
              <a:prstGeom prst="rect">
                <a:avLst/>
              </a:prstGeom>
              <a:solidFill>
                <a:srgbClr val="00AAB2"/>
              </a:solidFill>
              <a:ln w="0">
                <a:solidFill>
                  <a:srgbClr val="00AA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4" name="Rectangle 6115"/>
              <p:cNvSpPr>
                <a:spLocks noChangeArrowheads="1"/>
              </p:cNvSpPr>
              <p:nvPr/>
            </p:nvSpPr>
            <p:spPr bwMode="auto">
              <a:xfrm>
                <a:off x="2461" y="3233"/>
                <a:ext cx="101" cy="1"/>
              </a:xfrm>
              <a:prstGeom prst="rect">
                <a:avLst/>
              </a:prstGeom>
              <a:solidFill>
                <a:srgbClr val="00AAB1"/>
              </a:solidFill>
              <a:ln w="0">
                <a:solidFill>
                  <a:srgbClr val="00AA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5" name="Rectangle 6116"/>
              <p:cNvSpPr>
                <a:spLocks noChangeArrowheads="1"/>
              </p:cNvSpPr>
              <p:nvPr/>
            </p:nvSpPr>
            <p:spPr bwMode="auto">
              <a:xfrm>
                <a:off x="2461" y="3233"/>
                <a:ext cx="101" cy="1"/>
              </a:xfrm>
              <a:prstGeom prst="rect">
                <a:avLst/>
              </a:prstGeom>
              <a:solidFill>
                <a:srgbClr val="00ABB1"/>
              </a:solidFill>
              <a:ln w="0">
                <a:solidFill>
                  <a:srgbClr val="00AB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6" name="Rectangle 6117"/>
              <p:cNvSpPr>
                <a:spLocks noChangeArrowheads="1"/>
              </p:cNvSpPr>
              <p:nvPr/>
            </p:nvSpPr>
            <p:spPr bwMode="auto">
              <a:xfrm>
                <a:off x="2461" y="3233"/>
                <a:ext cx="101" cy="1"/>
              </a:xfrm>
              <a:prstGeom prst="rect">
                <a:avLst/>
              </a:prstGeom>
              <a:solidFill>
                <a:srgbClr val="00ABB0"/>
              </a:solidFill>
              <a:ln w="0">
                <a:solidFill>
                  <a:srgbClr val="00AB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7" name="Rectangle 6118"/>
              <p:cNvSpPr>
                <a:spLocks noChangeArrowheads="1"/>
              </p:cNvSpPr>
              <p:nvPr/>
            </p:nvSpPr>
            <p:spPr bwMode="auto">
              <a:xfrm>
                <a:off x="2461" y="3233"/>
                <a:ext cx="101" cy="1"/>
              </a:xfrm>
              <a:prstGeom prst="rect">
                <a:avLst/>
              </a:prstGeom>
              <a:solidFill>
                <a:srgbClr val="00ACB0"/>
              </a:solidFill>
              <a:ln w="0">
                <a:solidFill>
                  <a:srgbClr val="00AC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8" name="Rectangle 6119"/>
              <p:cNvSpPr>
                <a:spLocks noChangeArrowheads="1"/>
              </p:cNvSpPr>
              <p:nvPr/>
            </p:nvSpPr>
            <p:spPr bwMode="auto">
              <a:xfrm>
                <a:off x="2461" y="3231"/>
                <a:ext cx="101" cy="2"/>
              </a:xfrm>
              <a:prstGeom prst="rect">
                <a:avLst/>
              </a:prstGeom>
              <a:solidFill>
                <a:srgbClr val="00ACAF"/>
              </a:solidFill>
              <a:ln w="0">
                <a:solidFill>
                  <a:srgbClr val="00AC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19" name="Rectangle 6120"/>
              <p:cNvSpPr>
                <a:spLocks noChangeArrowheads="1"/>
              </p:cNvSpPr>
              <p:nvPr/>
            </p:nvSpPr>
            <p:spPr bwMode="auto">
              <a:xfrm>
                <a:off x="2461" y="3231"/>
                <a:ext cx="101" cy="1"/>
              </a:xfrm>
              <a:prstGeom prst="rect">
                <a:avLst/>
              </a:prstGeom>
              <a:solidFill>
                <a:srgbClr val="00ADAF"/>
              </a:solidFill>
              <a:ln w="0">
                <a:solidFill>
                  <a:srgbClr val="00AD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0" name="Rectangle 6121"/>
              <p:cNvSpPr>
                <a:spLocks noChangeArrowheads="1"/>
              </p:cNvSpPr>
              <p:nvPr/>
            </p:nvSpPr>
            <p:spPr bwMode="auto">
              <a:xfrm>
                <a:off x="2461" y="3231"/>
                <a:ext cx="101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1" name="Rectangle 6122"/>
              <p:cNvSpPr>
                <a:spLocks noChangeArrowheads="1"/>
              </p:cNvSpPr>
              <p:nvPr/>
            </p:nvSpPr>
            <p:spPr bwMode="auto">
              <a:xfrm>
                <a:off x="2461" y="3231"/>
                <a:ext cx="101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2" name="Rectangle 6123"/>
              <p:cNvSpPr>
                <a:spLocks noChangeArrowheads="1"/>
              </p:cNvSpPr>
              <p:nvPr/>
            </p:nvSpPr>
            <p:spPr bwMode="auto">
              <a:xfrm>
                <a:off x="2461" y="3231"/>
                <a:ext cx="101" cy="1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3" name="Rectangle 6124"/>
              <p:cNvSpPr>
                <a:spLocks noChangeArrowheads="1"/>
              </p:cNvSpPr>
              <p:nvPr/>
            </p:nvSpPr>
            <p:spPr bwMode="auto">
              <a:xfrm>
                <a:off x="2461" y="3228"/>
                <a:ext cx="101" cy="3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4" name="Rectangle 6125"/>
              <p:cNvSpPr>
                <a:spLocks noChangeArrowheads="1"/>
              </p:cNvSpPr>
              <p:nvPr/>
            </p:nvSpPr>
            <p:spPr bwMode="auto">
              <a:xfrm>
                <a:off x="2461" y="3228"/>
                <a:ext cx="101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5" name="Rectangle 6126"/>
              <p:cNvSpPr>
                <a:spLocks noChangeArrowheads="1"/>
              </p:cNvSpPr>
              <p:nvPr/>
            </p:nvSpPr>
            <p:spPr bwMode="auto">
              <a:xfrm>
                <a:off x="2461" y="3228"/>
                <a:ext cx="101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6" name="Rectangle 6127"/>
              <p:cNvSpPr>
                <a:spLocks noChangeArrowheads="1"/>
              </p:cNvSpPr>
              <p:nvPr/>
            </p:nvSpPr>
            <p:spPr bwMode="auto">
              <a:xfrm>
                <a:off x="2461" y="3228"/>
                <a:ext cx="101" cy="1"/>
              </a:xfrm>
              <a:prstGeom prst="rect">
                <a:avLst/>
              </a:prstGeom>
              <a:solidFill>
                <a:srgbClr val="00B1AB"/>
              </a:solidFill>
              <a:ln w="0">
                <a:solidFill>
                  <a:srgbClr val="00B1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7" name="Rectangle 6128"/>
              <p:cNvSpPr>
                <a:spLocks noChangeArrowheads="1"/>
              </p:cNvSpPr>
              <p:nvPr/>
            </p:nvSpPr>
            <p:spPr bwMode="auto">
              <a:xfrm>
                <a:off x="2461" y="3228"/>
                <a:ext cx="101" cy="1"/>
              </a:xfrm>
              <a:prstGeom prst="rect">
                <a:avLst/>
              </a:prstGeom>
              <a:solidFill>
                <a:srgbClr val="00B2AB"/>
              </a:solidFill>
              <a:ln w="0">
                <a:solidFill>
                  <a:srgbClr val="00B2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8" name="Rectangle 6129"/>
              <p:cNvSpPr>
                <a:spLocks noChangeArrowheads="1"/>
              </p:cNvSpPr>
              <p:nvPr/>
            </p:nvSpPr>
            <p:spPr bwMode="auto">
              <a:xfrm>
                <a:off x="2461" y="3225"/>
                <a:ext cx="101" cy="3"/>
              </a:xfrm>
              <a:prstGeom prst="rect">
                <a:avLst/>
              </a:prstGeom>
              <a:solidFill>
                <a:srgbClr val="00B2AA"/>
              </a:solidFill>
              <a:ln w="0">
                <a:solidFill>
                  <a:srgbClr val="00B2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29" name="Rectangle 6130"/>
              <p:cNvSpPr>
                <a:spLocks noChangeArrowheads="1"/>
              </p:cNvSpPr>
              <p:nvPr/>
            </p:nvSpPr>
            <p:spPr bwMode="auto">
              <a:xfrm>
                <a:off x="2461" y="3225"/>
                <a:ext cx="101" cy="1"/>
              </a:xfrm>
              <a:prstGeom prst="rect">
                <a:avLst/>
              </a:prstGeom>
              <a:solidFill>
                <a:srgbClr val="00B3AA"/>
              </a:solidFill>
              <a:ln w="0">
                <a:solidFill>
                  <a:srgbClr val="00B3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0" name="Rectangle 6131"/>
              <p:cNvSpPr>
                <a:spLocks noChangeArrowheads="1"/>
              </p:cNvSpPr>
              <p:nvPr/>
            </p:nvSpPr>
            <p:spPr bwMode="auto">
              <a:xfrm>
                <a:off x="2461" y="3225"/>
                <a:ext cx="101" cy="1"/>
              </a:xfrm>
              <a:prstGeom prst="rect">
                <a:avLst/>
              </a:prstGeom>
              <a:solidFill>
                <a:srgbClr val="00B3A9"/>
              </a:solidFill>
              <a:ln w="0">
                <a:solidFill>
                  <a:srgbClr val="00B3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1" name="Rectangle 6132"/>
              <p:cNvSpPr>
                <a:spLocks noChangeArrowheads="1"/>
              </p:cNvSpPr>
              <p:nvPr/>
            </p:nvSpPr>
            <p:spPr bwMode="auto">
              <a:xfrm>
                <a:off x="2461" y="3225"/>
                <a:ext cx="101" cy="1"/>
              </a:xfrm>
              <a:prstGeom prst="rect">
                <a:avLst/>
              </a:prstGeom>
              <a:solidFill>
                <a:srgbClr val="00B4A9"/>
              </a:solidFill>
              <a:ln w="0">
                <a:solidFill>
                  <a:srgbClr val="00B4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2" name="Rectangle 6133"/>
              <p:cNvSpPr>
                <a:spLocks noChangeArrowheads="1"/>
              </p:cNvSpPr>
              <p:nvPr/>
            </p:nvSpPr>
            <p:spPr bwMode="auto">
              <a:xfrm>
                <a:off x="2461" y="3222"/>
                <a:ext cx="101" cy="3"/>
              </a:xfrm>
              <a:prstGeom prst="rect">
                <a:avLst/>
              </a:prstGeom>
              <a:solidFill>
                <a:srgbClr val="00B4A8"/>
              </a:solidFill>
              <a:ln w="0">
                <a:solidFill>
                  <a:srgbClr val="00B4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3" name="Rectangle 6134"/>
              <p:cNvSpPr>
                <a:spLocks noChangeArrowheads="1"/>
              </p:cNvSpPr>
              <p:nvPr/>
            </p:nvSpPr>
            <p:spPr bwMode="auto">
              <a:xfrm>
                <a:off x="2461" y="3222"/>
                <a:ext cx="101" cy="1"/>
              </a:xfrm>
              <a:prstGeom prst="rect">
                <a:avLst/>
              </a:prstGeom>
              <a:solidFill>
                <a:srgbClr val="00B5A8"/>
              </a:solidFill>
              <a:ln w="0">
                <a:solidFill>
                  <a:srgbClr val="00B5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4" name="Rectangle 6135"/>
              <p:cNvSpPr>
                <a:spLocks noChangeArrowheads="1"/>
              </p:cNvSpPr>
              <p:nvPr/>
            </p:nvSpPr>
            <p:spPr bwMode="auto">
              <a:xfrm>
                <a:off x="2461" y="3222"/>
                <a:ext cx="101" cy="1"/>
              </a:xfrm>
              <a:prstGeom prst="rect">
                <a:avLst/>
              </a:prstGeom>
              <a:solidFill>
                <a:srgbClr val="00B5A7"/>
              </a:solidFill>
              <a:ln w="0">
                <a:solidFill>
                  <a:srgbClr val="00B5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5" name="Rectangle 6136"/>
              <p:cNvSpPr>
                <a:spLocks noChangeArrowheads="1"/>
              </p:cNvSpPr>
              <p:nvPr/>
            </p:nvSpPr>
            <p:spPr bwMode="auto">
              <a:xfrm>
                <a:off x="2461" y="3222"/>
                <a:ext cx="101" cy="1"/>
              </a:xfrm>
              <a:prstGeom prst="rect">
                <a:avLst/>
              </a:prstGeom>
              <a:solidFill>
                <a:srgbClr val="00B6A7"/>
              </a:solidFill>
              <a:ln w="0">
                <a:solidFill>
                  <a:srgbClr val="00B6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6" name="Rectangle 6137"/>
              <p:cNvSpPr>
                <a:spLocks noChangeArrowheads="1"/>
              </p:cNvSpPr>
              <p:nvPr/>
            </p:nvSpPr>
            <p:spPr bwMode="auto">
              <a:xfrm>
                <a:off x="2461" y="3222"/>
                <a:ext cx="101" cy="1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7" name="Rectangle 6138"/>
              <p:cNvSpPr>
                <a:spLocks noChangeArrowheads="1"/>
              </p:cNvSpPr>
              <p:nvPr/>
            </p:nvSpPr>
            <p:spPr bwMode="auto">
              <a:xfrm>
                <a:off x="2461" y="3219"/>
                <a:ext cx="101" cy="3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8" name="Rectangle 6139"/>
              <p:cNvSpPr>
                <a:spLocks noChangeArrowheads="1"/>
              </p:cNvSpPr>
              <p:nvPr/>
            </p:nvSpPr>
            <p:spPr bwMode="auto">
              <a:xfrm>
                <a:off x="2461" y="3219"/>
                <a:ext cx="101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39" name="Rectangle 6140"/>
              <p:cNvSpPr>
                <a:spLocks noChangeArrowheads="1"/>
              </p:cNvSpPr>
              <p:nvPr/>
            </p:nvSpPr>
            <p:spPr bwMode="auto">
              <a:xfrm>
                <a:off x="2461" y="3219"/>
                <a:ext cx="101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0" name="Rectangle 6141"/>
              <p:cNvSpPr>
                <a:spLocks noChangeArrowheads="1"/>
              </p:cNvSpPr>
              <p:nvPr/>
            </p:nvSpPr>
            <p:spPr bwMode="auto">
              <a:xfrm>
                <a:off x="2461" y="3219"/>
                <a:ext cx="101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1" name="Rectangle 6142"/>
              <p:cNvSpPr>
                <a:spLocks noChangeArrowheads="1"/>
              </p:cNvSpPr>
              <p:nvPr/>
            </p:nvSpPr>
            <p:spPr bwMode="auto">
              <a:xfrm>
                <a:off x="2461" y="3219"/>
                <a:ext cx="101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2" name="Rectangle 6143"/>
              <p:cNvSpPr>
                <a:spLocks noChangeArrowheads="1"/>
              </p:cNvSpPr>
              <p:nvPr/>
            </p:nvSpPr>
            <p:spPr bwMode="auto">
              <a:xfrm>
                <a:off x="2461" y="3217"/>
                <a:ext cx="101" cy="2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3" name="Rectangle 6144"/>
              <p:cNvSpPr>
                <a:spLocks noChangeArrowheads="1"/>
              </p:cNvSpPr>
              <p:nvPr/>
            </p:nvSpPr>
            <p:spPr bwMode="auto">
              <a:xfrm>
                <a:off x="2461" y="3217"/>
                <a:ext cx="101" cy="1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4" name="Rectangle 6145"/>
              <p:cNvSpPr>
                <a:spLocks noChangeArrowheads="1"/>
              </p:cNvSpPr>
              <p:nvPr/>
            </p:nvSpPr>
            <p:spPr bwMode="auto">
              <a:xfrm>
                <a:off x="2461" y="3217"/>
                <a:ext cx="101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5" name="Rectangle 6146"/>
              <p:cNvSpPr>
                <a:spLocks noChangeArrowheads="1"/>
              </p:cNvSpPr>
              <p:nvPr/>
            </p:nvSpPr>
            <p:spPr bwMode="auto">
              <a:xfrm>
                <a:off x="2461" y="3217"/>
                <a:ext cx="101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6" name="Rectangle 6147"/>
              <p:cNvSpPr>
                <a:spLocks noChangeArrowheads="1"/>
              </p:cNvSpPr>
              <p:nvPr/>
            </p:nvSpPr>
            <p:spPr bwMode="auto">
              <a:xfrm>
                <a:off x="2461" y="3214"/>
                <a:ext cx="101" cy="3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7" name="Rectangle 6148"/>
              <p:cNvSpPr>
                <a:spLocks noChangeArrowheads="1"/>
              </p:cNvSpPr>
              <p:nvPr/>
            </p:nvSpPr>
            <p:spPr bwMode="auto">
              <a:xfrm>
                <a:off x="2461" y="3214"/>
                <a:ext cx="101" cy="1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8" name="Rectangle 6149"/>
              <p:cNvSpPr>
                <a:spLocks noChangeArrowheads="1"/>
              </p:cNvSpPr>
              <p:nvPr/>
            </p:nvSpPr>
            <p:spPr bwMode="auto">
              <a:xfrm>
                <a:off x="2461" y="3214"/>
                <a:ext cx="101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49" name="Rectangle 6150"/>
              <p:cNvSpPr>
                <a:spLocks noChangeArrowheads="1"/>
              </p:cNvSpPr>
              <p:nvPr/>
            </p:nvSpPr>
            <p:spPr bwMode="auto">
              <a:xfrm>
                <a:off x="2461" y="3214"/>
                <a:ext cx="101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0" name="Rectangle 6151"/>
              <p:cNvSpPr>
                <a:spLocks noChangeArrowheads="1"/>
              </p:cNvSpPr>
              <p:nvPr/>
            </p:nvSpPr>
            <p:spPr bwMode="auto">
              <a:xfrm>
                <a:off x="2461" y="3214"/>
                <a:ext cx="101" cy="1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1" name="Rectangle 6152"/>
              <p:cNvSpPr>
                <a:spLocks noChangeArrowheads="1"/>
              </p:cNvSpPr>
              <p:nvPr/>
            </p:nvSpPr>
            <p:spPr bwMode="auto">
              <a:xfrm>
                <a:off x="2461" y="3211"/>
                <a:ext cx="101" cy="3"/>
              </a:xfrm>
              <a:prstGeom prst="rect">
                <a:avLst/>
              </a:prstGeom>
              <a:solidFill>
                <a:srgbClr val="00BF9F"/>
              </a:solidFill>
              <a:ln w="0">
                <a:solidFill>
                  <a:srgbClr val="00BF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2" name="Rectangle 6153"/>
              <p:cNvSpPr>
                <a:spLocks noChangeArrowheads="1"/>
              </p:cNvSpPr>
              <p:nvPr/>
            </p:nvSpPr>
            <p:spPr bwMode="auto">
              <a:xfrm>
                <a:off x="2461" y="3211"/>
                <a:ext cx="101" cy="1"/>
              </a:xfrm>
              <a:prstGeom prst="rect">
                <a:avLst/>
              </a:prstGeom>
              <a:solidFill>
                <a:srgbClr val="00BF9E"/>
              </a:solidFill>
              <a:ln w="0">
                <a:solidFill>
                  <a:srgbClr val="00BF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3" name="Rectangle 6154"/>
              <p:cNvSpPr>
                <a:spLocks noChangeArrowheads="1"/>
              </p:cNvSpPr>
              <p:nvPr/>
            </p:nvSpPr>
            <p:spPr bwMode="auto">
              <a:xfrm>
                <a:off x="2461" y="3211"/>
                <a:ext cx="101" cy="1"/>
              </a:xfrm>
              <a:prstGeom prst="rect">
                <a:avLst/>
              </a:prstGeom>
              <a:solidFill>
                <a:srgbClr val="00C09E"/>
              </a:solidFill>
              <a:ln w="0">
                <a:solidFill>
                  <a:srgbClr val="00C0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4" name="Rectangle 6155"/>
              <p:cNvSpPr>
                <a:spLocks noChangeArrowheads="1"/>
              </p:cNvSpPr>
              <p:nvPr/>
            </p:nvSpPr>
            <p:spPr bwMode="auto">
              <a:xfrm>
                <a:off x="2461" y="3211"/>
                <a:ext cx="101" cy="1"/>
              </a:xfrm>
              <a:prstGeom prst="rect">
                <a:avLst/>
              </a:prstGeom>
              <a:solidFill>
                <a:srgbClr val="00C09D"/>
              </a:solidFill>
              <a:ln w="0">
                <a:solidFill>
                  <a:srgbClr val="00C0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5" name="Rectangle 6156"/>
              <p:cNvSpPr>
                <a:spLocks noChangeArrowheads="1"/>
              </p:cNvSpPr>
              <p:nvPr/>
            </p:nvSpPr>
            <p:spPr bwMode="auto">
              <a:xfrm>
                <a:off x="2461" y="3211"/>
                <a:ext cx="101" cy="1"/>
              </a:xfrm>
              <a:prstGeom prst="rect">
                <a:avLst/>
              </a:prstGeom>
              <a:solidFill>
                <a:srgbClr val="00C19D"/>
              </a:solidFill>
              <a:ln w="0">
                <a:solidFill>
                  <a:srgbClr val="00C1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6" name="Rectangle 6157"/>
              <p:cNvSpPr>
                <a:spLocks noChangeArrowheads="1"/>
              </p:cNvSpPr>
              <p:nvPr/>
            </p:nvSpPr>
            <p:spPr bwMode="auto">
              <a:xfrm>
                <a:off x="2461" y="3208"/>
                <a:ext cx="101" cy="3"/>
              </a:xfrm>
              <a:prstGeom prst="rect">
                <a:avLst/>
              </a:prstGeom>
              <a:solidFill>
                <a:srgbClr val="00C19C"/>
              </a:solidFill>
              <a:ln w="0">
                <a:solidFill>
                  <a:srgbClr val="00C1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7" name="Rectangle 6158"/>
              <p:cNvSpPr>
                <a:spLocks noChangeArrowheads="1"/>
              </p:cNvSpPr>
              <p:nvPr/>
            </p:nvSpPr>
            <p:spPr bwMode="auto">
              <a:xfrm>
                <a:off x="2461" y="3208"/>
                <a:ext cx="101" cy="1"/>
              </a:xfrm>
              <a:prstGeom prst="rect">
                <a:avLst/>
              </a:prstGeom>
              <a:solidFill>
                <a:srgbClr val="00C29C"/>
              </a:solidFill>
              <a:ln w="0">
                <a:solidFill>
                  <a:srgbClr val="00C2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8" name="Rectangle 6159"/>
              <p:cNvSpPr>
                <a:spLocks noChangeArrowheads="1"/>
              </p:cNvSpPr>
              <p:nvPr/>
            </p:nvSpPr>
            <p:spPr bwMode="auto">
              <a:xfrm>
                <a:off x="2461" y="3208"/>
                <a:ext cx="101" cy="1"/>
              </a:xfrm>
              <a:prstGeom prst="rect">
                <a:avLst/>
              </a:prstGeom>
              <a:solidFill>
                <a:srgbClr val="00C29B"/>
              </a:solidFill>
              <a:ln w="0">
                <a:solidFill>
                  <a:srgbClr val="00C2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59" name="Rectangle 6160"/>
              <p:cNvSpPr>
                <a:spLocks noChangeArrowheads="1"/>
              </p:cNvSpPr>
              <p:nvPr/>
            </p:nvSpPr>
            <p:spPr bwMode="auto">
              <a:xfrm>
                <a:off x="2461" y="3208"/>
                <a:ext cx="101" cy="1"/>
              </a:xfrm>
              <a:prstGeom prst="rect">
                <a:avLst/>
              </a:prstGeom>
              <a:solidFill>
                <a:srgbClr val="00C39B"/>
              </a:solidFill>
              <a:ln w="0">
                <a:solidFill>
                  <a:srgbClr val="00C3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0" name="Rectangle 6161"/>
              <p:cNvSpPr>
                <a:spLocks noChangeArrowheads="1"/>
              </p:cNvSpPr>
              <p:nvPr/>
            </p:nvSpPr>
            <p:spPr bwMode="auto">
              <a:xfrm>
                <a:off x="2461" y="3205"/>
                <a:ext cx="101" cy="3"/>
              </a:xfrm>
              <a:prstGeom prst="rect">
                <a:avLst/>
              </a:prstGeom>
              <a:solidFill>
                <a:srgbClr val="00C39A"/>
              </a:solidFill>
              <a:ln w="0">
                <a:solidFill>
                  <a:srgbClr val="00C3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1" name="Rectangle 6162"/>
              <p:cNvSpPr>
                <a:spLocks noChangeArrowheads="1"/>
              </p:cNvSpPr>
              <p:nvPr/>
            </p:nvSpPr>
            <p:spPr bwMode="auto">
              <a:xfrm>
                <a:off x="2461" y="3205"/>
                <a:ext cx="101" cy="1"/>
              </a:xfrm>
              <a:prstGeom prst="rect">
                <a:avLst/>
              </a:prstGeom>
              <a:solidFill>
                <a:srgbClr val="00C49A"/>
              </a:solidFill>
              <a:ln w="0">
                <a:solidFill>
                  <a:srgbClr val="00C4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2" name="Rectangle 6163"/>
              <p:cNvSpPr>
                <a:spLocks noChangeArrowheads="1"/>
              </p:cNvSpPr>
              <p:nvPr/>
            </p:nvSpPr>
            <p:spPr bwMode="auto">
              <a:xfrm>
                <a:off x="2461" y="3205"/>
                <a:ext cx="101" cy="1"/>
              </a:xfrm>
              <a:prstGeom prst="rect">
                <a:avLst/>
              </a:prstGeom>
              <a:solidFill>
                <a:srgbClr val="00C499"/>
              </a:solidFill>
              <a:ln w="0">
                <a:solidFill>
                  <a:srgbClr val="00C4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3" name="Rectangle 6164"/>
              <p:cNvSpPr>
                <a:spLocks noChangeArrowheads="1"/>
              </p:cNvSpPr>
              <p:nvPr/>
            </p:nvSpPr>
            <p:spPr bwMode="auto">
              <a:xfrm>
                <a:off x="2461" y="3205"/>
                <a:ext cx="101" cy="1"/>
              </a:xfrm>
              <a:prstGeom prst="rect">
                <a:avLst/>
              </a:prstGeom>
              <a:solidFill>
                <a:srgbClr val="00C599"/>
              </a:solidFill>
              <a:ln w="0">
                <a:solidFill>
                  <a:srgbClr val="00C5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4" name="Rectangle 6165"/>
              <p:cNvSpPr>
                <a:spLocks noChangeArrowheads="1"/>
              </p:cNvSpPr>
              <p:nvPr/>
            </p:nvSpPr>
            <p:spPr bwMode="auto">
              <a:xfrm>
                <a:off x="2461" y="3205"/>
                <a:ext cx="101" cy="1"/>
              </a:xfrm>
              <a:prstGeom prst="rect">
                <a:avLst/>
              </a:prstGeom>
              <a:solidFill>
                <a:srgbClr val="00C598"/>
              </a:solidFill>
              <a:ln w="0">
                <a:solidFill>
                  <a:srgbClr val="00C5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5" name="Rectangle 6166"/>
              <p:cNvSpPr>
                <a:spLocks noChangeArrowheads="1"/>
              </p:cNvSpPr>
              <p:nvPr/>
            </p:nvSpPr>
            <p:spPr bwMode="auto">
              <a:xfrm>
                <a:off x="2461" y="3203"/>
                <a:ext cx="101" cy="2"/>
              </a:xfrm>
              <a:prstGeom prst="rect">
                <a:avLst/>
              </a:prstGeom>
              <a:solidFill>
                <a:srgbClr val="00C698"/>
              </a:solidFill>
              <a:ln w="0">
                <a:solidFill>
                  <a:srgbClr val="00C6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6" name="Rectangle 6167"/>
              <p:cNvSpPr>
                <a:spLocks noChangeArrowheads="1"/>
              </p:cNvSpPr>
              <p:nvPr/>
            </p:nvSpPr>
            <p:spPr bwMode="auto">
              <a:xfrm>
                <a:off x="2461" y="3203"/>
                <a:ext cx="101" cy="1"/>
              </a:xfrm>
              <a:prstGeom prst="rect">
                <a:avLst/>
              </a:prstGeom>
              <a:solidFill>
                <a:srgbClr val="00C697"/>
              </a:solidFill>
              <a:ln w="0">
                <a:solidFill>
                  <a:srgbClr val="00C6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7" name="Rectangle 6168"/>
              <p:cNvSpPr>
                <a:spLocks noChangeArrowheads="1"/>
              </p:cNvSpPr>
              <p:nvPr/>
            </p:nvSpPr>
            <p:spPr bwMode="auto">
              <a:xfrm>
                <a:off x="2461" y="3203"/>
                <a:ext cx="101" cy="1"/>
              </a:xfrm>
              <a:prstGeom prst="rect">
                <a:avLst/>
              </a:prstGeom>
              <a:solidFill>
                <a:srgbClr val="00C797"/>
              </a:solidFill>
              <a:ln w="0">
                <a:solidFill>
                  <a:srgbClr val="00C7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8" name="Rectangle 6169"/>
              <p:cNvSpPr>
                <a:spLocks noChangeArrowheads="1"/>
              </p:cNvSpPr>
              <p:nvPr/>
            </p:nvSpPr>
            <p:spPr bwMode="auto">
              <a:xfrm>
                <a:off x="2461" y="3203"/>
                <a:ext cx="101" cy="1"/>
              </a:xfrm>
              <a:prstGeom prst="rect">
                <a:avLst/>
              </a:prstGeom>
              <a:solidFill>
                <a:srgbClr val="00C796"/>
              </a:solidFill>
              <a:ln w="0">
                <a:solidFill>
                  <a:srgbClr val="00C7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69" name="Rectangle 6170"/>
              <p:cNvSpPr>
                <a:spLocks noChangeArrowheads="1"/>
              </p:cNvSpPr>
              <p:nvPr/>
            </p:nvSpPr>
            <p:spPr bwMode="auto">
              <a:xfrm>
                <a:off x="2461" y="3203"/>
                <a:ext cx="101" cy="1"/>
              </a:xfrm>
              <a:prstGeom prst="rect">
                <a:avLst/>
              </a:prstGeom>
              <a:solidFill>
                <a:srgbClr val="00C896"/>
              </a:solidFill>
              <a:ln w="0">
                <a:solidFill>
                  <a:srgbClr val="00C8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0" name="Rectangle 6171"/>
              <p:cNvSpPr>
                <a:spLocks noChangeArrowheads="1"/>
              </p:cNvSpPr>
              <p:nvPr/>
            </p:nvSpPr>
            <p:spPr bwMode="auto">
              <a:xfrm>
                <a:off x="2461" y="3200"/>
                <a:ext cx="101" cy="3"/>
              </a:xfrm>
              <a:prstGeom prst="rect">
                <a:avLst/>
              </a:prstGeom>
              <a:solidFill>
                <a:srgbClr val="00C895"/>
              </a:solidFill>
              <a:ln w="0">
                <a:solidFill>
                  <a:srgbClr val="00C8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1" name="Rectangle 6172"/>
              <p:cNvSpPr>
                <a:spLocks noChangeArrowheads="1"/>
              </p:cNvSpPr>
              <p:nvPr/>
            </p:nvSpPr>
            <p:spPr bwMode="auto">
              <a:xfrm>
                <a:off x="2461" y="3200"/>
                <a:ext cx="101" cy="1"/>
              </a:xfrm>
              <a:prstGeom prst="rect">
                <a:avLst/>
              </a:prstGeom>
              <a:solidFill>
                <a:srgbClr val="00C995"/>
              </a:solidFill>
              <a:ln w="0">
                <a:solidFill>
                  <a:srgbClr val="00C9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2" name="Rectangle 6173"/>
              <p:cNvSpPr>
                <a:spLocks noChangeArrowheads="1"/>
              </p:cNvSpPr>
              <p:nvPr/>
            </p:nvSpPr>
            <p:spPr bwMode="auto">
              <a:xfrm>
                <a:off x="2461" y="3200"/>
                <a:ext cx="101" cy="1"/>
              </a:xfrm>
              <a:prstGeom prst="rect">
                <a:avLst/>
              </a:prstGeom>
              <a:solidFill>
                <a:srgbClr val="00C994"/>
              </a:solidFill>
              <a:ln w="0">
                <a:solidFill>
                  <a:srgbClr val="00C9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3" name="Rectangle 6174"/>
              <p:cNvSpPr>
                <a:spLocks noChangeArrowheads="1"/>
              </p:cNvSpPr>
              <p:nvPr/>
            </p:nvSpPr>
            <p:spPr bwMode="auto">
              <a:xfrm>
                <a:off x="2461" y="3200"/>
                <a:ext cx="101" cy="1"/>
              </a:xfrm>
              <a:prstGeom prst="rect">
                <a:avLst/>
              </a:prstGeom>
              <a:solidFill>
                <a:srgbClr val="00CA94"/>
              </a:solidFill>
              <a:ln w="0">
                <a:solidFill>
                  <a:srgbClr val="00CA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4" name="Rectangle 6175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101" cy="3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5" name="Rectangle 6176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101" cy="1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6" name="Rectangle 6177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101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7" name="Rectangle 6178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101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8" name="Rectangle 6179"/>
              <p:cNvSpPr>
                <a:spLocks noChangeArrowheads="1"/>
              </p:cNvSpPr>
              <p:nvPr/>
            </p:nvSpPr>
            <p:spPr bwMode="auto">
              <a:xfrm>
                <a:off x="2461" y="3197"/>
                <a:ext cx="101" cy="1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79" name="Rectangle 6180"/>
              <p:cNvSpPr>
                <a:spLocks noChangeArrowheads="1"/>
              </p:cNvSpPr>
              <p:nvPr/>
            </p:nvSpPr>
            <p:spPr bwMode="auto">
              <a:xfrm>
                <a:off x="2461" y="3194"/>
                <a:ext cx="101" cy="3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0" name="Rectangle 6181"/>
              <p:cNvSpPr>
                <a:spLocks noChangeArrowheads="1"/>
              </p:cNvSpPr>
              <p:nvPr/>
            </p:nvSpPr>
            <p:spPr bwMode="auto">
              <a:xfrm>
                <a:off x="2461" y="3194"/>
                <a:ext cx="101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1" name="Rectangle 6182"/>
              <p:cNvSpPr>
                <a:spLocks noChangeArrowheads="1"/>
              </p:cNvSpPr>
              <p:nvPr/>
            </p:nvSpPr>
            <p:spPr bwMode="auto">
              <a:xfrm>
                <a:off x="2461" y="3194"/>
                <a:ext cx="101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2" name="Rectangle 6183"/>
              <p:cNvSpPr>
                <a:spLocks noChangeArrowheads="1"/>
              </p:cNvSpPr>
              <p:nvPr/>
            </p:nvSpPr>
            <p:spPr bwMode="auto">
              <a:xfrm>
                <a:off x="2461" y="3194"/>
                <a:ext cx="101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3" name="Rectangle 6184"/>
              <p:cNvSpPr>
                <a:spLocks noChangeArrowheads="1"/>
              </p:cNvSpPr>
              <p:nvPr/>
            </p:nvSpPr>
            <p:spPr bwMode="auto">
              <a:xfrm>
                <a:off x="2461" y="3194"/>
                <a:ext cx="101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4" name="Rectangle 6185"/>
              <p:cNvSpPr>
                <a:spLocks noChangeArrowheads="1"/>
              </p:cNvSpPr>
              <p:nvPr/>
            </p:nvSpPr>
            <p:spPr bwMode="auto">
              <a:xfrm>
                <a:off x="2461" y="3192"/>
                <a:ext cx="101" cy="2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5" name="Rectangle 6186"/>
              <p:cNvSpPr>
                <a:spLocks noChangeArrowheads="1"/>
              </p:cNvSpPr>
              <p:nvPr/>
            </p:nvSpPr>
            <p:spPr bwMode="auto">
              <a:xfrm>
                <a:off x="2461" y="3192"/>
                <a:ext cx="101" cy="1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6" name="Rectangle 6187"/>
              <p:cNvSpPr>
                <a:spLocks noChangeArrowheads="1"/>
              </p:cNvSpPr>
              <p:nvPr/>
            </p:nvSpPr>
            <p:spPr bwMode="auto">
              <a:xfrm>
                <a:off x="2461" y="3192"/>
                <a:ext cx="101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7" name="Rectangle 6188"/>
              <p:cNvSpPr>
                <a:spLocks noChangeArrowheads="1"/>
              </p:cNvSpPr>
              <p:nvPr/>
            </p:nvSpPr>
            <p:spPr bwMode="auto">
              <a:xfrm>
                <a:off x="2461" y="3192"/>
                <a:ext cx="101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8" name="Rectangle 6189"/>
              <p:cNvSpPr>
                <a:spLocks noChangeArrowheads="1"/>
              </p:cNvSpPr>
              <p:nvPr/>
            </p:nvSpPr>
            <p:spPr bwMode="auto">
              <a:xfrm>
                <a:off x="2461" y="3192"/>
                <a:ext cx="101" cy="1"/>
              </a:xfrm>
              <a:prstGeom prst="rect">
                <a:avLst/>
              </a:prstGeom>
              <a:solidFill>
                <a:srgbClr val="00D08C"/>
              </a:solidFill>
              <a:ln w="0">
                <a:solidFill>
                  <a:srgbClr val="00D0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89" name="Rectangle 6190"/>
              <p:cNvSpPr>
                <a:spLocks noChangeArrowheads="1"/>
              </p:cNvSpPr>
              <p:nvPr/>
            </p:nvSpPr>
            <p:spPr bwMode="auto">
              <a:xfrm>
                <a:off x="2461" y="3189"/>
                <a:ext cx="101" cy="3"/>
              </a:xfrm>
              <a:prstGeom prst="rect">
                <a:avLst/>
              </a:prstGeom>
              <a:solidFill>
                <a:srgbClr val="00D18C"/>
              </a:solidFill>
              <a:ln w="0">
                <a:solidFill>
                  <a:srgbClr val="00D1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0" name="Rectangle 6191"/>
              <p:cNvSpPr>
                <a:spLocks noChangeArrowheads="1"/>
              </p:cNvSpPr>
              <p:nvPr/>
            </p:nvSpPr>
            <p:spPr bwMode="auto">
              <a:xfrm>
                <a:off x="2461" y="3189"/>
                <a:ext cx="101" cy="1"/>
              </a:xfrm>
              <a:prstGeom prst="rect">
                <a:avLst/>
              </a:prstGeom>
              <a:solidFill>
                <a:srgbClr val="00D18B"/>
              </a:solidFill>
              <a:ln w="0">
                <a:solidFill>
                  <a:srgbClr val="00D1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1" name="Rectangle 6192"/>
              <p:cNvSpPr>
                <a:spLocks noChangeArrowheads="1"/>
              </p:cNvSpPr>
              <p:nvPr/>
            </p:nvSpPr>
            <p:spPr bwMode="auto">
              <a:xfrm>
                <a:off x="2461" y="3189"/>
                <a:ext cx="101" cy="1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2" name="Rectangle 6193"/>
              <p:cNvSpPr>
                <a:spLocks noChangeArrowheads="1"/>
              </p:cNvSpPr>
              <p:nvPr/>
            </p:nvSpPr>
            <p:spPr bwMode="auto">
              <a:xfrm>
                <a:off x="2461" y="3189"/>
                <a:ext cx="101" cy="1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3" name="Rectangle 6194"/>
              <p:cNvSpPr>
                <a:spLocks noChangeArrowheads="1"/>
              </p:cNvSpPr>
              <p:nvPr/>
            </p:nvSpPr>
            <p:spPr bwMode="auto">
              <a:xfrm>
                <a:off x="2461" y="3186"/>
                <a:ext cx="101" cy="3"/>
              </a:xfrm>
              <a:prstGeom prst="rect">
                <a:avLst/>
              </a:prstGeom>
              <a:solidFill>
                <a:srgbClr val="00D38A"/>
              </a:solidFill>
              <a:ln w="0">
                <a:solidFill>
                  <a:srgbClr val="00D3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4" name="Rectangle 6195"/>
              <p:cNvSpPr>
                <a:spLocks noChangeArrowheads="1"/>
              </p:cNvSpPr>
              <p:nvPr/>
            </p:nvSpPr>
            <p:spPr bwMode="auto">
              <a:xfrm>
                <a:off x="2461" y="3186"/>
                <a:ext cx="101" cy="1"/>
              </a:xfrm>
              <a:prstGeom prst="rect">
                <a:avLst/>
              </a:prstGeom>
              <a:solidFill>
                <a:srgbClr val="00D389"/>
              </a:solidFill>
              <a:ln w="0">
                <a:solidFill>
                  <a:srgbClr val="00D3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5" name="Rectangle 6196"/>
              <p:cNvSpPr>
                <a:spLocks noChangeArrowheads="1"/>
              </p:cNvSpPr>
              <p:nvPr/>
            </p:nvSpPr>
            <p:spPr bwMode="auto">
              <a:xfrm>
                <a:off x="2461" y="3186"/>
                <a:ext cx="101" cy="1"/>
              </a:xfrm>
              <a:prstGeom prst="rect">
                <a:avLst/>
              </a:prstGeom>
              <a:solidFill>
                <a:srgbClr val="00D489"/>
              </a:solidFill>
              <a:ln w="0">
                <a:solidFill>
                  <a:srgbClr val="00D4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6" name="Rectangle 6197"/>
              <p:cNvSpPr>
                <a:spLocks noChangeArrowheads="1"/>
              </p:cNvSpPr>
              <p:nvPr/>
            </p:nvSpPr>
            <p:spPr bwMode="auto">
              <a:xfrm>
                <a:off x="2461" y="3186"/>
                <a:ext cx="101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7" name="Rectangle 6198"/>
              <p:cNvSpPr>
                <a:spLocks noChangeArrowheads="1"/>
              </p:cNvSpPr>
              <p:nvPr/>
            </p:nvSpPr>
            <p:spPr bwMode="auto">
              <a:xfrm>
                <a:off x="2461" y="3186"/>
                <a:ext cx="101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8" name="Rectangle 6199"/>
              <p:cNvSpPr>
                <a:spLocks noChangeArrowheads="1"/>
              </p:cNvSpPr>
              <p:nvPr/>
            </p:nvSpPr>
            <p:spPr bwMode="auto">
              <a:xfrm>
                <a:off x="2461" y="3183"/>
                <a:ext cx="101" cy="3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199" name="Rectangle 6200"/>
              <p:cNvSpPr>
                <a:spLocks noChangeArrowheads="1"/>
              </p:cNvSpPr>
              <p:nvPr/>
            </p:nvSpPr>
            <p:spPr bwMode="auto">
              <a:xfrm>
                <a:off x="2461" y="3183"/>
                <a:ext cx="101" cy="1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0" name="Rectangle 6201"/>
              <p:cNvSpPr>
                <a:spLocks noChangeArrowheads="1"/>
              </p:cNvSpPr>
              <p:nvPr/>
            </p:nvSpPr>
            <p:spPr bwMode="auto">
              <a:xfrm>
                <a:off x="2461" y="3183"/>
                <a:ext cx="101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1" name="Rectangle 6202"/>
              <p:cNvSpPr>
                <a:spLocks noChangeArrowheads="1"/>
              </p:cNvSpPr>
              <p:nvPr/>
            </p:nvSpPr>
            <p:spPr bwMode="auto">
              <a:xfrm>
                <a:off x="2461" y="3183"/>
                <a:ext cx="101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2" name="Rectangle 6203"/>
              <p:cNvSpPr>
                <a:spLocks noChangeArrowheads="1"/>
              </p:cNvSpPr>
              <p:nvPr/>
            </p:nvSpPr>
            <p:spPr bwMode="auto">
              <a:xfrm>
                <a:off x="2461" y="3183"/>
                <a:ext cx="101" cy="1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3" name="Rectangle 6204"/>
              <p:cNvSpPr>
                <a:spLocks noChangeArrowheads="1"/>
              </p:cNvSpPr>
              <p:nvPr/>
            </p:nvSpPr>
            <p:spPr bwMode="auto">
              <a:xfrm>
                <a:off x="2461" y="3180"/>
                <a:ext cx="101" cy="3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4" name="Rectangle 6205"/>
              <p:cNvSpPr>
                <a:spLocks noChangeArrowheads="1"/>
              </p:cNvSpPr>
              <p:nvPr/>
            </p:nvSpPr>
            <p:spPr bwMode="auto">
              <a:xfrm>
                <a:off x="2461" y="3180"/>
                <a:ext cx="101" cy="1"/>
              </a:xfrm>
              <a:prstGeom prst="rect">
                <a:avLst/>
              </a:prstGeom>
              <a:solidFill>
                <a:srgbClr val="00D784"/>
              </a:solidFill>
              <a:ln w="0">
                <a:solidFill>
                  <a:srgbClr val="00D7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5" name="Rectangle 6206"/>
              <p:cNvSpPr>
                <a:spLocks noChangeArrowheads="1"/>
              </p:cNvSpPr>
              <p:nvPr/>
            </p:nvSpPr>
            <p:spPr bwMode="auto">
              <a:xfrm>
                <a:off x="2461" y="3180"/>
                <a:ext cx="101" cy="1"/>
              </a:xfrm>
              <a:prstGeom prst="rect">
                <a:avLst/>
              </a:prstGeom>
              <a:solidFill>
                <a:srgbClr val="00D884"/>
              </a:solidFill>
              <a:ln w="0">
                <a:solidFill>
                  <a:srgbClr val="00D8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6" name="Rectangle 6207"/>
              <p:cNvSpPr>
                <a:spLocks noChangeArrowheads="1"/>
              </p:cNvSpPr>
              <p:nvPr/>
            </p:nvSpPr>
            <p:spPr bwMode="auto">
              <a:xfrm>
                <a:off x="2461" y="3180"/>
                <a:ext cx="101" cy="1"/>
              </a:xfrm>
              <a:prstGeom prst="rect">
                <a:avLst/>
              </a:prstGeom>
              <a:solidFill>
                <a:srgbClr val="00D883"/>
              </a:solidFill>
              <a:ln w="0">
                <a:solidFill>
                  <a:srgbClr val="00D8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7" name="Rectangle 6208"/>
              <p:cNvSpPr>
                <a:spLocks noChangeArrowheads="1"/>
              </p:cNvSpPr>
              <p:nvPr/>
            </p:nvSpPr>
            <p:spPr bwMode="auto">
              <a:xfrm>
                <a:off x="2461" y="3178"/>
                <a:ext cx="101" cy="2"/>
              </a:xfrm>
              <a:prstGeom prst="rect">
                <a:avLst/>
              </a:prstGeom>
              <a:solidFill>
                <a:srgbClr val="00D983"/>
              </a:solidFill>
              <a:ln w="0">
                <a:solidFill>
                  <a:srgbClr val="00D9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8" name="Rectangle 6209"/>
              <p:cNvSpPr>
                <a:spLocks noChangeArrowheads="1"/>
              </p:cNvSpPr>
              <p:nvPr/>
            </p:nvSpPr>
            <p:spPr bwMode="auto">
              <a:xfrm>
                <a:off x="2461" y="3178"/>
                <a:ext cx="101" cy="1"/>
              </a:xfrm>
              <a:prstGeom prst="rect">
                <a:avLst/>
              </a:prstGeom>
              <a:solidFill>
                <a:srgbClr val="00D982"/>
              </a:solidFill>
              <a:ln w="0">
                <a:solidFill>
                  <a:srgbClr val="00D9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09" name="Rectangle 6210"/>
              <p:cNvSpPr>
                <a:spLocks noChangeArrowheads="1"/>
              </p:cNvSpPr>
              <p:nvPr/>
            </p:nvSpPr>
            <p:spPr bwMode="auto">
              <a:xfrm>
                <a:off x="2461" y="3178"/>
                <a:ext cx="101" cy="1"/>
              </a:xfrm>
              <a:prstGeom prst="rect">
                <a:avLst/>
              </a:prstGeom>
              <a:solidFill>
                <a:srgbClr val="00DA82"/>
              </a:solidFill>
              <a:ln w="0">
                <a:solidFill>
                  <a:srgbClr val="00DA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0" name="Rectangle 6211"/>
              <p:cNvSpPr>
                <a:spLocks noChangeArrowheads="1"/>
              </p:cNvSpPr>
              <p:nvPr/>
            </p:nvSpPr>
            <p:spPr bwMode="auto">
              <a:xfrm>
                <a:off x="2461" y="3178"/>
                <a:ext cx="101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1" name="Rectangle 6212"/>
              <p:cNvSpPr>
                <a:spLocks noChangeArrowheads="1"/>
              </p:cNvSpPr>
              <p:nvPr/>
            </p:nvSpPr>
            <p:spPr bwMode="auto">
              <a:xfrm>
                <a:off x="2461" y="3178"/>
                <a:ext cx="101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2" name="Rectangle 6213"/>
              <p:cNvSpPr>
                <a:spLocks noChangeArrowheads="1"/>
              </p:cNvSpPr>
              <p:nvPr/>
            </p:nvSpPr>
            <p:spPr bwMode="auto">
              <a:xfrm>
                <a:off x="2461" y="3175"/>
                <a:ext cx="101" cy="3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3" name="Rectangle 6214"/>
              <p:cNvSpPr>
                <a:spLocks noChangeArrowheads="1"/>
              </p:cNvSpPr>
              <p:nvPr/>
            </p:nvSpPr>
            <p:spPr bwMode="auto">
              <a:xfrm>
                <a:off x="2461" y="3175"/>
                <a:ext cx="101" cy="1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4" name="Rectangle 6215"/>
              <p:cNvSpPr>
                <a:spLocks noChangeArrowheads="1"/>
              </p:cNvSpPr>
              <p:nvPr/>
            </p:nvSpPr>
            <p:spPr bwMode="auto">
              <a:xfrm>
                <a:off x="2461" y="3175"/>
                <a:ext cx="101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5" name="Rectangle 6216"/>
              <p:cNvSpPr>
                <a:spLocks noChangeArrowheads="1"/>
              </p:cNvSpPr>
              <p:nvPr/>
            </p:nvSpPr>
            <p:spPr bwMode="auto">
              <a:xfrm>
                <a:off x="2461" y="3175"/>
                <a:ext cx="101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6" name="Rectangle 6217"/>
              <p:cNvSpPr>
                <a:spLocks noChangeArrowheads="1"/>
              </p:cNvSpPr>
              <p:nvPr/>
            </p:nvSpPr>
            <p:spPr bwMode="auto">
              <a:xfrm>
                <a:off x="2461" y="3175"/>
                <a:ext cx="101" cy="1"/>
              </a:xfrm>
              <a:prstGeom prst="rect">
                <a:avLst/>
              </a:prstGeom>
              <a:solidFill>
                <a:srgbClr val="00DC7E"/>
              </a:solidFill>
              <a:ln w="0">
                <a:solidFill>
                  <a:srgbClr val="00DC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7" name="Rectangle 6218"/>
              <p:cNvSpPr>
                <a:spLocks noChangeArrowheads="1"/>
              </p:cNvSpPr>
              <p:nvPr/>
            </p:nvSpPr>
            <p:spPr bwMode="auto">
              <a:xfrm>
                <a:off x="2461" y="3172"/>
                <a:ext cx="101" cy="3"/>
              </a:xfrm>
              <a:prstGeom prst="rect">
                <a:avLst/>
              </a:prstGeom>
              <a:solidFill>
                <a:srgbClr val="00DD7E"/>
              </a:solidFill>
              <a:ln w="0">
                <a:solidFill>
                  <a:srgbClr val="00DD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8" name="Rectangle 6219"/>
              <p:cNvSpPr>
                <a:spLocks noChangeArrowheads="1"/>
              </p:cNvSpPr>
              <p:nvPr/>
            </p:nvSpPr>
            <p:spPr bwMode="auto">
              <a:xfrm>
                <a:off x="2461" y="3172"/>
                <a:ext cx="101" cy="1"/>
              </a:xfrm>
              <a:prstGeom prst="rect">
                <a:avLst/>
              </a:prstGeom>
              <a:solidFill>
                <a:srgbClr val="00DD7D"/>
              </a:solidFill>
              <a:ln w="0">
                <a:solidFill>
                  <a:srgbClr val="00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19" name="Rectangle 6220"/>
              <p:cNvSpPr>
                <a:spLocks noChangeArrowheads="1"/>
              </p:cNvSpPr>
              <p:nvPr/>
            </p:nvSpPr>
            <p:spPr bwMode="auto">
              <a:xfrm>
                <a:off x="2461" y="3172"/>
                <a:ext cx="101" cy="1"/>
              </a:xfrm>
              <a:prstGeom prst="rect">
                <a:avLst/>
              </a:prstGeom>
              <a:solidFill>
                <a:srgbClr val="01DD7D"/>
              </a:solidFill>
              <a:ln w="0">
                <a:solidFill>
                  <a:srgbClr val="01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0" name="Rectangle 6221"/>
              <p:cNvSpPr>
                <a:spLocks noChangeArrowheads="1"/>
              </p:cNvSpPr>
              <p:nvPr/>
            </p:nvSpPr>
            <p:spPr bwMode="auto">
              <a:xfrm>
                <a:off x="2461" y="3172"/>
                <a:ext cx="101" cy="1"/>
              </a:xfrm>
              <a:prstGeom prst="rect">
                <a:avLst/>
              </a:prstGeom>
              <a:solidFill>
                <a:srgbClr val="02DE7C"/>
              </a:solidFill>
              <a:ln w="0">
                <a:solidFill>
                  <a:srgbClr val="02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1" name="Rectangle 6222"/>
              <p:cNvSpPr>
                <a:spLocks noChangeArrowheads="1"/>
              </p:cNvSpPr>
              <p:nvPr/>
            </p:nvSpPr>
            <p:spPr bwMode="auto">
              <a:xfrm>
                <a:off x="2461" y="3169"/>
                <a:ext cx="101" cy="3"/>
              </a:xfrm>
              <a:prstGeom prst="rect">
                <a:avLst/>
              </a:prstGeom>
              <a:solidFill>
                <a:srgbClr val="03DE7C"/>
              </a:solidFill>
              <a:ln w="0">
                <a:solidFill>
                  <a:srgbClr val="03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2" name="Rectangle 6223"/>
              <p:cNvSpPr>
                <a:spLocks noChangeArrowheads="1"/>
              </p:cNvSpPr>
              <p:nvPr/>
            </p:nvSpPr>
            <p:spPr bwMode="auto">
              <a:xfrm>
                <a:off x="2461" y="3169"/>
                <a:ext cx="101" cy="1"/>
              </a:xfrm>
              <a:prstGeom prst="rect">
                <a:avLst/>
              </a:prstGeom>
              <a:solidFill>
                <a:srgbClr val="03DF7B"/>
              </a:solidFill>
              <a:ln w="0">
                <a:solidFill>
                  <a:srgbClr val="03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3" name="Rectangle 6224"/>
              <p:cNvSpPr>
                <a:spLocks noChangeArrowheads="1"/>
              </p:cNvSpPr>
              <p:nvPr/>
            </p:nvSpPr>
            <p:spPr bwMode="auto">
              <a:xfrm>
                <a:off x="2461" y="3169"/>
                <a:ext cx="101" cy="1"/>
              </a:xfrm>
              <a:prstGeom prst="rect">
                <a:avLst/>
              </a:prstGeom>
              <a:solidFill>
                <a:srgbClr val="04DF7B"/>
              </a:solidFill>
              <a:ln w="0">
                <a:solidFill>
                  <a:srgbClr val="04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4" name="Rectangle 6225"/>
              <p:cNvSpPr>
                <a:spLocks noChangeArrowheads="1"/>
              </p:cNvSpPr>
              <p:nvPr/>
            </p:nvSpPr>
            <p:spPr bwMode="auto">
              <a:xfrm>
                <a:off x="2461" y="3169"/>
                <a:ext cx="101" cy="1"/>
              </a:xfrm>
              <a:prstGeom prst="rect">
                <a:avLst/>
              </a:prstGeom>
              <a:solidFill>
                <a:srgbClr val="05DF7A"/>
              </a:solidFill>
              <a:ln w="0">
                <a:solidFill>
                  <a:srgbClr val="05DF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5" name="Rectangle 6226"/>
              <p:cNvSpPr>
                <a:spLocks noChangeArrowheads="1"/>
              </p:cNvSpPr>
              <p:nvPr/>
            </p:nvSpPr>
            <p:spPr bwMode="auto">
              <a:xfrm>
                <a:off x="2461" y="3169"/>
                <a:ext cx="101" cy="1"/>
              </a:xfrm>
              <a:prstGeom prst="rect">
                <a:avLst/>
              </a:prstGeom>
              <a:solidFill>
                <a:srgbClr val="06E07A"/>
              </a:solidFill>
              <a:ln w="0">
                <a:solidFill>
                  <a:srgbClr val="06E0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6" name="Rectangle 6227"/>
              <p:cNvSpPr>
                <a:spLocks noChangeArrowheads="1"/>
              </p:cNvSpPr>
              <p:nvPr/>
            </p:nvSpPr>
            <p:spPr bwMode="auto">
              <a:xfrm>
                <a:off x="2461" y="3166"/>
                <a:ext cx="101" cy="3"/>
              </a:xfrm>
              <a:prstGeom prst="rect">
                <a:avLst/>
              </a:prstGeom>
              <a:solidFill>
                <a:srgbClr val="06E079"/>
              </a:solidFill>
              <a:ln w="0">
                <a:solidFill>
                  <a:srgbClr val="06E0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7" name="Rectangle 6228"/>
              <p:cNvSpPr>
                <a:spLocks noChangeArrowheads="1"/>
              </p:cNvSpPr>
              <p:nvPr/>
            </p:nvSpPr>
            <p:spPr bwMode="auto">
              <a:xfrm>
                <a:off x="2461" y="3166"/>
                <a:ext cx="101" cy="1"/>
              </a:xfrm>
              <a:prstGeom prst="rect">
                <a:avLst/>
              </a:prstGeom>
              <a:solidFill>
                <a:srgbClr val="07E179"/>
              </a:solidFill>
              <a:ln w="0">
                <a:solidFill>
                  <a:srgbClr val="07E1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8" name="Rectangle 6229"/>
              <p:cNvSpPr>
                <a:spLocks noChangeArrowheads="1"/>
              </p:cNvSpPr>
              <p:nvPr/>
            </p:nvSpPr>
            <p:spPr bwMode="auto">
              <a:xfrm>
                <a:off x="2461" y="3166"/>
                <a:ext cx="101" cy="1"/>
              </a:xfrm>
              <a:prstGeom prst="rect">
                <a:avLst/>
              </a:prstGeom>
              <a:solidFill>
                <a:srgbClr val="08E178"/>
              </a:solidFill>
              <a:ln w="0">
                <a:solidFill>
                  <a:srgbClr val="08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29" name="Rectangle 6230"/>
              <p:cNvSpPr>
                <a:spLocks noChangeArrowheads="1"/>
              </p:cNvSpPr>
              <p:nvPr/>
            </p:nvSpPr>
            <p:spPr bwMode="auto">
              <a:xfrm>
                <a:off x="2461" y="3166"/>
                <a:ext cx="101" cy="1"/>
              </a:xfrm>
              <a:prstGeom prst="rect">
                <a:avLst/>
              </a:prstGeom>
              <a:solidFill>
                <a:srgbClr val="09E178"/>
              </a:solidFill>
              <a:ln w="0">
                <a:solidFill>
                  <a:srgbClr val="09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0" name="Rectangle 6231"/>
              <p:cNvSpPr>
                <a:spLocks noChangeArrowheads="1"/>
              </p:cNvSpPr>
              <p:nvPr/>
            </p:nvSpPr>
            <p:spPr bwMode="auto">
              <a:xfrm>
                <a:off x="2461" y="3166"/>
                <a:ext cx="101" cy="1"/>
              </a:xfrm>
              <a:prstGeom prst="rect">
                <a:avLst/>
              </a:prstGeom>
              <a:solidFill>
                <a:srgbClr val="09E277"/>
              </a:solidFill>
              <a:ln w="0">
                <a:solidFill>
                  <a:srgbClr val="09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1" name="Rectangle 6232"/>
              <p:cNvSpPr>
                <a:spLocks noChangeArrowheads="1"/>
              </p:cNvSpPr>
              <p:nvPr/>
            </p:nvSpPr>
            <p:spPr bwMode="auto">
              <a:xfrm>
                <a:off x="2461" y="3164"/>
                <a:ext cx="101" cy="2"/>
              </a:xfrm>
              <a:prstGeom prst="rect">
                <a:avLst/>
              </a:prstGeom>
              <a:solidFill>
                <a:srgbClr val="0AE277"/>
              </a:solidFill>
              <a:ln w="0">
                <a:solidFill>
                  <a:srgbClr val="0A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2" name="Rectangle 6233"/>
              <p:cNvSpPr>
                <a:spLocks noChangeArrowheads="1"/>
              </p:cNvSpPr>
              <p:nvPr/>
            </p:nvSpPr>
            <p:spPr bwMode="auto">
              <a:xfrm>
                <a:off x="2461" y="3164"/>
                <a:ext cx="101" cy="1"/>
              </a:xfrm>
              <a:prstGeom prst="rect">
                <a:avLst/>
              </a:prstGeom>
              <a:solidFill>
                <a:srgbClr val="0BE276"/>
              </a:solidFill>
              <a:ln w="0">
                <a:solidFill>
                  <a:srgbClr val="0BE2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3" name="Rectangle 6234"/>
              <p:cNvSpPr>
                <a:spLocks noChangeArrowheads="1"/>
              </p:cNvSpPr>
              <p:nvPr/>
            </p:nvSpPr>
            <p:spPr bwMode="auto">
              <a:xfrm>
                <a:off x="2461" y="3164"/>
                <a:ext cx="101" cy="1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4" name="Rectangle 6235"/>
              <p:cNvSpPr>
                <a:spLocks noChangeArrowheads="1"/>
              </p:cNvSpPr>
              <p:nvPr/>
            </p:nvSpPr>
            <p:spPr bwMode="auto">
              <a:xfrm>
                <a:off x="2461" y="3164"/>
                <a:ext cx="101" cy="1"/>
              </a:xfrm>
              <a:prstGeom prst="rect">
                <a:avLst/>
              </a:prstGeom>
              <a:solidFill>
                <a:srgbClr val="0CE375"/>
              </a:solidFill>
              <a:ln w="0">
                <a:solidFill>
                  <a:srgbClr val="0C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5" name="Rectangle 6236"/>
              <p:cNvSpPr>
                <a:spLocks noChangeArrowheads="1"/>
              </p:cNvSpPr>
              <p:nvPr/>
            </p:nvSpPr>
            <p:spPr bwMode="auto">
              <a:xfrm>
                <a:off x="2461" y="3161"/>
                <a:ext cx="101" cy="3"/>
              </a:xfrm>
              <a:prstGeom prst="rect">
                <a:avLst/>
              </a:prstGeom>
              <a:solidFill>
                <a:srgbClr val="0DE375"/>
              </a:solidFill>
              <a:ln w="0">
                <a:solidFill>
                  <a:srgbClr val="0D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6" name="Rectangle 6237"/>
              <p:cNvSpPr>
                <a:spLocks noChangeArrowheads="1"/>
              </p:cNvSpPr>
              <p:nvPr/>
            </p:nvSpPr>
            <p:spPr bwMode="auto">
              <a:xfrm>
                <a:off x="2461" y="3161"/>
                <a:ext cx="101" cy="1"/>
              </a:xfrm>
              <a:prstGeom prst="rect">
                <a:avLst/>
              </a:prstGeom>
              <a:solidFill>
                <a:srgbClr val="0EE475"/>
              </a:solidFill>
              <a:ln w="0">
                <a:solidFill>
                  <a:srgbClr val="0EE4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7" name="Rectangle 6238"/>
              <p:cNvSpPr>
                <a:spLocks noChangeArrowheads="1"/>
              </p:cNvSpPr>
              <p:nvPr/>
            </p:nvSpPr>
            <p:spPr bwMode="auto">
              <a:xfrm>
                <a:off x="2461" y="3161"/>
                <a:ext cx="101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8" name="Rectangle 6239"/>
              <p:cNvSpPr>
                <a:spLocks noChangeArrowheads="1"/>
              </p:cNvSpPr>
              <p:nvPr/>
            </p:nvSpPr>
            <p:spPr bwMode="auto">
              <a:xfrm>
                <a:off x="2461" y="3161"/>
                <a:ext cx="101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39" name="Rectangle 6240"/>
              <p:cNvSpPr>
                <a:spLocks noChangeArrowheads="1"/>
              </p:cNvSpPr>
              <p:nvPr/>
            </p:nvSpPr>
            <p:spPr bwMode="auto">
              <a:xfrm>
                <a:off x="2461" y="3161"/>
                <a:ext cx="101" cy="1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0" name="Rectangle 6241"/>
              <p:cNvSpPr>
                <a:spLocks noChangeArrowheads="1"/>
              </p:cNvSpPr>
              <p:nvPr/>
            </p:nvSpPr>
            <p:spPr bwMode="auto">
              <a:xfrm>
                <a:off x="2461" y="3158"/>
                <a:ext cx="101" cy="3"/>
              </a:xfrm>
              <a:prstGeom prst="rect">
                <a:avLst/>
              </a:prstGeom>
              <a:solidFill>
                <a:srgbClr val="11E573"/>
              </a:solidFill>
              <a:ln w="0">
                <a:solidFill>
                  <a:srgbClr val="11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1" name="Rectangle 6242"/>
              <p:cNvSpPr>
                <a:spLocks noChangeArrowheads="1"/>
              </p:cNvSpPr>
              <p:nvPr/>
            </p:nvSpPr>
            <p:spPr bwMode="auto">
              <a:xfrm>
                <a:off x="2461" y="3158"/>
                <a:ext cx="101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2" name="Rectangle 6243"/>
              <p:cNvSpPr>
                <a:spLocks noChangeArrowheads="1"/>
              </p:cNvSpPr>
              <p:nvPr/>
            </p:nvSpPr>
            <p:spPr bwMode="auto">
              <a:xfrm>
                <a:off x="2461" y="3158"/>
                <a:ext cx="101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3" name="Rectangle 6244"/>
              <p:cNvSpPr>
                <a:spLocks noChangeArrowheads="1"/>
              </p:cNvSpPr>
              <p:nvPr/>
            </p:nvSpPr>
            <p:spPr bwMode="auto">
              <a:xfrm>
                <a:off x="2461" y="3158"/>
                <a:ext cx="101" cy="1"/>
              </a:xfrm>
              <a:prstGeom prst="rect">
                <a:avLst/>
              </a:prstGeom>
              <a:solidFill>
                <a:srgbClr val="13E671"/>
              </a:solidFill>
              <a:ln w="0">
                <a:solidFill>
                  <a:srgbClr val="13E6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4" name="Rectangle 6245"/>
              <p:cNvSpPr>
                <a:spLocks noChangeArrowheads="1"/>
              </p:cNvSpPr>
              <p:nvPr/>
            </p:nvSpPr>
            <p:spPr bwMode="auto">
              <a:xfrm>
                <a:off x="2461" y="3158"/>
                <a:ext cx="101" cy="1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5" name="Rectangle 6246"/>
              <p:cNvSpPr>
                <a:spLocks noChangeArrowheads="1"/>
              </p:cNvSpPr>
              <p:nvPr/>
            </p:nvSpPr>
            <p:spPr bwMode="auto">
              <a:xfrm>
                <a:off x="2461" y="3155"/>
                <a:ext cx="101" cy="3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6" name="Rectangle 6247"/>
              <p:cNvSpPr>
                <a:spLocks noChangeArrowheads="1"/>
              </p:cNvSpPr>
              <p:nvPr/>
            </p:nvSpPr>
            <p:spPr bwMode="auto">
              <a:xfrm>
                <a:off x="2461" y="3155"/>
                <a:ext cx="101" cy="1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7" name="Rectangle 6248"/>
              <p:cNvSpPr>
                <a:spLocks noChangeArrowheads="1"/>
              </p:cNvSpPr>
              <p:nvPr/>
            </p:nvSpPr>
            <p:spPr bwMode="auto">
              <a:xfrm>
                <a:off x="2461" y="3155"/>
                <a:ext cx="101" cy="1"/>
              </a:xfrm>
              <a:prstGeom prst="rect">
                <a:avLst/>
              </a:prstGeom>
              <a:solidFill>
                <a:srgbClr val="16E86F"/>
              </a:solidFill>
              <a:ln w="0">
                <a:solidFill>
                  <a:srgbClr val="16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8" name="Rectangle 6249"/>
              <p:cNvSpPr>
                <a:spLocks noChangeArrowheads="1"/>
              </p:cNvSpPr>
              <p:nvPr/>
            </p:nvSpPr>
            <p:spPr bwMode="auto">
              <a:xfrm>
                <a:off x="2461" y="3155"/>
                <a:ext cx="101" cy="1"/>
              </a:xfrm>
              <a:prstGeom prst="rect">
                <a:avLst/>
              </a:prstGeom>
              <a:solidFill>
                <a:srgbClr val="17E86F"/>
              </a:solidFill>
              <a:ln w="0">
                <a:solidFill>
                  <a:srgbClr val="17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49" name="Rectangle 6250"/>
              <p:cNvSpPr>
                <a:spLocks noChangeArrowheads="1"/>
              </p:cNvSpPr>
              <p:nvPr/>
            </p:nvSpPr>
            <p:spPr bwMode="auto">
              <a:xfrm>
                <a:off x="2461" y="3155"/>
                <a:ext cx="101" cy="1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0" name="Rectangle 6251"/>
              <p:cNvSpPr>
                <a:spLocks noChangeArrowheads="1"/>
              </p:cNvSpPr>
              <p:nvPr/>
            </p:nvSpPr>
            <p:spPr bwMode="auto">
              <a:xfrm>
                <a:off x="2461" y="3152"/>
                <a:ext cx="101" cy="3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1" name="Rectangle 6252"/>
              <p:cNvSpPr>
                <a:spLocks noChangeArrowheads="1"/>
              </p:cNvSpPr>
              <p:nvPr/>
            </p:nvSpPr>
            <p:spPr bwMode="auto">
              <a:xfrm>
                <a:off x="2461" y="3152"/>
                <a:ext cx="101" cy="1"/>
              </a:xfrm>
              <a:prstGeom prst="rect">
                <a:avLst/>
              </a:prstGeom>
              <a:solidFill>
                <a:srgbClr val="19E96D"/>
              </a:solidFill>
              <a:ln w="0">
                <a:solidFill>
                  <a:srgbClr val="19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2" name="Rectangle 6253"/>
              <p:cNvSpPr>
                <a:spLocks noChangeArrowheads="1"/>
              </p:cNvSpPr>
              <p:nvPr/>
            </p:nvSpPr>
            <p:spPr bwMode="auto">
              <a:xfrm>
                <a:off x="2461" y="3152"/>
                <a:ext cx="101" cy="1"/>
              </a:xfrm>
              <a:prstGeom prst="rect">
                <a:avLst/>
              </a:prstGeom>
              <a:solidFill>
                <a:srgbClr val="1AE96D"/>
              </a:solidFill>
              <a:ln w="0">
                <a:solidFill>
                  <a:srgbClr val="1A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3" name="Rectangle 6254"/>
              <p:cNvSpPr>
                <a:spLocks noChangeArrowheads="1"/>
              </p:cNvSpPr>
              <p:nvPr/>
            </p:nvSpPr>
            <p:spPr bwMode="auto">
              <a:xfrm>
                <a:off x="2461" y="3152"/>
                <a:ext cx="101" cy="1"/>
              </a:xfrm>
              <a:prstGeom prst="rect">
                <a:avLst/>
              </a:prstGeom>
              <a:solidFill>
                <a:srgbClr val="1BE96C"/>
              </a:solidFill>
              <a:ln w="0">
                <a:solidFill>
                  <a:srgbClr val="1BE9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4" name="Rectangle 6255"/>
              <p:cNvSpPr>
                <a:spLocks noChangeArrowheads="1"/>
              </p:cNvSpPr>
              <p:nvPr/>
            </p:nvSpPr>
            <p:spPr bwMode="auto">
              <a:xfrm>
                <a:off x="2461" y="3150"/>
                <a:ext cx="101" cy="2"/>
              </a:xfrm>
              <a:prstGeom prst="rect">
                <a:avLst/>
              </a:prstGeom>
              <a:solidFill>
                <a:srgbClr val="1BEA6C"/>
              </a:solidFill>
              <a:ln w="0">
                <a:solidFill>
                  <a:srgbClr val="1BEA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5" name="Rectangle 6256"/>
              <p:cNvSpPr>
                <a:spLocks noChangeArrowheads="1"/>
              </p:cNvSpPr>
              <p:nvPr/>
            </p:nvSpPr>
            <p:spPr bwMode="auto">
              <a:xfrm>
                <a:off x="2461" y="3150"/>
                <a:ext cx="101" cy="1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6" name="Rectangle 6257"/>
              <p:cNvSpPr>
                <a:spLocks noChangeArrowheads="1"/>
              </p:cNvSpPr>
              <p:nvPr/>
            </p:nvSpPr>
            <p:spPr bwMode="auto">
              <a:xfrm>
                <a:off x="2461" y="3150"/>
                <a:ext cx="101" cy="1"/>
              </a:xfrm>
              <a:prstGeom prst="rect">
                <a:avLst/>
              </a:prstGeom>
              <a:solidFill>
                <a:srgbClr val="1DEA6B"/>
              </a:solidFill>
              <a:ln w="0">
                <a:solidFill>
                  <a:srgbClr val="1D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7" name="Rectangle 6258"/>
              <p:cNvSpPr>
                <a:spLocks noChangeArrowheads="1"/>
              </p:cNvSpPr>
              <p:nvPr/>
            </p:nvSpPr>
            <p:spPr bwMode="auto">
              <a:xfrm>
                <a:off x="2461" y="3150"/>
                <a:ext cx="101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8" name="Rectangle 6259"/>
              <p:cNvSpPr>
                <a:spLocks noChangeArrowheads="1"/>
              </p:cNvSpPr>
              <p:nvPr/>
            </p:nvSpPr>
            <p:spPr bwMode="auto">
              <a:xfrm>
                <a:off x="2461" y="3150"/>
                <a:ext cx="101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59" name="Rectangle 6260"/>
              <p:cNvSpPr>
                <a:spLocks noChangeArrowheads="1"/>
              </p:cNvSpPr>
              <p:nvPr/>
            </p:nvSpPr>
            <p:spPr bwMode="auto">
              <a:xfrm>
                <a:off x="2461" y="3147"/>
                <a:ext cx="101" cy="3"/>
              </a:xfrm>
              <a:prstGeom prst="rect">
                <a:avLst/>
              </a:prstGeom>
              <a:solidFill>
                <a:srgbClr val="1FEB69"/>
              </a:solidFill>
              <a:ln w="0">
                <a:solidFill>
                  <a:srgbClr val="1F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0" name="Rectangle 6261"/>
              <p:cNvSpPr>
                <a:spLocks noChangeArrowheads="1"/>
              </p:cNvSpPr>
              <p:nvPr/>
            </p:nvSpPr>
            <p:spPr bwMode="auto">
              <a:xfrm>
                <a:off x="2461" y="3147"/>
                <a:ext cx="101" cy="1"/>
              </a:xfrm>
              <a:prstGeom prst="rect">
                <a:avLst/>
              </a:prstGeom>
              <a:solidFill>
                <a:srgbClr val="20EC69"/>
              </a:solidFill>
              <a:ln w="0">
                <a:solidFill>
                  <a:srgbClr val="20EC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1" name="Rectangle 6262"/>
              <p:cNvSpPr>
                <a:spLocks noChangeArrowheads="1"/>
              </p:cNvSpPr>
              <p:nvPr/>
            </p:nvSpPr>
            <p:spPr bwMode="auto">
              <a:xfrm>
                <a:off x="2461" y="3147"/>
                <a:ext cx="101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2" name="Rectangle 6263"/>
              <p:cNvSpPr>
                <a:spLocks noChangeArrowheads="1"/>
              </p:cNvSpPr>
              <p:nvPr/>
            </p:nvSpPr>
            <p:spPr bwMode="auto">
              <a:xfrm>
                <a:off x="2461" y="3147"/>
                <a:ext cx="101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3" name="Rectangle 6264"/>
              <p:cNvSpPr>
                <a:spLocks noChangeArrowheads="1"/>
              </p:cNvSpPr>
              <p:nvPr/>
            </p:nvSpPr>
            <p:spPr bwMode="auto">
              <a:xfrm>
                <a:off x="2461" y="3147"/>
                <a:ext cx="101" cy="1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4" name="Rectangle 6265"/>
              <p:cNvSpPr>
                <a:spLocks noChangeArrowheads="1"/>
              </p:cNvSpPr>
              <p:nvPr/>
            </p:nvSpPr>
            <p:spPr bwMode="auto">
              <a:xfrm>
                <a:off x="2461" y="3144"/>
                <a:ext cx="101" cy="3"/>
              </a:xfrm>
              <a:prstGeom prst="rect">
                <a:avLst/>
              </a:prstGeom>
              <a:solidFill>
                <a:srgbClr val="23ED67"/>
              </a:solidFill>
              <a:ln w="0">
                <a:solidFill>
                  <a:srgbClr val="23ED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5" name="Rectangle 6266"/>
              <p:cNvSpPr>
                <a:spLocks noChangeArrowheads="1"/>
              </p:cNvSpPr>
              <p:nvPr/>
            </p:nvSpPr>
            <p:spPr bwMode="auto">
              <a:xfrm>
                <a:off x="2461" y="3144"/>
                <a:ext cx="101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6" name="Rectangle 6267"/>
              <p:cNvSpPr>
                <a:spLocks noChangeArrowheads="1"/>
              </p:cNvSpPr>
              <p:nvPr/>
            </p:nvSpPr>
            <p:spPr bwMode="auto">
              <a:xfrm>
                <a:off x="2461" y="3144"/>
                <a:ext cx="101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7" name="Rectangle 6268"/>
              <p:cNvSpPr>
                <a:spLocks noChangeArrowheads="1"/>
              </p:cNvSpPr>
              <p:nvPr/>
            </p:nvSpPr>
            <p:spPr bwMode="auto">
              <a:xfrm>
                <a:off x="2461" y="3144"/>
                <a:ext cx="101" cy="1"/>
              </a:xfrm>
              <a:prstGeom prst="rect">
                <a:avLst/>
              </a:prstGeom>
              <a:solidFill>
                <a:srgbClr val="25EE65"/>
              </a:solidFill>
              <a:ln w="0">
                <a:solidFill>
                  <a:srgbClr val="25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8" name="Rectangle 6269"/>
              <p:cNvSpPr>
                <a:spLocks noChangeArrowheads="1"/>
              </p:cNvSpPr>
              <p:nvPr/>
            </p:nvSpPr>
            <p:spPr bwMode="auto">
              <a:xfrm>
                <a:off x="2461" y="3141"/>
                <a:ext cx="101" cy="3"/>
              </a:xfrm>
              <a:prstGeom prst="rect">
                <a:avLst/>
              </a:prstGeom>
              <a:solidFill>
                <a:srgbClr val="26EE65"/>
              </a:solidFill>
              <a:ln w="0">
                <a:solidFill>
                  <a:srgbClr val="26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69" name="Rectangle 6270"/>
              <p:cNvSpPr>
                <a:spLocks noChangeArrowheads="1"/>
              </p:cNvSpPr>
              <p:nvPr/>
            </p:nvSpPr>
            <p:spPr bwMode="auto">
              <a:xfrm>
                <a:off x="2461" y="3141"/>
                <a:ext cx="101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0" name="Rectangle 6271"/>
              <p:cNvSpPr>
                <a:spLocks noChangeArrowheads="1"/>
              </p:cNvSpPr>
              <p:nvPr/>
            </p:nvSpPr>
            <p:spPr bwMode="auto">
              <a:xfrm>
                <a:off x="2461" y="3141"/>
                <a:ext cx="101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1" name="Rectangle 6272"/>
              <p:cNvSpPr>
                <a:spLocks noChangeArrowheads="1"/>
              </p:cNvSpPr>
              <p:nvPr/>
            </p:nvSpPr>
            <p:spPr bwMode="auto">
              <a:xfrm>
                <a:off x="2461" y="3141"/>
                <a:ext cx="101" cy="1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2" name="Rectangle 6273"/>
              <p:cNvSpPr>
                <a:spLocks noChangeArrowheads="1"/>
              </p:cNvSpPr>
              <p:nvPr/>
            </p:nvSpPr>
            <p:spPr bwMode="auto">
              <a:xfrm>
                <a:off x="2461" y="3141"/>
                <a:ext cx="101" cy="1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3" name="Rectangle 6274"/>
              <p:cNvSpPr>
                <a:spLocks noChangeArrowheads="1"/>
              </p:cNvSpPr>
              <p:nvPr/>
            </p:nvSpPr>
            <p:spPr bwMode="auto">
              <a:xfrm>
                <a:off x="2461" y="3139"/>
                <a:ext cx="101" cy="2"/>
              </a:xfrm>
              <a:prstGeom prst="rect">
                <a:avLst/>
              </a:prstGeom>
              <a:solidFill>
                <a:srgbClr val="2AEF62"/>
              </a:solidFill>
              <a:ln w="0">
                <a:solidFill>
                  <a:srgbClr val="2AEF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274" name="Rectangle 6275"/>
              <p:cNvSpPr>
                <a:spLocks noChangeArrowheads="1"/>
              </p:cNvSpPr>
              <p:nvPr/>
            </p:nvSpPr>
            <p:spPr bwMode="auto">
              <a:xfrm>
                <a:off x="2461" y="3139"/>
                <a:ext cx="101" cy="1"/>
              </a:xfrm>
              <a:prstGeom prst="rect">
                <a:avLst/>
              </a:prstGeom>
              <a:solidFill>
                <a:srgbClr val="2AF062"/>
              </a:solidFill>
              <a:ln w="0">
                <a:solidFill>
                  <a:srgbClr val="2AF0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4" name="Group 6477"/>
            <p:cNvGrpSpPr>
              <a:grpSpLocks/>
            </p:cNvGrpSpPr>
            <p:nvPr/>
          </p:nvGrpSpPr>
          <p:grpSpPr bwMode="auto">
            <a:xfrm>
              <a:off x="2461" y="3021"/>
              <a:ext cx="101" cy="119"/>
              <a:chOff x="2461" y="3021"/>
              <a:chExt cx="101" cy="119"/>
            </a:xfrm>
          </p:grpSpPr>
          <p:sp>
            <p:nvSpPr>
              <p:cNvPr id="1391875" name="Rectangle 6277"/>
              <p:cNvSpPr>
                <a:spLocks noChangeArrowheads="1"/>
              </p:cNvSpPr>
              <p:nvPr/>
            </p:nvSpPr>
            <p:spPr bwMode="auto">
              <a:xfrm>
                <a:off x="2461" y="3139"/>
                <a:ext cx="101" cy="1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6" name="Rectangle 6278"/>
              <p:cNvSpPr>
                <a:spLocks noChangeArrowheads="1"/>
              </p:cNvSpPr>
              <p:nvPr/>
            </p:nvSpPr>
            <p:spPr bwMode="auto">
              <a:xfrm>
                <a:off x="2461" y="3139"/>
                <a:ext cx="101" cy="1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7" name="Rectangle 6279"/>
              <p:cNvSpPr>
                <a:spLocks noChangeArrowheads="1"/>
              </p:cNvSpPr>
              <p:nvPr/>
            </p:nvSpPr>
            <p:spPr bwMode="auto">
              <a:xfrm>
                <a:off x="2461" y="3139"/>
                <a:ext cx="101" cy="1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8" name="Rectangle 6280"/>
              <p:cNvSpPr>
                <a:spLocks noChangeArrowheads="1"/>
              </p:cNvSpPr>
              <p:nvPr/>
            </p:nvSpPr>
            <p:spPr bwMode="auto">
              <a:xfrm>
                <a:off x="2461" y="3136"/>
                <a:ext cx="101" cy="3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9" name="Rectangle 6281"/>
              <p:cNvSpPr>
                <a:spLocks noChangeArrowheads="1"/>
              </p:cNvSpPr>
              <p:nvPr/>
            </p:nvSpPr>
            <p:spPr bwMode="auto">
              <a:xfrm>
                <a:off x="2461" y="3136"/>
                <a:ext cx="101" cy="1"/>
              </a:xfrm>
              <a:prstGeom prst="rect">
                <a:avLst/>
              </a:prstGeom>
              <a:solidFill>
                <a:srgbClr val="2EF15F"/>
              </a:solidFill>
              <a:ln w="0">
                <a:solidFill>
                  <a:srgbClr val="2E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0" name="Rectangle 6282"/>
              <p:cNvSpPr>
                <a:spLocks noChangeArrowheads="1"/>
              </p:cNvSpPr>
              <p:nvPr/>
            </p:nvSpPr>
            <p:spPr bwMode="auto">
              <a:xfrm>
                <a:off x="2461" y="3136"/>
                <a:ext cx="101" cy="1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1" name="Rectangle 6283"/>
              <p:cNvSpPr>
                <a:spLocks noChangeArrowheads="1"/>
              </p:cNvSpPr>
              <p:nvPr/>
            </p:nvSpPr>
            <p:spPr bwMode="auto">
              <a:xfrm>
                <a:off x="2461" y="3136"/>
                <a:ext cx="101" cy="1"/>
              </a:xfrm>
              <a:prstGeom prst="rect">
                <a:avLst/>
              </a:prstGeom>
              <a:solidFill>
                <a:srgbClr val="30F15E"/>
              </a:solidFill>
              <a:ln w="0">
                <a:solidFill>
                  <a:srgbClr val="30F1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2" name="Rectangle 6284"/>
              <p:cNvSpPr>
                <a:spLocks noChangeArrowheads="1"/>
              </p:cNvSpPr>
              <p:nvPr/>
            </p:nvSpPr>
            <p:spPr bwMode="auto">
              <a:xfrm>
                <a:off x="2461" y="3133"/>
                <a:ext cx="101" cy="3"/>
              </a:xfrm>
              <a:prstGeom prst="rect">
                <a:avLst/>
              </a:prstGeom>
              <a:solidFill>
                <a:srgbClr val="30F25E"/>
              </a:solidFill>
              <a:ln w="0">
                <a:solidFill>
                  <a:srgbClr val="30F2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3" name="Rectangle 6285"/>
              <p:cNvSpPr>
                <a:spLocks noChangeArrowheads="1"/>
              </p:cNvSpPr>
              <p:nvPr/>
            </p:nvSpPr>
            <p:spPr bwMode="auto">
              <a:xfrm>
                <a:off x="2461" y="3133"/>
                <a:ext cx="101" cy="1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4" name="Rectangle 6286"/>
              <p:cNvSpPr>
                <a:spLocks noChangeArrowheads="1"/>
              </p:cNvSpPr>
              <p:nvPr/>
            </p:nvSpPr>
            <p:spPr bwMode="auto">
              <a:xfrm>
                <a:off x="2461" y="3133"/>
                <a:ext cx="101" cy="1"/>
              </a:xfrm>
              <a:prstGeom prst="rect">
                <a:avLst/>
              </a:prstGeom>
              <a:solidFill>
                <a:srgbClr val="32F25D"/>
              </a:solidFill>
              <a:ln w="0">
                <a:solidFill>
                  <a:srgbClr val="32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5" name="Rectangle 6287"/>
              <p:cNvSpPr>
                <a:spLocks noChangeArrowheads="1"/>
              </p:cNvSpPr>
              <p:nvPr/>
            </p:nvSpPr>
            <p:spPr bwMode="auto">
              <a:xfrm>
                <a:off x="2461" y="3133"/>
                <a:ext cx="101" cy="1"/>
              </a:xfrm>
              <a:prstGeom prst="rect">
                <a:avLst/>
              </a:prstGeom>
              <a:solidFill>
                <a:srgbClr val="33F25C"/>
              </a:solidFill>
              <a:ln w="0">
                <a:solidFill>
                  <a:srgbClr val="33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6" name="Rectangle 6288"/>
              <p:cNvSpPr>
                <a:spLocks noChangeArrowheads="1"/>
              </p:cNvSpPr>
              <p:nvPr/>
            </p:nvSpPr>
            <p:spPr bwMode="auto">
              <a:xfrm>
                <a:off x="2461" y="3133"/>
                <a:ext cx="101" cy="1"/>
              </a:xfrm>
              <a:prstGeom prst="rect">
                <a:avLst/>
              </a:prstGeom>
              <a:solidFill>
                <a:srgbClr val="33F35C"/>
              </a:solidFill>
              <a:ln w="0">
                <a:solidFill>
                  <a:srgbClr val="33F3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7" name="Rectangle 6289"/>
              <p:cNvSpPr>
                <a:spLocks noChangeArrowheads="1"/>
              </p:cNvSpPr>
              <p:nvPr/>
            </p:nvSpPr>
            <p:spPr bwMode="auto">
              <a:xfrm>
                <a:off x="2461" y="3130"/>
                <a:ext cx="101" cy="3"/>
              </a:xfrm>
              <a:prstGeom prst="rect">
                <a:avLst/>
              </a:prstGeom>
              <a:solidFill>
                <a:srgbClr val="34F35B"/>
              </a:solidFill>
              <a:ln w="0">
                <a:solidFill>
                  <a:srgbClr val="34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8" name="Rectangle 6290"/>
              <p:cNvSpPr>
                <a:spLocks noChangeArrowheads="1"/>
              </p:cNvSpPr>
              <p:nvPr/>
            </p:nvSpPr>
            <p:spPr bwMode="auto">
              <a:xfrm>
                <a:off x="2461" y="3130"/>
                <a:ext cx="101" cy="1"/>
              </a:xfrm>
              <a:prstGeom prst="rect">
                <a:avLst/>
              </a:prstGeom>
              <a:solidFill>
                <a:srgbClr val="35F35B"/>
              </a:solidFill>
              <a:ln w="0">
                <a:solidFill>
                  <a:srgbClr val="35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89" name="Rectangle 6291"/>
              <p:cNvSpPr>
                <a:spLocks noChangeArrowheads="1"/>
              </p:cNvSpPr>
              <p:nvPr/>
            </p:nvSpPr>
            <p:spPr bwMode="auto">
              <a:xfrm>
                <a:off x="2461" y="3130"/>
                <a:ext cx="101" cy="1"/>
              </a:xfrm>
              <a:prstGeom prst="rect">
                <a:avLst/>
              </a:prstGeom>
              <a:solidFill>
                <a:srgbClr val="36F35A"/>
              </a:solidFill>
              <a:ln w="0">
                <a:solidFill>
                  <a:srgbClr val="36F3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0" name="Rectangle 6292"/>
              <p:cNvSpPr>
                <a:spLocks noChangeArrowheads="1"/>
              </p:cNvSpPr>
              <p:nvPr/>
            </p:nvSpPr>
            <p:spPr bwMode="auto">
              <a:xfrm>
                <a:off x="2461" y="3130"/>
                <a:ext cx="101" cy="1"/>
              </a:xfrm>
              <a:prstGeom prst="rect">
                <a:avLst/>
              </a:prstGeom>
              <a:solidFill>
                <a:srgbClr val="36F45A"/>
              </a:solidFill>
              <a:ln w="0">
                <a:solidFill>
                  <a:srgbClr val="36F4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1" name="Rectangle 6293"/>
              <p:cNvSpPr>
                <a:spLocks noChangeArrowheads="1"/>
              </p:cNvSpPr>
              <p:nvPr/>
            </p:nvSpPr>
            <p:spPr bwMode="auto">
              <a:xfrm>
                <a:off x="2461" y="3130"/>
                <a:ext cx="101" cy="1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2" name="Rectangle 6294"/>
              <p:cNvSpPr>
                <a:spLocks noChangeArrowheads="1"/>
              </p:cNvSpPr>
              <p:nvPr/>
            </p:nvSpPr>
            <p:spPr bwMode="auto">
              <a:xfrm>
                <a:off x="2461" y="3127"/>
                <a:ext cx="101" cy="3"/>
              </a:xfrm>
              <a:prstGeom prst="rect">
                <a:avLst/>
              </a:prstGeom>
              <a:solidFill>
                <a:srgbClr val="38F459"/>
              </a:solidFill>
              <a:ln w="0">
                <a:solidFill>
                  <a:srgbClr val="38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3" name="Rectangle 6295"/>
              <p:cNvSpPr>
                <a:spLocks noChangeArrowheads="1"/>
              </p:cNvSpPr>
              <p:nvPr/>
            </p:nvSpPr>
            <p:spPr bwMode="auto">
              <a:xfrm>
                <a:off x="2461" y="3127"/>
                <a:ext cx="101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4" name="Rectangle 6296"/>
              <p:cNvSpPr>
                <a:spLocks noChangeArrowheads="1"/>
              </p:cNvSpPr>
              <p:nvPr/>
            </p:nvSpPr>
            <p:spPr bwMode="auto">
              <a:xfrm>
                <a:off x="2461" y="3127"/>
                <a:ext cx="101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5" name="Rectangle 6297"/>
              <p:cNvSpPr>
                <a:spLocks noChangeArrowheads="1"/>
              </p:cNvSpPr>
              <p:nvPr/>
            </p:nvSpPr>
            <p:spPr bwMode="auto">
              <a:xfrm>
                <a:off x="2461" y="3127"/>
                <a:ext cx="101" cy="1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6" name="Rectangle 6298"/>
              <p:cNvSpPr>
                <a:spLocks noChangeArrowheads="1"/>
              </p:cNvSpPr>
              <p:nvPr/>
            </p:nvSpPr>
            <p:spPr bwMode="auto">
              <a:xfrm>
                <a:off x="2461" y="3125"/>
                <a:ext cx="101" cy="2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7" name="Rectangle 6299"/>
              <p:cNvSpPr>
                <a:spLocks noChangeArrowheads="1"/>
              </p:cNvSpPr>
              <p:nvPr/>
            </p:nvSpPr>
            <p:spPr bwMode="auto">
              <a:xfrm>
                <a:off x="2461" y="3125"/>
                <a:ext cx="101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8" name="Rectangle 6300"/>
              <p:cNvSpPr>
                <a:spLocks noChangeArrowheads="1"/>
              </p:cNvSpPr>
              <p:nvPr/>
            </p:nvSpPr>
            <p:spPr bwMode="auto">
              <a:xfrm>
                <a:off x="2461" y="3125"/>
                <a:ext cx="101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99" name="Rectangle 6301"/>
              <p:cNvSpPr>
                <a:spLocks noChangeArrowheads="1"/>
              </p:cNvSpPr>
              <p:nvPr/>
            </p:nvSpPr>
            <p:spPr bwMode="auto">
              <a:xfrm>
                <a:off x="2461" y="3125"/>
                <a:ext cx="101" cy="1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0" name="Rectangle 6302"/>
              <p:cNvSpPr>
                <a:spLocks noChangeArrowheads="1"/>
              </p:cNvSpPr>
              <p:nvPr/>
            </p:nvSpPr>
            <p:spPr bwMode="auto">
              <a:xfrm>
                <a:off x="2461" y="3125"/>
                <a:ext cx="101" cy="1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1" name="Rectangle 6303"/>
              <p:cNvSpPr>
                <a:spLocks noChangeArrowheads="1"/>
              </p:cNvSpPr>
              <p:nvPr/>
            </p:nvSpPr>
            <p:spPr bwMode="auto">
              <a:xfrm>
                <a:off x="2461" y="3122"/>
                <a:ext cx="101" cy="3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2" name="Rectangle 6304"/>
              <p:cNvSpPr>
                <a:spLocks noChangeArrowheads="1"/>
              </p:cNvSpPr>
              <p:nvPr/>
            </p:nvSpPr>
            <p:spPr bwMode="auto">
              <a:xfrm>
                <a:off x="2461" y="3122"/>
                <a:ext cx="101" cy="1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3" name="Rectangle 6305"/>
              <p:cNvSpPr>
                <a:spLocks noChangeArrowheads="1"/>
              </p:cNvSpPr>
              <p:nvPr/>
            </p:nvSpPr>
            <p:spPr bwMode="auto">
              <a:xfrm>
                <a:off x="2461" y="3122"/>
                <a:ext cx="101" cy="1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4" name="Rectangle 6306"/>
              <p:cNvSpPr>
                <a:spLocks noChangeArrowheads="1"/>
              </p:cNvSpPr>
              <p:nvPr/>
            </p:nvSpPr>
            <p:spPr bwMode="auto">
              <a:xfrm>
                <a:off x="2461" y="3122"/>
                <a:ext cx="101" cy="1"/>
              </a:xfrm>
              <a:prstGeom prst="rect">
                <a:avLst/>
              </a:prstGeom>
              <a:solidFill>
                <a:srgbClr val="41F753"/>
              </a:solidFill>
              <a:ln w="0">
                <a:solidFill>
                  <a:srgbClr val="41F7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5" name="Rectangle 6307"/>
              <p:cNvSpPr>
                <a:spLocks noChangeArrowheads="1"/>
              </p:cNvSpPr>
              <p:nvPr/>
            </p:nvSpPr>
            <p:spPr bwMode="auto">
              <a:xfrm>
                <a:off x="2461" y="3122"/>
                <a:ext cx="101" cy="1"/>
              </a:xfrm>
              <a:prstGeom prst="rect">
                <a:avLst/>
              </a:prstGeom>
              <a:solidFill>
                <a:srgbClr val="41F752"/>
              </a:solidFill>
              <a:ln w="0">
                <a:solidFill>
                  <a:srgbClr val="41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6" name="Rectangle 6308"/>
              <p:cNvSpPr>
                <a:spLocks noChangeArrowheads="1"/>
              </p:cNvSpPr>
              <p:nvPr/>
            </p:nvSpPr>
            <p:spPr bwMode="auto">
              <a:xfrm>
                <a:off x="2461" y="3119"/>
                <a:ext cx="101" cy="3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7" name="Rectangle 6309"/>
              <p:cNvSpPr>
                <a:spLocks noChangeArrowheads="1"/>
              </p:cNvSpPr>
              <p:nvPr/>
            </p:nvSpPr>
            <p:spPr bwMode="auto">
              <a:xfrm>
                <a:off x="2461" y="3119"/>
                <a:ext cx="101" cy="1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8" name="Rectangle 6310"/>
              <p:cNvSpPr>
                <a:spLocks noChangeArrowheads="1"/>
              </p:cNvSpPr>
              <p:nvPr/>
            </p:nvSpPr>
            <p:spPr bwMode="auto">
              <a:xfrm>
                <a:off x="2461" y="3119"/>
                <a:ext cx="101" cy="1"/>
              </a:xfrm>
              <a:prstGeom prst="rect">
                <a:avLst/>
              </a:prstGeom>
              <a:solidFill>
                <a:srgbClr val="44F751"/>
              </a:solidFill>
              <a:ln w="0">
                <a:solidFill>
                  <a:srgbClr val="44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09" name="Rectangle 6311"/>
              <p:cNvSpPr>
                <a:spLocks noChangeArrowheads="1"/>
              </p:cNvSpPr>
              <p:nvPr/>
            </p:nvSpPr>
            <p:spPr bwMode="auto">
              <a:xfrm>
                <a:off x="2461" y="3119"/>
                <a:ext cx="101" cy="1"/>
              </a:xfrm>
              <a:prstGeom prst="rect">
                <a:avLst/>
              </a:prstGeom>
              <a:solidFill>
                <a:srgbClr val="44F850"/>
              </a:solidFill>
              <a:ln w="0">
                <a:solidFill>
                  <a:srgbClr val="44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0" name="Rectangle 6312"/>
              <p:cNvSpPr>
                <a:spLocks noChangeArrowheads="1"/>
              </p:cNvSpPr>
              <p:nvPr/>
            </p:nvSpPr>
            <p:spPr bwMode="auto">
              <a:xfrm>
                <a:off x="2461" y="3119"/>
                <a:ext cx="101" cy="1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1" name="Rectangle 6313"/>
              <p:cNvSpPr>
                <a:spLocks noChangeArrowheads="1"/>
              </p:cNvSpPr>
              <p:nvPr/>
            </p:nvSpPr>
            <p:spPr bwMode="auto">
              <a:xfrm>
                <a:off x="2461" y="3116"/>
                <a:ext cx="101" cy="3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2" name="Rectangle 6314"/>
              <p:cNvSpPr>
                <a:spLocks noChangeArrowheads="1"/>
              </p:cNvSpPr>
              <p:nvPr/>
            </p:nvSpPr>
            <p:spPr bwMode="auto">
              <a:xfrm>
                <a:off x="2461" y="3116"/>
                <a:ext cx="101" cy="1"/>
              </a:xfrm>
              <a:prstGeom prst="rect">
                <a:avLst/>
              </a:prstGeom>
              <a:solidFill>
                <a:srgbClr val="47F84F"/>
              </a:solidFill>
              <a:ln w="0">
                <a:solidFill>
                  <a:srgbClr val="47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3" name="Rectangle 6315"/>
              <p:cNvSpPr>
                <a:spLocks noChangeArrowheads="1"/>
              </p:cNvSpPr>
              <p:nvPr/>
            </p:nvSpPr>
            <p:spPr bwMode="auto">
              <a:xfrm>
                <a:off x="2461" y="3116"/>
                <a:ext cx="101" cy="1"/>
              </a:xfrm>
              <a:prstGeom prst="rect">
                <a:avLst/>
              </a:prstGeom>
              <a:solidFill>
                <a:srgbClr val="47F84E"/>
              </a:solidFill>
              <a:ln w="0">
                <a:solidFill>
                  <a:srgbClr val="47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4" name="Rectangle 6316"/>
              <p:cNvSpPr>
                <a:spLocks noChangeArrowheads="1"/>
              </p:cNvSpPr>
              <p:nvPr/>
            </p:nvSpPr>
            <p:spPr bwMode="auto">
              <a:xfrm>
                <a:off x="2461" y="3116"/>
                <a:ext cx="101" cy="1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5" name="Rectangle 6317"/>
              <p:cNvSpPr>
                <a:spLocks noChangeArrowheads="1"/>
              </p:cNvSpPr>
              <p:nvPr/>
            </p:nvSpPr>
            <p:spPr bwMode="auto">
              <a:xfrm>
                <a:off x="2461" y="3113"/>
                <a:ext cx="101" cy="3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6" name="Rectangle 6318"/>
              <p:cNvSpPr>
                <a:spLocks noChangeArrowheads="1"/>
              </p:cNvSpPr>
              <p:nvPr/>
            </p:nvSpPr>
            <p:spPr bwMode="auto">
              <a:xfrm>
                <a:off x="2461" y="3113"/>
                <a:ext cx="101" cy="1"/>
              </a:xfrm>
              <a:prstGeom prst="rect">
                <a:avLst/>
              </a:prstGeom>
              <a:solidFill>
                <a:srgbClr val="4AF94D"/>
              </a:solidFill>
              <a:ln w="0">
                <a:solidFill>
                  <a:srgbClr val="4A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7" name="Rectangle 6319"/>
              <p:cNvSpPr>
                <a:spLocks noChangeArrowheads="1"/>
              </p:cNvSpPr>
              <p:nvPr/>
            </p:nvSpPr>
            <p:spPr bwMode="auto">
              <a:xfrm>
                <a:off x="2461" y="3113"/>
                <a:ext cx="101" cy="1"/>
              </a:xfrm>
              <a:prstGeom prst="rect">
                <a:avLst/>
              </a:prstGeom>
              <a:solidFill>
                <a:srgbClr val="4AF94C"/>
              </a:solidFill>
              <a:ln w="0">
                <a:solidFill>
                  <a:srgbClr val="4A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8" name="Rectangle 6320"/>
              <p:cNvSpPr>
                <a:spLocks noChangeArrowheads="1"/>
              </p:cNvSpPr>
              <p:nvPr/>
            </p:nvSpPr>
            <p:spPr bwMode="auto">
              <a:xfrm>
                <a:off x="2461" y="3113"/>
                <a:ext cx="101" cy="1"/>
              </a:xfrm>
              <a:prstGeom prst="rect">
                <a:avLst/>
              </a:prstGeom>
              <a:solidFill>
                <a:srgbClr val="4BF94C"/>
              </a:solidFill>
              <a:ln w="0">
                <a:solidFill>
                  <a:srgbClr val="4B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19" name="Rectangle 6321"/>
              <p:cNvSpPr>
                <a:spLocks noChangeArrowheads="1"/>
              </p:cNvSpPr>
              <p:nvPr/>
            </p:nvSpPr>
            <p:spPr bwMode="auto">
              <a:xfrm>
                <a:off x="2461" y="3113"/>
                <a:ext cx="101" cy="1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0" name="Rectangle 6322"/>
              <p:cNvSpPr>
                <a:spLocks noChangeArrowheads="1"/>
              </p:cNvSpPr>
              <p:nvPr/>
            </p:nvSpPr>
            <p:spPr bwMode="auto">
              <a:xfrm>
                <a:off x="2461" y="3111"/>
                <a:ext cx="101" cy="2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1" name="Rectangle 6323"/>
              <p:cNvSpPr>
                <a:spLocks noChangeArrowheads="1"/>
              </p:cNvSpPr>
              <p:nvPr/>
            </p:nvSpPr>
            <p:spPr bwMode="auto">
              <a:xfrm>
                <a:off x="2461" y="3111"/>
                <a:ext cx="101" cy="1"/>
              </a:xfrm>
              <a:prstGeom prst="rect">
                <a:avLst/>
              </a:prstGeom>
              <a:solidFill>
                <a:srgbClr val="4DFA4A"/>
              </a:solidFill>
              <a:ln w="0">
                <a:solidFill>
                  <a:srgbClr val="4D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2" name="Rectangle 6324"/>
              <p:cNvSpPr>
                <a:spLocks noChangeArrowheads="1"/>
              </p:cNvSpPr>
              <p:nvPr/>
            </p:nvSpPr>
            <p:spPr bwMode="auto">
              <a:xfrm>
                <a:off x="2461" y="3111"/>
                <a:ext cx="101" cy="1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3" name="Rectangle 6325"/>
              <p:cNvSpPr>
                <a:spLocks noChangeArrowheads="1"/>
              </p:cNvSpPr>
              <p:nvPr/>
            </p:nvSpPr>
            <p:spPr bwMode="auto">
              <a:xfrm>
                <a:off x="2461" y="3111"/>
                <a:ext cx="101" cy="1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4" name="Rectangle 6326"/>
              <p:cNvSpPr>
                <a:spLocks noChangeArrowheads="1"/>
              </p:cNvSpPr>
              <p:nvPr/>
            </p:nvSpPr>
            <p:spPr bwMode="auto">
              <a:xfrm>
                <a:off x="2461" y="3111"/>
                <a:ext cx="101" cy="1"/>
              </a:xfrm>
              <a:prstGeom prst="rect">
                <a:avLst/>
              </a:prstGeom>
              <a:solidFill>
                <a:srgbClr val="50FA49"/>
              </a:solidFill>
              <a:ln w="0">
                <a:solidFill>
                  <a:srgbClr val="50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5" name="Rectangle 6327"/>
              <p:cNvSpPr>
                <a:spLocks noChangeArrowheads="1"/>
              </p:cNvSpPr>
              <p:nvPr/>
            </p:nvSpPr>
            <p:spPr bwMode="auto">
              <a:xfrm>
                <a:off x="2461" y="3108"/>
                <a:ext cx="101" cy="3"/>
              </a:xfrm>
              <a:prstGeom prst="rect">
                <a:avLst/>
              </a:prstGeom>
              <a:solidFill>
                <a:srgbClr val="50FA48"/>
              </a:solidFill>
              <a:ln w="0">
                <a:solidFill>
                  <a:srgbClr val="50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6" name="Rectangle 6328"/>
              <p:cNvSpPr>
                <a:spLocks noChangeArrowheads="1"/>
              </p:cNvSpPr>
              <p:nvPr/>
            </p:nvSpPr>
            <p:spPr bwMode="auto">
              <a:xfrm>
                <a:off x="2461" y="3108"/>
                <a:ext cx="101" cy="1"/>
              </a:xfrm>
              <a:prstGeom prst="rect">
                <a:avLst/>
              </a:prstGeom>
              <a:solidFill>
                <a:srgbClr val="51FA48"/>
              </a:solidFill>
              <a:ln w="0">
                <a:solidFill>
                  <a:srgbClr val="51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7" name="Rectangle 6329"/>
              <p:cNvSpPr>
                <a:spLocks noChangeArrowheads="1"/>
              </p:cNvSpPr>
              <p:nvPr/>
            </p:nvSpPr>
            <p:spPr bwMode="auto">
              <a:xfrm>
                <a:off x="2461" y="3108"/>
                <a:ext cx="101" cy="1"/>
              </a:xfrm>
              <a:prstGeom prst="rect">
                <a:avLst/>
              </a:prstGeom>
              <a:solidFill>
                <a:srgbClr val="52FB47"/>
              </a:solidFill>
              <a:ln w="0">
                <a:solidFill>
                  <a:srgbClr val="52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8" name="Rectangle 6330"/>
              <p:cNvSpPr>
                <a:spLocks noChangeArrowheads="1"/>
              </p:cNvSpPr>
              <p:nvPr/>
            </p:nvSpPr>
            <p:spPr bwMode="auto">
              <a:xfrm>
                <a:off x="2461" y="3108"/>
                <a:ext cx="101" cy="1"/>
              </a:xfrm>
              <a:prstGeom prst="rect">
                <a:avLst/>
              </a:prstGeom>
              <a:solidFill>
                <a:srgbClr val="53FB47"/>
              </a:solidFill>
              <a:ln w="0">
                <a:solidFill>
                  <a:srgbClr val="53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29" name="Rectangle 6331"/>
              <p:cNvSpPr>
                <a:spLocks noChangeArrowheads="1"/>
              </p:cNvSpPr>
              <p:nvPr/>
            </p:nvSpPr>
            <p:spPr bwMode="auto">
              <a:xfrm>
                <a:off x="2461" y="3105"/>
                <a:ext cx="101" cy="3"/>
              </a:xfrm>
              <a:prstGeom prst="rect">
                <a:avLst/>
              </a:prstGeom>
              <a:solidFill>
                <a:srgbClr val="53FB46"/>
              </a:solidFill>
              <a:ln w="0">
                <a:solidFill>
                  <a:srgbClr val="53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0" name="Rectangle 6332"/>
              <p:cNvSpPr>
                <a:spLocks noChangeArrowheads="1"/>
              </p:cNvSpPr>
              <p:nvPr/>
            </p:nvSpPr>
            <p:spPr bwMode="auto">
              <a:xfrm>
                <a:off x="2461" y="3105"/>
                <a:ext cx="101" cy="1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1" name="Rectangle 6333"/>
              <p:cNvSpPr>
                <a:spLocks noChangeArrowheads="1"/>
              </p:cNvSpPr>
              <p:nvPr/>
            </p:nvSpPr>
            <p:spPr bwMode="auto">
              <a:xfrm>
                <a:off x="2461" y="3105"/>
                <a:ext cx="101" cy="1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2" name="Rectangle 6334"/>
              <p:cNvSpPr>
                <a:spLocks noChangeArrowheads="1"/>
              </p:cNvSpPr>
              <p:nvPr/>
            </p:nvSpPr>
            <p:spPr bwMode="auto">
              <a:xfrm>
                <a:off x="2461" y="3105"/>
                <a:ext cx="101" cy="1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3" name="Rectangle 6335"/>
              <p:cNvSpPr>
                <a:spLocks noChangeArrowheads="1"/>
              </p:cNvSpPr>
              <p:nvPr/>
            </p:nvSpPr>
            <p:spPr bwMode="auto">
              <a:xfrm>
                <a:off x="2461" y="3105"/>
                <a:ext cx="101" cy="1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4" name="Rectangle 6336"/>
              <p:cNvSpPr>
                <a:spLocks noChangeArrowheads="1"/>
              </p:cNvSpPr>
              <p:nvPr/>
            </p:nvSpPr>
            <p:spPr bwMode="auto">
              <a:xfrm>
                <a:off x="2461" y="3102"/>
                <a:ext cx="101" cy="3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5" name="Rectangle 6337"/>
              <p:cNvSpPr>
                <a:spLocks noChangeArrowheads="1"/>
              </p:cNvSpPr>
              <p:nvPr/>
            </p:nvSpPr>
            <p:spPr bwMode="auto">
              <a:xfrm>
                <a:off x="2461" y="3102"/>
                <a:ext cx="101" cy="1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6" name="Rectangle 6338"/>
              <p:cNvSpPr>
                <a:spLocks noChangeArrowheads="1"/>
              </p:cNvSpPr>
              <p:nvPr/>
            </p:nvSpPr>
            <p:spPr bwMode="auto">
              <a:xfrm>
                <a:off x="2461" y="3102"/>
                <a:ext cx="101" cy="1"/>
              </a:xfrm>
              <a:prstGeom prst="rect">
                <a:avLst/>
              </a:prstGeom>
              <a:solidFill>
                <a:srgbClr val="59FC43"/>
              </a:solidFill>
              <a:ln w="0">
                <a:solidFill>
                  <a:srgbClr val="59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7" name="Rectangle 6339"/>
              <p:cNvSpPr>
                <a:spLocks noChangeArrowheads="1"/>
              </p:cNvSpPr>
              <p:nvPr/>
            </p:nvSpPr>
            <p:spPr bwMode="auto">
              <a:xfrm>
                <a:off x="2461" y="3102"/>
                <a:ext cx="101" cy="1"/>
              </a:xfrm>
              <a:prstGeom prst="rect">
                <a:avLst/>
              </a:prstGeom>
              <a:solidFill>
                <a:srgbClr val="59FC42"/>
              </a:solidFill>
              <a:ln w="0">
                <a:solidFill>
                  <a:srgbClr val="59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8" name="Rectangle 6340"/>
              <p:cNvSpPr>
                <a:spLocks noChangeArrowheads="1"/>
              </p:cNvSpPr>
              <p:nvPr/>
            </p:nvSpPr>
            <p:spPr bwMode="auto">
              <a:xfrm>
                <a:off x="2461" y="3102"/>
                <a:ext cx="101" cy="1"/>
              </a:xfrm>
              <a:prstGeom prst="rect">
                <a:avLst/>
              </a:prstGeom>
              <a:solidFill>
                <a:srgbClr val="5AFC42"/>
              </a:solidFill>
              <a:ln w="0">
                <a:solidFill>
                  <a:srgbClr val="5A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39" name="Rectangle 6341"/>
              <p:cNvSpPr>
                <a:spLocks noChangeArrowheads="1"/>
              </p:cNvSpPr>
              <p:nvPr/>
            </p:nvSpPr>
            <p:spPr bwMode="auto">
              <a:xfrm>
                <a:off x="2461" y="3099"/>
                <a:ext cx="101" cy="3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0" name="Rectangle 6342"/>
              <p:cNvSpPr>
                <a:spLocks noChangeArrowheads="1"/>
              </p:cNvSpPr>
              <p:nvPr/>
            </p:nvSpPr>
            <p:spPr bwMode="auto">
              <a:xfrm>
                <a:off x="2461" y="3099"/>
                <a:ext cx="101" cy="1"/>
              </a:xfrm>
              <a:prstGeom prst="rect">
                <a:avLst/>
              </a:prstGeom>
              <a:solidFill>
                <a:srgbClr val="5CFC41"/>
              </a:solidFill>
              <a:ln w="0">
                <a:solidFill>
                  <a:srgbClr val="5C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1" name="Rectangle 6343"/>
              <p:cNvSpPr>
                <a:spLocks noChangeArrowheads="1"/>
              </p:cNvSpPr>
              <p:nvPr/>
            </p:nvSpPr>
            <p:spPr bwMode="auto">
              <a:xfrm>
                <a:off x="2461" y="3099"/>
                <a:ext cx="101" cy="1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2" name="Rectangle 6344"/>
              <p:cNvSpPr>
                <a:spLocks noChangeArrowheads="1"/>
              </p:cNvSpPr>
              <p:nvPr/>
            </p:nvSpPr>
            <p:spPr bwMode="auto">
              <a:xfrm>
                <a:off x="2461" y="3099"/>
                <a:ext cx="101" cy="1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3" name="Rectangle 6345"/>
              <p:cNvSpPr>
                <a:spLocks noChangeArrowheads="1"/>
              </p:cNvSpPr>
              <p:nvPr/>
            </p:nvSpPr>
            <p:spPr bwMode="auto">
              <a:xfrm>
                <a:off x="2461" y="3097"/>
                <a:ext cx="101" cy="2"/>
              </a:xfrm>
              <a:prstGeom prst="rect">
                <a:avLst/>
              </a:prstGeom>
              <a:solidFill>
                <a:srgbClr val="5EFD3F"/>
              </a:solidFill>
              <a:ln w="0">
                <a:solidFill>
                  <a:srgbClr val="5E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4" name="Rectangle 6346"/>
              <p:cNvSpPr>
                <a:spLocks noChangeArrowheads="1"/>
              </p:cNvSpPr>
              <p:nvPr/>
            </p:nvSpPr>
            <p:spPr bwMode="auto">
              <a:xfrm>
                <a:off x="2461" y="3097"/>
                <a:ext cx="101" cy="1"/>
              </a:xfrm>
              <a:prstGeom prst="rect">
                <a:avLst/>
              </a:prstGeom>
              <a:solidFill>
                <a:srgbClr val="5FFD3F"/>
              </a:solidFill>
              <a:ln w="0">
                <a:solidFill>
                  <a:srgbClr val="5F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5" name="Rectangle 6347"/>
              <p:cNvSpPr>
                <a:spLocks noChangeArrowheads="1"/>
              </p:cNvSpPr>
              <p:nvPr/>
            </p:nvSpPr>
            <p:spPr bwMode="auto">
              <a:xfrm>
                <a:off x="2461" y="3097"/>
                <a:ext cx="101" cy="1"/>
              </a:xfrm>
              <a:prstGeom prst="rect">
                <a:avLst/>
              </a:prstGeom>
              <a:solidFill>
                <a:srgbClr val="5FFD3E"/>
              </a:solidFill>
              <a:ln w="0">
                <a:solidFill>
                  <a:srgbClr val="5F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6" name="Rectangle 6348"/>
              <p:cNvSpPr>
                <a:spLocks noChangeArrowheads="1"/>
              </p:cNvSpPr>
              <p:nvPr/>
            </p:nvSpPr>
            <p:spPr bwMode="auto">
              <a:xfrm>
                <a:off x="2461" y="3097"/>
                <a:ext cx="101" cy="1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7" name="Rectangle 6349"/>
              <p:cNvSpPr>
                <a:spLocks noChangeArrowheads="1"/>
              </p:cNvSpPr>
              <p:nvPr/>
            </p:nvSpPr>
            <p:spPr bwMode="auto">
              <a:xfrm>
                <a:off x="2461" y="3097"/>
                <a:ext cx="101" cy="1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8" name="Rectangle 6350"/>
              <p:cNvSpPr>
                <a:spLocks noChangeArrowheads="1"/>
              </p:cNvSpPr>
              <p:nvPr/>
            </p:nvSpPr>
            <p:spPr bwMode="auto">
              <a:xfrm>
                <a:off x="2461" y="3094"/>
                <a:ext cx="101" cy="3"/>
              </a:xfrm>
              <a:prstGeom prst="rect">
                <a:avLst/>
              </a:prstGeom>
              <a:solidFill>
                <a:srgbClr val="62FD3D"/>
              </a:solidFill>
              <a:ln w="0">
                <a:solidFill>
                  <a:srgbClr val="62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49" name="Rectangle 6351"/>
              <p:cNvSpPr>
                <a:spLocks noChangeArrowheads="1"/>
              </p:cNvSpPr>
              <p:nvPr/>
            </p:nvSpPr>
            <p:spPr bwMode="auto">
              <a:xfrm>
                <a:off x="2461" y="3094"/>
                <a:ext cx="101" cy="1"/>
              </a:xfrm>
              <a:prstGeom prst="rect">
                <a:avLst/>
              </a:prstGeom>
              <a:solidFill>
                <a:srgbClr val="62FD3C"/>
              </a:solidFill>
              <a:ln w="0">
                <a:solidFill>
                  <a:srgbClr val="62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0" name="Rectangle 6352"/>
              <p:cNvSpPr>
                <a:spLocks noChangeArrowheads="1"/>
              </p:cNvSpPr>
              <p:nvPr/>
            </p:nvSpPr>
            <p:spPr bwMode="auto">
              <a:xfrm>
                <a:off x="2461" y="3094"/>
                <a:ext cx="101" cy="1"/>
              </a:xfrm>
              <a:prstGeom prst="rect">
                <a:avLst/>
              </a:prstGeom>
              <a:solidFill>
                <a:srgbClr val="63FD3C"/>
              </a:solidFill>
              <a:ln w="0">
                <a:solidFill>
                  <a:srgbClr val="63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1" name="Rectangle 6353"/>
              <p:cNvSpPr>
                <a:spLocks noChangeArrowheads="1"/>
              </p:cNvSpPr>
              <p:nvPr/>
            </p:nvSpPr>
            <p:spPr bwMode="auto">
              <a:xfrm>
                <a:off x="2461" y="3094"/>
                <a:ext cx="101" cy="1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2" name="Rectangle 6354"/>
              <p:cNvSpPr>
                <a:spLocks noChangeArrowheads="1"/>
              </p:cNvSpPr>
              <p:nvPr/>
            </p:nvSpPr>
            <p:spPr bwMode="auto">
              <a:xfrm>
                <a:off x="2461" y="3094"/>
                <a:ext cx="101" cy="1"/>
              </a:xfrm>
              <a:prstGeom prst="rect">
                <a:avLst/>
              </a:prstGeom>
              <a:solidFill>
                <a:srgbClr val="65FD3B"/>
              </a:solidFill>
              <a:ln w="0">
                <a:solidFill>
                  <a:srgbClr val="65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3" name="Rectangle 6355"/>
              <p:cNvSpPr>
                <a:spLocks noChangeArrowheads="1"/>
              </p:cNvSpPr>
              <p:nvPr/>
            </p:nvSpPr>
            <p:spPr bwMode="auto">
              <a:xfrm>
                <a:off x="2461" y="3091"/>
                <a:ext cx="101" cy="3"/>
              </a:xfrm>
              <a:prstGeom prst="rect">
                <a:avLst/>
              </a:prstGeom>
              <a:solidFill>
                <a:srgbClr val="65FE3A"/>
              </a:solidFill>
              <a:ln w="0">
                <a:solidFill>
                  <a:srgbClr val="65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4" name="Rectangle 6356"/>
              <p:cNvSpPr>
                <a:spLocks noChangeArrowheads="1"/>
              </p:cNvSpPr>
              <p:nvPr/>
            </p:nvSpPr>
            <p:spPr bwMode="auto">
              <a:xfrm>
                <a:off x="2461" y="3091"/>
                <a:ext cx="101" cy="1"/>
              </a:xfrm>
              <a:prstGeom prst="rect">
                <a:avLst/>
              </a:prstGeom>
              <a:solidFill>
                <a:srgbClr val="66FE3A"/>
              </a:solidFill>
              <a:ln w="0">
                <a:solidFill>
                  <a:srgbClr val="66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5" name="Rectangle 6357"/>
              <p:cNvSpPr>
                <a:spLocks noChangeArrowheads="1"/>
              </p:cNvSpPr>
              <p:nvPr/>
            </p:nvSpPr>
            <p:spPr bwMode="auto">
              <a:xfrm>
                <a:off x="2461" y="3091"/>
                <a:ext cx="101" cy="1"/>
              </a:xfrm>
              <a:prstGeom prst="rect">
                <a:avLst/>
              </a:prstGeom>
              <a:solidFill>
                <a:srgbClr val="67FE39"/>
              </a:solidFill>
              <a:ln w="0">
                <a:solidFill>
                  <a:srgbClr val="67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6" name="Rectangle 6358"/>
              <p:cNvSpPr>
                <a:spLocks noChangeArrowheads="1"/>
              </p:cNvSpPr>
              <p:nvPr/>
            </p:nvSpPr>
            <p:spPr bwMode="auto">
              <a:xfrm>
                <a:off x="2461" y="3091"/>
                <a:ext cx="101" cy="1"/>
              </a:xfrm>
              <a:prstGeom prst="rect">
                <a:avLst/>
              </a:prstGeom>
              <a:solidFill>
                <a:srgbClr val="68FE39"/>
              </a:solidFill>
              <a:ln w="0">
                <a:solidFill>
                  <a:srgbClr val="68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7" name="Rectangle 6359"/>
              <p:cNvSpPr>
                <a:spLocks noChangeArrowheads="1"/>
              </p:cNvSpPr>
              <p:nvPr/>
            </p:nvSpPr>
            <p:spPr bwMode="auto">
              <a:xfrm>
                <a:off x="2461" y="3088"/>
                <a:ext cx="101" cy="3"/>
              </a:xfrm>
              <a:prstGeom prst="rect">
                <a:avLst/>
              </a:prstGeom>
              <a:solidFill>
                <a:srgbClr val="68FE38"/>
              </a:solidFill>
              <a:ln w="0">
                <a:solidFill>
                  <a:srgbClr val="68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8" name="Rectangle 6360"/>
              <p:cNvSpPr>
                <a:spLocks noChangeArrowheads="1"/>
              </p:cNvSpPr>
              <p:nvPr/>
            </p:nvSpPr>
            <p:spPr bwMode="auto">
              <a:xfrm>
                <a:off x="2461" y="3088"/>
                <a:ext cx="101" cy="1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59" name="Rectangle 6361"/>
              <p:cNvSpPr>
                <a:spLocks noChangeArrowheads="1"/>
              </p:cNvSpPr>
              <p:nvPr/>
            </p:nvSpPr>
            <p:spPr bwMode="auto">
              <a:xfrm>
                <a:off x="2461" y="3088"/>
                <a:ext cx="101" cy="1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0" name="Rectangle 6362"/>
              <p:cNvSpPr>
                <a:spLocks noChangeArrowheads="1"/>
              </p:cNvSpPr>
              <p:nvPr/>
            </p:nvSpPr>
            <p:spPr bwMode="auto">
              <a:xfrm>
                <a:off x="2461" y="3088"/>
                <a:ext cx="101" cy="1"/>
              </a:xfrm>
              <a:prstGeom prst="rect">
                <a:avLst/>
              </a:prstGeom>
              <a:solidFill>
                <a:srgbClr val="6BFE37"/>
              </a:solidFill>
              <a:ln w="0">
                <a:solidFill>
                  <a:srgbClr val="6B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1" name="Rectangle 6363"/>
              <p:cNvSpPr>
                <a:spLocks noChangeArrowheads="1"/>
              </p:cNvSpPr>
              <p:nvPr/>
            </p:nvSpPr>
            <p:spPr bwMode="auto">
              <a:xfrm>
                <a:off x="2461" y="3088"/>
                <a:ext cx="101" cy="1"/>
              </a:xfrm>
              <a:prstGeom prst="rect">
                <a:avLst/>
              </a:prstGeom>
              <a:solidFill>
                <a:srgbClr val="6BFE36"/>
              </a:solidFill>
              <a:ln w="0">
                <a:solidFill>
                  <a:srgbClr val="6B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2" name="Rectangle 6364"/>
              <p:cNvSpPr>
                <a:spLocks noChangeArrowheads="1"/>
              </p:cNvSpPr>
              <p:nvPr/>
            </p:nvSpPr>
            <p:spPr bwMode="auto">
              <a:xfrm>
                <a:off x="2461" y="3086"/>
                <a:ext cx="101" cy="2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3" name="Rectangle 6365"/>
              <p:cNvSpPr>
                <a:spLocks noChangeArrowheads="1"/>
              </p:cNvSpPr>
              <p:nvPr/>
            </p:nvSpPr>
            <p:spPr bwMode="auto">
              <a:xfrm>
                <a:off x="2461" y="3086"/>
                <a:ext cx="101" cy="1"/>
              </a:xfrm>
              <a:prstGeom prst="rect">
                <a:avLst/>
              </a:prstGeom>
              <a:solidFill>
                <a:srgbClr val="6DFE35"/>
              </a:solidFill>
              <a:ln w="0">
                <a:solidFill>
                  <a:srgbClr val="6D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4" name="Rectangle 6366"/>
              <p:cNvSpPr>
                <a:spLocks noChangeArrowheads="1"/>
              </p:cNvSpPr>
              <p:nvPr/>
            </p:nvSpPr>
            <p:spPr bwMode="auto">
              <a:xfrm>
                <a:off x="2461" y="3086"/>
                <a:ext cx="101" cy="1"/>
              </a:xfrm>
              <a:prstGeom prst="rect">
                <a:avLst/>
              </a:prstGeom>
              <a:solidFill>
                <a:srgbClr val="6EFE35"/>
              </a:solidFill>
              <a:ln w="0">
                <a:solidFill>
                  <a:srgbClr val="6E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5" name="Rectangle 6367"/>
              <p:cNvSpPr>
                <a:spLocks noChangeArrowheads="1"/>
              </p:cNvSpPr>
              <p:nvPr/>
            </p:nvSpPr>
            <p:spPr bwMode="auto">
              <a:xfrm>
                <a:off x="2461" y="3086"/>
                <a:ext cx="101" cy="1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6" name="Rectangle 6368"/>
              <p:cNvSpPr>
                <a:spLocks noChangeArrowheads="1"/>
              </p:cNvSpPr>
              <p:nvPr/>
            </p:nvSpPr>
            <p:spPr bwMode="auto">
              <a:xfrm>
                <a:off x="2461" y="3086"/>
                <a:ext cx="101" cy="1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7" name="Rectangle 6369"/>
              <p:cNvSpPr>
                <a:spLocks noChangeArrowheads="1"/>
              </p:cNvSpPr>
              <p:nvPr/>
            </p:nvSpPr>
            <p:spPr bwMode="auto">
              <a:xfrm>
                <a:off x="2461" y="3083"/>
                <a:ext cx="101" cy="3"/>
              </a:xfrm>
              <a:prstGeom prst="rect">
                <a:avLst/>
              </a:prstGeom>
              <a:solidFill>
                <a:srgbClr val="70FE33"/>
              </a:solidFill>
              <a:ln w="0">
                <a:solidFill>
                  <a:srgbClr val="70FE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8" name="Rectangle 6370"/>
              <p:cNvSpPr>
                <a:spLocks noChangeArrowheads="1"/>
              </p:cNvSpPr>
              <p:nvPr/>
            </p:nvSpPr>
            <p:spPr bwMode="auto">
              <a:xfrm>
                <a:off x="2461" y="3083"/>
                <a:ext cx="101" cy="1"/>
              </a:xfrm>
              <a:prstGeom prst="rect">
                <a:avLst/>
              </a:prstGeom>
              <a:solidFill>
                <a:srgbClr val="71FF33"/>
              </a:solidFill>
              <a:ln w="0">
                <a:solidFill>
                  <a:srgbClr val="71FF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69" name="Rectangle 6371"/>
              <p:cNvSpPr>
                <a:spLocks noChangeArrowheads="1"/>
              </p:cNvSpPr>
              <p:nvPr/>
            </p:nvSpPr>
            <p:spPr bwMode="auto">
              <a:xfrm>
                <a:off x="2461" y="3083"/>
                <a:ext cx="101" cy="1"/>
              </a:xfrm>
              <a:prstGeom prst="rect">
                <a:avLst/>
              </a:prstGeom>
              <a:solidFill>
                <a:srgbClr val="71FF32"/>
              </a:solidFill>
              <a:ln w="0">
                <a:solidFill>
                  <a:srgbClr val="71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0" name="Rectangle 6372"/>
              <p:cNvSpPr>
                <a:spLocks noChangeArrowheads="1"/>
              </p:cNvSpPr>
              <p:nvPr/>
            </p:nvSpPr>
            <p:spPr bwMode="auto">
              <a:xfrm>
                <a:off x="2461" y="3083"/>
                <a:ext cx="101" cy="1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1" name="Rectangle 6373"/>
              <p:cNvSpPr>
                <a:spLocks noChangeArrowheads="1"/>
              </p:cNvSpPr>
              <p:nvPr/>
            </p:nvSpPr>
            <p:spPr bwMode="auto">
              <a:xfrm>
                <a:off x="2461" y="3083"/>
                <a:ext cx="101" cy="1"/>
              </a:xfrm>
              <a:prstGeom prst="rect">
                <a:avLst/>
              </a:prstGeom>
              <a:solidFill>
                <a:srgbClr val="73FF31"/>
              </a:solidFill>
              <a:ln w="0">
                <a:solidFill>
                  <a:srgbClr val="73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2" name="Rectangle 6374"/>
              <p:cNvSpPr>
                <a:spLocks noChangeArrowheads="1"/>
              </p:cNvSpPr>
              <p:nvPr/>
            </p:nvSpPr>
            <p:spPr bwMode="auto">
              <a:xfrm>
                <a:off x="2461" y="3080"/>
                <a:ext cx="101" cy="3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3" name="Rectangle 6375"/>
              <p:cNvSpPr>
                <a:spLocks noChangeArrowheads="1"/>
              </p:cNvSpPr>
              <p:nvPr/>
            </p:nvSpPr>
            <p:spPr bwMode="auto">
              <a:xfrm>
                <a:off x="2461" y="3080"/>
                <a:ext cx="101" cy="1"/>
              </a:xfrm>
              <a:prstGeom prst="rect">
                <a:avLst/>
              </a:prstGeom>
              <a:solidFill>
                <a:srgbClr val="74FF30"/>
              </a:solidFill>
              <a:ln w="0">
                <a:solidFill>
                  <a:srgbClr val="74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4" name="Rectangle 6376"/>
              <p:cNvSpPr>
                <a:spLocks noChangeArrowheads="1"/>
              </p:cNvSpPr>
              <p:nvPr/>
            </p:nvSpPr>
            <p:spPr bwMode="auto">
              <a:xfrm>
                <a:off x="2461" y="3080"/>
                <a:ext cx="101" cy="1"/>
              </a:xfrm>
              <a:prstGeom prst="rect">
                <a:avLst/>
              </a:prstGeom>
              <a:solidFill>
                <a:srgbClr val="75FF30"/>
              </a:solidFill>
              <a:ln w="0">
                <a:solidFill>
                  <a:srgbClr val="75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5" name="Rectangle 6377"/>
              <p:cNvSpPr>
                <a:spLocks noChangeArrowheads="1"/>
              </p:cNvSpPr>
              <p:nvPr/>
            </p:nvSpPr>
            <p:spPr bwMode="auto">
              <a:xfrm>
                <a:off x="2461" y="3080"/>
                <a:ext cx="101" cy="1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6" name="Rectangle 6378"/>
              <p:cNvSpPr>
                <a:spLocks noChangeArrowheads="1"/>
              </p:cNvSpPr>
              <p:nvPr/>
            </p:nvSpPr>
            <p:spPr bwMode="auto">
              <a:xfrm>
                <a:off x="2461" y="3077"/>
                <a:ext cx="101" cy="3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7" name="Rectangle 6379"/>
              <p:cNvSpPr>
                <a:spLocks noChangeArrowheads="1"/>
              </p:cNvSpPr>
              <p:nvPr/>
            </p:nvSpPr>
            <p:spPr bwMode="auto">
              <a:xfrm>
                <a:off x="2461" y="3077"/>
                <a:ext cx="101" cy="1"/>
              </a:xfrm>
              <a:prstGeom prst="rect">
                <a:avLst/>
              </a:prstGeom>
              <a:solidFill>
                <a:srgbClr val="77FF2E"/>
              </a:solidFill>
              <a:ln w="0">
                <a:solidFill>
                  <a:srgbClr val="77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8" name="Rectangle 6380"/>
              <p:cNvSpPr>
                <a:spLocks noChangeArrowheads="1"/>
              </p:cNvSpPr>
              <p:nvPr/>
            </p:nvSpPr>
            <p:spPr bwMode="auto">
              <a:xfrm>
                <a:off x="2461" y="3077"/>
                <a:ext cx="101" cy="1"/>
              </a:xfrm>
              <a:prstGeom prst="rect">
                <a:avLst/>
              </a:prstGeom>
              <a:solidFill>
                <a:srgbClr val="78FF2E"/>
              </a:solidFill>
              <a:ln w="0">
                <a:solidFill>
                  <a:srgbClr val="78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79" name="Rectangle 6381"/>
              <p:cNvSpPr>
                <a:spLocks noChangeArrowheads="1"/>
              </p:cNvSpPr>
              <p:nvPr/>
            </p:nvSpPr>
            <p:spPr bwMode="auto">
              <a:xfrm>
                <a:off x="2461" y="3077"/>
                <a:ext cx="101" cy="1"/>
              </a:xfrm>
              <a:prstGeom prst="rect">
                <a:avLst/>
              </a:prstGeom>
              <a:solidFill>
                <a:srgbClr val="79FF2D"/>
              </a:solidFill>
              <a:ln w="0">
                <a:solidFill>
                  <a:srgbClr val="79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0" name="Rectangle 6382"/>
              <p:cNvSpPr>
                <a:spLocks noChangeArrowheads="1"/>
              </p:cNvSpPr>
              <p:nvPr/>
            </p:nvSpPr>
            <p:spPr bwMode="auto">
              <a:xfrm>
                <a:off x="2461" y="3077"/>
                <a:ext cx="101" cy="1"/>
              </a:xfrm>
              <a:prstGeom prst="rect">
                <a:avLst/>
              </a:prstGeom>
              <a:solidFill>
                <a:srgbClr val="7AFF2D"/>
              </a:solidFill>
              <a:ln w="0">
                <a:solidFill>
                  <a:srgbClr val="7A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1" name="Rectangle 6383"/>
              <p:cNvSpPr>
                <a:spLocks noChangeArrowheads="1"/>
              </p:cNvSpPr>
              <p:nvPr/>
            </p:nvSpPr>
            <p:spPr bwMode="auto">
              <a:xfrm>
                <a:off x="2461" y="3074"/>
                <a:ext cx="101" cy="3"/>
              </a:xfrm>
              <a:prstGeom prst="rect">
                <a:avLst/>
              </a:prstGeom>
              <a:solidFill>
                <a:srgbClr val="7AFF2C"/>
              </a:solidFill>
              <a:ln w="0">
                <a:solidFill>
                  <a:srgbClr val="7A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2" name="Rectangle 6384"/>
              <p:cNvSpPr>
                <a:spLocks noChangeArrowheads="1"/>
              </p:cNvSpPr>
              <p:nvPr/>
            </p:nvSpPr>
            <p:spPr bwMode="auto">
              <a:xfrm>
                <a:off x="2461" y="3074"/>
                <a:ext cx="101" cy="1"/>
              </a:xfrm>
              <a:prstGeom prst="rect">
                <a:avLst/>
              </a:prstGeom>
              <a:solidFill>
                <a:srgbClr val="7BFF2C"/>
              </a:solidFill>
              <a:ln w="0">
                <a:solidFill>
                  <a:srgbClr val="7B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3" name="Rectangle 6385"/>
              <p:cNvSpPr>
                <a:spLocks noChangeArrowheads="1"/>
              </p:cNvSpPr>
              <p:nvPr/>
            </p:nvSpPr>
            <p:spPr bwMode="auto">
              <a:xfrm>
                <a:off x="2461" y="3074"/>
                <a:ext cx="101" cy="1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4" name="Rectangle 6386"/>
              <p:cNvSpPr>
                <a:spLocks noChangeArrowheads="1"/>
              </p:cNvSpPr>
              <p:nvPr/>
            </p:nvSpPr>
            <p:spPr bwMode="auto">
              <a:xfrm>
                <a:off x="2461" y="3074"/>
                <a:ext cx="101" cy="1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5" name="Rectangle 6387"/>
              <p:cNvSpPr>
                <a:spLocks noChangeArrowheads="1"/>
              </p:cNvSpPr>
              <p:nvPr/>
            </p:nvSpPr>
            <p:spPr bwMode="auto">
              <a:xfrm>
                <a:off x="2461" y="3074"/>
                <a:ext cx="101" cy="1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6" name="Rectangle 6388"/>
              <p:cNvSpPr>
                <a:spLocks noChangeArrowheads="1"/>
              </p:cNvSpPr>
              <p:nvPr/>
            </p:nvSpPr>
            <p:spPr bwMode="auto">
              <a:xfrm>
                <a:off x="2461" y="3072"/>
                <a:ext cx="101" cy="2"/>
              </a:xfrm>
              <a:prstGeom prst="rect">
                <a:avLst/>
              </a:prstGeom>
              <a:solidFill>
                <a:srgbClr val="7EFF2A"/>
              </a:solidFill>
              <a:ln w="0">
                <a:solidFill>
                  <a:srgbClr val="7E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7" name="Rectangle 6389"/>
              <p:cNvSpPr>
                <a:spLocks noChangeArrowheads="1"/>
              </p:cNvSpPr>
              <p:nvPr/>
            </p:nvSpPr>
            <p:spPr bwMode="auto">
              <a:xfrm>
                <a:off x="2461" y="3072"/>
                <a:ext cx="101" cy="1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8" name="Rectangle 6390"/>
              <p:cNvSpPr>
                <a:spLocks noChangeArrowheads="1"/>
              </p:cNvSpPr>
              <p:nvPr/>
            </p:nvSpPr>
            <p:spPr bwMode="auto">
              <a:xfrm>
                <a:off x="2461" y="3072"/>
                <a:ext cx="101" cy="1"/>
              </a:xfrm>
              <a:prstGeom prst="rect">
                <a:avLst/>
              </a:prstGeom>
              <a:solidFill>
                <a:srgbClr val="80FF29"/>
              </a:solidFill>
              <a:ln w="0">
                <a:solidFill>
                  <a:srgbClr val="80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89" name="Rectangle 6391"/>
              <p:cNvSpPr>
                <a:spLocks noChangeArrowheads="1"/>
              </p:cNvSpPr>
              <p:nvPr/>
            </p:nvSpPr>
            <p:spPr bwMode="auto">
              <a:xfrm>
                <a:off x="2461" y="3072"/>
                <a:ext cx="101" cy="1"/>
              </a:xfrm>
              <a:prstGeom prst="rect">
                <a:avLst/>
              </a:prstGeom>
              <a:solidFill>
                <a:srgbClr val="80FF28"/>
              </a:solidFill>
              <a:ln w="0">
                <a:solidFill>
                  <a:srgbClr val="80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0" name="Rectangle 6392"/>
              <p:cNvSpPr>
                <a:spLocks noChangeArrowheads="1"/>
              </p:cNvSpPr>
              <p:nvPr/>
            </p:nvSpPr>
            <p:spPr bwMode="auto">
              <a:xfrm>
                <a:off x="2461" y="3069"/>
                <a:ext cx="101" cy="3"/>
              </a:xfrm>
              <a:prstGeom prst="rect">
                <a:avLst/>
              </a:prstGeom>
              <a:solidFill>
                <a:srgbClr val="81FF28"/>
              </a:solidFill>
              <a:ln w="0">
                <a:solidFill>
                  <a:srgbClr val="81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1" name="Rectangle 6393"/>
              <p:cNvSpPr>
                <a:spLocks noChangeArrowheads="1"/>
              </p:cNvSpPr>
              <p:nvPr/>
            </p:nvSpPr>
            <p:spPr bwMode="auto">
              <a:xfrm>
                <a:off x="2461" y="3069"/>
                <a:ext cx="101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2" name="Rectangle 6394"/>
              <p:cNvSpPr>
                <a:spLocks noChangeArrowheads="1"/>
              </p:cNvSpPr>
              <p:nvPr/>
            </p:nvSpPr>
            <p:spPr bwMode="auto">
              <a:xfrm>
                <a:off x="2461" y="3069"/>
                <a:ext cx="101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3" name="Rectangle 6395"/>
              <p:cNvSpPr>
                <a:spLocks noChangeArrowheads="1"/>
              </p:cNvSpPr>
              <p:nvPr/>
            </p:nvSpPr>
            <p:spPr bwMode="auto">
              <a:xfrm>
                <a:off x="2461" y="3069"/>
                <a:ext cx="101" cy="1"/>
              </a:xfrm>
              <a:prstGeom prst="rect">
                <a:avLst/>
              </a:prstGeom>
              <a:solidFill>
                <a:srgbClr val="83FF26"/>
              </a:solidFill>
              <a:ln w="0">
                <a:solidFill>
                  <a:srgbClr val="83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4" name="Rectangle 6396"/>
              <p:cNvSpPr>
                <a:spLocks noChangeArrowheads="1"/>
              </p:cNvSpPr>
              <p:nvPr/>
            </p:nvSpPr>
            <p:spPr bwMode="auto">
              <a:xfrm>
                <a:off x="2461" y="3069"/>
                <a:ext cx="101" cy="1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5" name="Rectangle 6397"/>
              <p:cNvSpPr>
                <a:spLocks noChangeArrowheads="1"/>
              </p:cNvSpPr>
              <p:nvPr/>
            </p:nvSpPr>
            <p:spPr bwMode="auto">
              <a:xfrm>
                <a:off x="2461" y="3066"/>
                <a:ext cx="101" cy="3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6" name="Rectangle 6398"/>
              <p:cNvSpPr>
                <a:spLocks noChangeArrowheads="1"/>
              </p:cNvSpPr>
              <p:nvPr/>
            </p:nvSpPr>
            <p:spPr bwMode="auto">
              <a:xfrm>
                <a:off x="2461" y="3066"/>
                <a:ext cx="101" cy="1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7" name="Rectangle 6399"/>
              <p:cNvSpPr>
                <a:spLocks noChangeArrowheads="1"/>
              </p:cNvSpPr>
              <p:nvPr/>
            </p:nvSpPr>
            <p:spPr bwMode="auto">
              <a:xfrm>
                <a:off x="2461" y="3066"/>
                <a:ext cx="101" cy="1"/>
              </a:xfrm>
              <a:prstGeom prst="rect">
                <a:avLst/>
              </a:prstGeom>
              <a:solidFill>
                <a:srgbClr val="86FF24"/>
              </a:solidFill>
              <a:ln w="0">
                <a:solidFill>
                  <a:srgbClr val="86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8" name="Rectangle 6400"/>
              <p:cNvSpPr>
                <a:spLocks noChangeArrowheads="1"/>
              </p:cNvSpPr>
              <p:nvPr/>
            </p:nvSpPr>
            <p:spPr bwMode="auto">
              <a:xfrm>
                <a:off x="2461" y="3066"/>
                <a:ext cx="101" cy="1"/>
              </a:xfrm>
              <a:prstGeom prst="rect">
                <a:avLst/>
              </a:prstGeom>
              <a:solidFill>
                <a:srgbClr val="87FF24"/>
              </a:solidFill>
              <a:ln w="0">
                <a:solidFill>
                  <a:srgbClr val="87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999" name="Rectangle 6401"/>
              <p:cNvSpPr>
                <a:spLocks noChangeArrowheads="1"/>
              </p:cNvSpPr>
              <p:nvPr/>
            </p:nvSpPr>
            <p:spPr bwMode="auto">
              <a:xfrm>
                <a:off x="2461" y="3066"/>
                <a:ext cx="101" cy="1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0" name="Rectangle 6402"/>
              <p:cNvSpPr>
                <a:spLocks noChangeArrowheads="1"/>
              </p:cNvSpPr>
              <p:nvPr/>
            </p:nvSpPr>
            <p:spPr bwMode="auto">
              <a:xfrm>
                <a:off x="2461" y="3063"/>
                <a:ext cx="101" cy="3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1" name="Rectangle 6403"/>
              <p:cNvSpPr>
                <a:spLocks noChangeArrowheads="1"/>
              </p:cNvSpPr>
              <p:nvPr/>
            </p:nvSpPr>
            <p:spPr bwMode="auto">
              <a:xfrm>
                <a:off x="2461" y="3063"/>
                <a:ext cx="101" cy="1"/>
              </a:xfrm>
              <a:prstGeom prst="rect">
                <a:avLst/>
              </a:prstGeom>
              <a:solidFill>
                <a:srgbClr val="89FF22"/>
              </a:solidFill>
              <a:ln w="0">
                <a:solidFill>
                  <a:srgbClr val="89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2" name="Rectangle 6404"/>
              <p:cNvSpPr>
                <a:spLocks noChangeArrowheads="1"/>
              </p:cNvSpPr>
              <p:nvPr/>
            </p:nvSpPr>
            <p:spPr bwMode="auto">
              <a:xfrm>
                <a:off x="2461" y="3063"/>
                <a:ext cx="101" cy="1"/>
              </a:xfrm>
              <a:prstGeom prst="rect">
                <a:avLst/>
              </a:prstGeom>
              <a:solidFill>
                <a:srgbClr val="8AFF22"/>
              </a:solidFill>
              <a:ln w="0">
                <a:solidFill>
                  <a:srgbClr val="8A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3" name="Rectangle 6405"/>
              <p:cNvSpPr>
                <a:spLocks noChangeArrowheads="1"/>
              </p:cNvSpPr>
              <p:nvPr/>
            </p:nvSpPr>
            <p:spPr bwMode="auto">
              <a:xfrm>
                <a:off x="2461" y="3063"/>
                <a:ext cx="101" cy="1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4" name="Rectangle 6406"/>
              <p:cNvSpPr>
                <a:spLocks noChangeArrowheads="1"/>
              </p:cNvSpPr>
              <p:nvPr/>
            </p:nvSpPr>
            <p:spPr bwMode="auto">
              <a:xfrm>
                <a:off x="2461" y="3060"/>
                <a:ext cx="101" cy="3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5" name="Rectangle 6407"/>
              <p:cNvSpPr>
                <a:spLocks noChangeArrowheads="1"/>
              </p:cNvSpPr>
              <p:nvPr/>
            </p:nvSpPr>
            <p:spPr bwMode="auto">
              <a:xfrm>
                <a:off x="2461" y="3060"/>
                <a:ext cx="101" cy="1"/>
              </a:xfrm>
              <a:prstGeom prst="rect">
                <a:avLst/>
              </a:prstGeom>
              <a:solidFill>
                <a:srgbClr val="8CFF20"/>
              </a:solidFill>
              <a:ln w="0">
                <a:solidFill>
                  <a:srgbClr val="8C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6" name="Rectangle 6408"/>
              <p:cNvSpPr>
                <a:spLocks noChangeArrowheads="1"/>
              </p:cNvSpPr>
              <p:nvPr/>
            </p:nvSpPr>
            <p:spPr bwMode="auto">
              <a:xfrm>
                <a:off x="2461" y="3060"/>
                <a:ext cx="101" cy="1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7" name="Rectangle 6409"/>
              <p:cNvSpPr>
                <a:spLocks noChangeArrowheads="1"/>
              </p:cNvSpPr>
              <p:nvPr/>
            </p:nvSpPr>
            <p:spPr bwMode="auto">
              <a:xfrm>
                <a:off x="2461" y="3060"/>
                <a:ext cx="101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8" name="Rectangle 6410"/>
              <p:cNvSpPr>
                <a:spLocks noChangeArrowheads="1"/>
              </p:cNvSpPr>
              <p:nvPr/>
            </p:nvSpPr>
            <p:spPr bwMode="auto">
              <a:xfrm>
                <a:off x="2461" y="3060"/>
                <a:ext cx="101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09" name="Rectangle 6411"/>
              <p:cNvSpPr>
                <a:spLocks noChangeArrowheads="1"/>
              </p:cNvSpPr>
              <p:nvPr/>
            </p:nvSpPr>
            <p:spPr bwMode="auto">
              <a:xfrm>
                <a:off x="2461" y="3058"/>
                <a:ext cx="101" cy="2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0" name="Rectangle 6412"/>
              <p:cNvSpPr>
                <a:spLocks noChangeArrowheads="1"/>
              </p:cNvSpPr>
              <p:nvPr/>
            </p:nvSpPr>
            <p:spPr bwMode="auto">
              <a:xfrm>
                <a:off x="2461" y="3058"/>
                <a:ext cx="101" cy="1"/>
              </a:xfrm>
              <a:prstGeom prst="rect">
                <a:avLst/>
              </a:prstGeom>
              <a:solidFill>
                <a:srgbClr val="90FE1E"/>
              </a:solidFill>
              <a:ln w="0">
                <a:solidFill>
                  <a:srgbClr val="90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1" name="Rectangle 6413"/>
              <p:cNvSpPr>
                <a:spLocks noChangeArrowheads="1"/>
              </p:cNvSpPr>
              <p:nvPr/>
            </p:nvSpPr>
            <p:spPr bwMode="auto">
              <a:xfrm>
                <a:off x="2461" y="3058"/>
                <a:ext cx="101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2" name="Rectangle 6414"/>
              <p:cNvSpPr>
                <a:spLocks noChangeArrowheads="1"/>
              </p:cNvSpPr>
              <p:nvPr/>
            </p:nvSpPr>
            <p:spPr bwMode="auto">
              <a:xfrm>
                <a:off x="2461" y="3058"/>
                <a:ext cx="101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3" name="Rectangle 6415"/>
              <p:cNvSpPr>
                <a:spLocks noChangeArrowheads="1"/>
              </p:cNvSpPr>
              <p:nvPr/>
            </p:nvSpPr>
            <p:spPr bwMode="auto">
              <a:xfrm>
                <a:off x="2461" y="3058"/>
                <a:ext cx="101" cy="1"/>
              </a:xfrm>
              <a:prstGeom prst="rect">
                <a:avLst/>
              </a:prstGeom>
              <a:solidFill>
                <a:srgbClr val="92FE1C"/>
              </a:solidFill>
              <a:ln w="0">
                <a:solidFill>
                  <a:srgbClr val="92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4" name="Rectangle 6416"/>
              <p:cNvSpPr>
                <a:spLocks noChangeArrowheads="1"/>
              </p:cNvSpPr>
              <p:nvPr/>
            </p:nvSpPr>
            <p:spPr bwMode="auto">
              <a:xfrm>
                <a:off x="2461" y="3055"/>
                <a:ext cx="101" cy="3"/>
              </a:xfrm>
              <a:prstGeom prst="rect">
                <a:avLst/>
              </a:prstGeom>
              <a:solidFill>
                <a:srgbClr val="93FE1C"/>
              </a:solidFill>
              <a:ln w="0">
                <a:solidFill>
                  <a:srgbClr val="93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5" name="Rectangle 6417"/>
              <p:cNvSpPr>
                <a:spLocks noChangeArrowheads="1"/>
              </p:cNvSpPr>
              <p:nvPr/>
            </p:nvSpPr>
            <p:spPr bwMode="auto">
              <a:xfrm>
                <a:off x="2461" y="3055"/>
                <a:ext cx="101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6" name="Rectangle 6418"/>
              <p:cNvSpPr>
                <a:spLocks noChangeArrowheads="1"/>
              </p:cNvSpPr>
              <p:nvPr/>
            </p:nvSpPr>
            <p:spPr bwMode="auto">
              <a:xfrm>
                <a:off x="2461" y="3055"/>
                <a:ext cx="101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7" name="Rectangle 6419"/>
              <p:cNvSpPr>
                <a:spLocks noChangeArrowheads="1"/>
              </p:cNvSpPr>
              <p:nvPr/>
            </p:nvSpPr>
            <p:spPr bwMode="auto">
              <a:xfrm>
                <a:off x="2461" y="3055"/>
                <a:ext cx="101" cy="1"/>
              </a:xfrm>
              <a:prstGeom prst="rect">
                <a:avLst/>
              </a:prstGeom>
              <a:solidFill>
                <a:srgbClr val="95FE1A"/>
              </a:solidFill>
              <a:ln w="0">
                <a:solidFill>
                  <a:srgbClr val="95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8" name="Rectangle 6420"/>
              <p:cNvSpPr>
                <a:spLocks noChangeArrowheads="1"/>
              </p:cNvSpPr>
              <p:nvPr/>
            </p:nvSpPr>
            <p:spPr bwMode="auto">
              <a:xfrm>
                <a:off x="2461" y="3052"/>
                <a:ext cx="101" cy="3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19" name="Rectangle 6421"/>
              <p:cNvSpPr>
                <a:spLocks noChangeArrowheads="1"/>
              </p:cNvSpPr>
              <p:nvPr/>
            </p:nvSpPr>
            <p:spPr bwMode="auto">
              <a:xfrm>
                <a:off x="2461" y="3052"/>
                <a:ext cx="101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0" name="Rectangle 6422"/>
              <p:cNvSpPr>
                <a:spLocks noChangeArrowheads="1"/>
              </p:cNvSpPr>
              <p:nvPr/>
            </p:nvSpPr>
            <p:spPr bwMode="auto">
              <a:xfrm>
                <a:off x="2461" y="3052"/>
                <a:ext cx="101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1" name="Rectangle 6423"/>
              <p:cNvSpPr>
                <a:spLocks noChangeArrowheads="1"/>
              </p:cNvSpPr>
              <p:nvPr/>
            </p:nvSpPr>
            <p:spPr bwMode="auto">
              <a:xfrm>
                <a:off x="2461" y="3052"/>
                <a:ext cx="101" cy="1"/>
              </a:xfrm>
              <a:prstGeom prst="rect">
                <a:avLst/>
              </a:prstGeom>
              <a:solidFill>
                <a:srgbClr val="98FE18"/>
              </a:solidFill>
              <a:ln w="0">
                <a:solidFill>
                  <a:srgbClr val="98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2" name="Rectangle 6424"/>
              <p:cNvSpPr>
                <a:spLocks noChangeArrowheads="1"/>
              </p:cNvSpPr>
              <p:nvPr/>
            </p:nvSpPr>
            <p:spPr bwMode="auto">
              <a:xfrm>
                <a:off x="2461" y="3052"/>
                <a:ext cx="101" cy="1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3" name="Rectangle 6425"/>
              <p:cNvSpPr>
                <a:spLocks noChangeArrowheads="1"/>
              </p:cNvSpPr>
              <p:nvPr/>
            </p:nvSpPr>
            <p:spPr bwMode="auto">
              <a:xfrm>
                <a:off x="2461" y="3049"/>
                <a:ext cx="101" cy="3"/>
              </a:xfrm>
              <a:prstGeom prst="rect">
                <a:avLst/>
              </a:prstGeom>
              <a:solidFill>
                <a:srgbClr val="9AFE17"/>
              </a:solidFill>
              <a:ln w="0">
                <a:solidFill>
                  <a:srgbClr val="9AFE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4" name="Rectangle 6426"/>
              <p:cNvSpPr>
                <a:spLocks noChangeArrowheads="1"/>
              </p:cNvSpPr>
              <p:nvPr/>
            </p:nvSpPr>
            <p:spPr bwMode="auto">
              <a:xfrm>
                <a:off x="2461" y="3049"/>
                <a:ext cx="101" cy="1"/>
              </a:xfrm>
              <a:prstGeom prst="rect">
                <a:avLst/>
              </a:prstGeom>
              <a:solidFill>
                <a:srgbClr val="9AFD17"/>
              </a:solidFill>
              <a:ln w="0">
                <a:solidFill>
                  <a:srgbClr val="9A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5" name="Rectangle 6427"/>
              <p:cNvSpPr>
                <a:spLocks noChangeArrowheads="1"/>
              </p:cNvSpPr>
              <p:nvPr/>
            </p:nvSpPr>
            <p:spPr bwMode="auto">
              <a:xfrm>
                <a:off x="2461" y="3049"/>
                <a:ext cx="101" cy="1"/>
              </a:xfrm>
              <a:prstGeom prst="rect">
                <a:avLst/>
              </a:prstGeom>
              <a:solidFill>
                <a:srgbClr val="9BFD16"/>
              </a:solidFill>
              <a:ln w="0">
                <a:solidFill>
                  <a:srgbClr val="9B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6" name="Rectangle 6428"/>
              <p:cNvSpPr>
                <a:spLocks noChangeArrowheads="1"/>
              </p:cNvSpPr>
              <p:nvPr/>
            </p:nvSpPr>
            <p:spPr bwMode="auto">
              <a:xfrm>
                <a:off x="2461" y="3049"/>
                <a:ext cx="101" cy="1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7" name="Rectangle 6429"/>
              <p:cNvSpPr>
                <a:spLocks noChangeArrowheads="1"/>
              </p:cNvSpPr>
              <p:nvPr/>
            </p:nvSpPr>
            <p:spPr bwMode="auto">
              <a:xfrm>
                <a:off x="2461" y="3049"/>
                <a:ext cx="101" cy="1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8" name="Rectangle 6430"/>
              <p:cNvSpPr>
                <a:spLocks noChangeArrowheads="1"/>
              </p:cNvSpPr>
              <p:nvPr/>
            </p:nvSpPr>
            <p:spPr bwMode="auto">
              <a:xfrm>
                <a:off x="2461" y="3046"/>
                <a:ext cx="101" cy="3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29" name="Rectangle 6431"/>
              <p:cNvSpPr>
                <a:spLocks noChangeArrowheads="1"/>
              </p:cNvSpPr>
              <p:nvPr/>
            </p:nvSpPr>
            <p:spPr bwMode="auto">
              <a:xfrm>
                <a:off x="2461" y="3046"/>
                <a:ext cx="101" cy="1"/>
              </a:xfrm>
              <a:prstGeom prst="rect">
                <a:avLst/>
              </a:prstGeom>
              <a:solidFill>
                <a:srgbClr val="9EFD14"/>
              </a:solidFill>
              <a:ln w="0">
                <a:solidFill>
                  <a:srgbClr val="9E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0" name="Rectangle 6432"/>
              <p:cNvSpPr>
                <a:spLocks noChangeArrowheads="1"/>
              </p:cNvSpPr>
              <p:nvPr/>
            </p:nvSpPr>
            <p:spPr bwMode="auto">
              <a:xfrm>
                <a:off x="2461" y="3046"/>
                <a:ext cx="101" cy="1"/>
              </a:xfrm>
              <a:prstGeom prst="rect">
                <a:avLst/>
              </a:prstGeom>
              <a:solidFill>
                <a:srgbClr val="9FFD14"/>
              </a:solidFill>
              <a:ln w="0">
                <a:solidFill>
                  <a:srgbClr val="9F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1" name="Rectangle 6433"/>
              <p:cNvSpPr>
                <a:spLocks noChangeArrowheads="1"/>
              </p:cNvSpPr>
              <p:nvPr/>
            </p:nvSpPr>
            <p:spPr bwMode="auto">
              <a:xfrm>
                <a:off x="2461" y="3046"/>
                <a:ext cx="101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2" name="Rectangle 6434"/>
              <p:cNvSpPr>
                <a:spLocks noChangeArrowheads="1"/>
              </p:cNvSpPr>
              <p:nvPr/>
            </p:nvSpPr>
            <p:spPr bwMode="auto">
              <a:xfrm>
                <a:off x="2461" y="3046"/>
                <a:ext cx="101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3" name="Rectangle 6435"/>
              <p:cNvSpPr>
                <a:spLocks noChangeArrowheads="1"/>
              </p:cNvSpPr>
              <p:nvPr/>
            </p:nvSpPr>
            <p:spPr bwMode="auto">
              <a:xfrm>
                <a:off x="2461" y="3044"/>
                <a:ext cx="101" cy="2"/>
              </a:xfrm>
              <a:prstGeom prst="rect">
                <a:avLst/>
              </a:prstGeom>
              <a:solidFill>
                <a:srgbClr val="A1FD12"/>
              </a:solidFill>
              <a:ln w="0">
                <a:solidFill>
                  <a:srgbClr val="A1FD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4" name="Rectangle 6436"/>
              <p:cNvSpPr>
                <a:spLocks noChangeArrowheads="1"/>
              </p:cNvSpPr>
              <p:nvPr/>
            </p:nvSpPr>
            <p:spPr bwMode="auto">
              <a:xfrm>
                <a:off x="2461" y="3044"/>
                <a:ext cx="101" cy="1"/>
              </a:xfrm>
              <a:prstGeom prst="rect">
                <a:avLst/>
              </a:prstGeom>
              <a:solidFill>
                <a:srgbClr val="A2FC12"/>
              </a:solidFill>
              <a:ln w="0">
                <a:solidFill>
                  <a:srgbClr val="A2FC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5" name="Rectangle 6437"/>
              <p:cNvSpPr>
                <a:spLocks noChangeArrowheads="1"/>
              </p:cNvSpPr>
              <p:nvPr/>
            </p:nvSpPr>
            <p:spPr bwMode="auto">
              <a:xfrm>
                <a:off x="2461" y="3044"/>
                <a:ext cx="101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6" name="Rectangle 6438"/>
              <p:cNvSpPr>
                <a:spLocks noChangeArrowheads="1"/>
              </p:cNvSpPr>
              <p:nvPr/>
            </p:nvSpPr>
            <p:spPr bwMode="auto">
              <a:xfrm>
                <a:off x="2461" y="3044"/>
                <a:ext cx="101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7" name="Rectangle 6439"/>
              <p:cNvSpPr>
                <a:spLocks noChangeArrowheads="1"/>
              </p:cNvSpPr>
              <p:nvPr/>
            </p:nvSpPr>
            <p:spPr bwMode="auto">
              <a:xfrm>
                <a:off x="2461" y="3041"/>
                <a:ext cx="101" cy="3"/>
              </a:xfrm>
              <a:prstGeom prst="rect">
                <a:avLst/>
              </a:prstGeom>
              <a:solidFill>
                <a:srgbClr val="A4FC10"/>
              </a:solidFill>
              <a:ln w="0">
                <a:solidFill>
                  <a:srgbClr val="A4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8" name="Rectangle 6440"/>
              <p:cNvSpPr>
                <a:spLocks noChangeArrowheads="1"/>
              </p:cNvSpPr>
              <p:nvPr/>
            </p:nvSpPr>
            <p:spPr bwMode="auto">
              <a:xfrm>
                <a:off x="2461" y="3041"/>
                <a:ext cx="101" cy="1"/>
              </a:xfrm>
              <a:prstGeom prst="rect">
                <a:avLst/>
              </a:prstGeom>
              <a:solidFill>
                <a:srgbClr val="A5FC10"/>
              </a:solidFill>
              <a:ln w="0">
                <a:solidFill>
                  <a:srgbClr val="A5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39" name="Rectangle 6441"/>
              <p:cNvSpPr>
                <a:spLocks noChangeArrowheads="1"/>
              </p:cNvSpPr>
              <p:nvPr/>
            </p:nvSpPr>
            <p:spPr bwMode="auto">
              <a:xfrm>
                <a:off x="2461" y="3041"/>
                <a:ext cx="101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0" name="Rectangle 6442"/>
              <p:cNvSpPr>
                <a:spLocks noChangeArrowheads="1"/>
              </p:cNvSpPr>
              <p:nvPr/>
            </p:nvSpPr>
            <p:spPr bwMode="auto">
              <a:xfrm>
                <a:off x="2461" y="3041"/>
                <a:ext cx="101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1" name="Rectangle 6443"/>
              <p:cNvSpPr>
                <a:spLocks noChangeArrowheads="1"/>
              </p:cNvSpPr>
              <p:nvPr/>
            </p:nvSpPr>
            <p:spPr bwMode="auto">
              <a:xfrm>
                <a:off x="2461" y="3041"/>
                <a:ext cx="101" cy="1"/>
              </a:xfrm>
              <a:prstGeom prst="rect">
                <a:avLst/>
              </a:prstGeom>
              <a:solidFill>
                <a:srgbClr val="A7FC0E"/>
              </a:solidFill>
              <a:ln w="0">
                <a:solidFill>
                  <a:srgbClr val="A7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2" name="Rectangle 6444"/>
              <p:cNvSpPr>
                <a:spLocks noChangeArrowheads="1"/>
              </p:cNvSpPr>
              <p:nvPr/>
            </p:nvSpPr>
            <p:spPr bwMode="auto">
              <a:xfrm>
                <a:off x="2461" y="3038"/>
                <a:ext cx="101" cy="3"/>
              </a:xfrm>
              <a:prstGeom prst="rect">
                <a:avLst/>
              </a:prstGeom>
              <a:solidFill>
                <a:srgbClr val="A8FC0E"/>
              </a:solidFill>
              <a:ln w="0">
                <a:solidFill>
                  <a:srgbClr val="A8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3" name="Rectangle 6445"/>
              <p:cNvSpPr>
                <a:spLocks noChangeArrowheads="1"/>
              </p:cNvSpPr>
              <p:nvPr/>
            </p:nvSpPr>
            <p:spPr bwMode="auto">
              <a:xfrm>
                <a:off x="2461" y="3038"/>
                <a:ext cx="101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4" name="Rectangle 6446"/>
              <p:cNvSpPr>
                <a:spLocks noChangeArrowheads="1"/>
              </p:cNvSpPr>
              <p:nvPr/>
            </p:nvSpPr>
            <p:spPr bwMode="auto">
              <a:xfrm>
                <a:off x="2461" y="3038"/>
                <a:ext cx="101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5" name="Rectangle 6447"/>
              <p:cNvSpPr>
                <a:spLocks noChangeArrowheads="1"/>
              </p:cNvSpPr>
              <p:nvPr/>
            </p:nvSpPr>
            <p:spPr bwMode="auto">
              <a:xfrm>
                <a:off x="2461" y="3038"/>
                <a:ext cx="101" cy="1"/>
              </a:xfrm>
              <a:prstGeom prst="rect">
                <a:avLst/>
              </a:prstGeom>
              <a:solidFill>
                <a:srgbClr val="AAFB0C"/>
              </a:solidFill>
              <a:ln w="0">
                <a:solidFill>
                  <a:srgbClr val="AA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6" name="Rectangle 6448"/>
              <p:cNvSpPr>
                <a:spLocks noChangeArrowheads="1"/>
              </p:cNvSpPr>
              <p:nvPr/>
            </p:nvSpPr>
            <p:spPr bwMode="auto">
              <a:xfrm>
                <a:off x="2461" y="3038"/>
                <a:ext cx="101" cy="1"/>
              </a:xfrm>
              <a:prstGeom prst="rect">
                <a:avLst/>
              </a:prstGeom>
              <a:solidFill>
                <a:srgbClr val="ABFB0C"/>
              </a:solidFill>
              <a:ln w="0">
                <a:solidFill>
                  <a:srgbClr val="AB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7" name="Rectangle 6449"/>
              <p:cNvSpPr>
                <a:spLocks noChangeArrowheads="1"/>
              </p:cNvSpPr>
              <p:nvPr/>
            </p:nvSpPr>
            <p:spPr bwMode="auto">
              <a:xfrm>
                <a:off x="2461" y="3035"/>
                <a:ext cx="101" cy="3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8" name="Rectangle 6450"/>
              <p:cNvSpPr>
                <a:spLocks noChangeArrowheads="1"/>
              </p:cNvSpPr>
              <p:nvPr/>
            </p:nvSpPr>
            <p:spPr bwMode="auto">
              <a:xfrm>
                <a:off x="2461" y="3035"/>
                <a:ext cx="101" cy="1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49" name="Rectangle 6451"/>
              <p:cNvSpPr>
                <a:spLocks noChangeArrowheads="1"/>
              </p:cNvSpPr>
              <p:nvPr/>
            </p:nvSpPr>
            <p:spPr bwMode="auto">
              <a:xfrm>
                <a:off x="2461" y="3035"/>
                <a:ext cx="101" cy="1"/>
              </a:xfrm>
              <a:prstGeom prst="rect">
                <a:avLst/>
              </a:prstGeom>
              <a:solidFill>
                <a:srgbClr val="ADFB0A"/>
              </a:solidFill>
              <a:ln w="0">
                <a:solidFill>
                  <a:srgbClr val="ADFB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0" name="Rectangle 6452"/>
              <p:cNvSpPr>
                <a:spLocks noChangeArrowheads="1"/>
              </p:cNvSpPr>
              <p:nvPr/>
            </p:nvSpPr>
            <p:spPr bwMode="auto">
              <a:xfrm>
                <a:off x="2461" y="3035"/>
                <a:ext cx="101" cy="1"/>
              </a:xfrm>
              <a:prstGeom prst="rect">
                <a:avLst/>
              </a:prstGeom>
              <a:solidFill>
                <a:srgbClr val="AEFA0A"/>
              </a:solidFill>
              <a:ln w="0">
                <a:solidFill>
                  <a:srgbClr val="AEFA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1" name="Rectangle 6453"/>
              <p:cNvSpPr>
                <a:spLocks noChangeArrowheads="1"/>
              </p:cNvSpPr>
              <p:nvPr/>
            </p:nvSpPr>
            <p:spPr bwMode="auto">
              <a:xfrm>
                <a:off x="2461" y="3033"/>
                <a:ext cx="101" cy="2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2" name="Rectangle 6454"/>
              <p:cNvSpPr>
                <a:spLocks noChangeArrowheads="1"/>
              </p:cNvSpPr>
              <p:nvPr/>
            </p:nvSpPr>
            <p:spPr bwMode="auto">
              <a:xfrm>
                <a:off x="2461" y="3033"/>
                <a:ext cx="101" cy="1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3" name="Rectangle 6455"/>
              <p:cNvSpPr>
                <a:spLocks noChangeArrowheads="1"/>
              </p:cNvSpPr>
              <p:nvPr/>
            </p:nvSpPr>
            <p:spPr bwMode="auto">
              <a:xfrm>
                <a:off x="2461" y="3033"/>
                <a:ext cx="101" cy="1"/>
              </a:xfrm>
              <a:prstGeom prst="rect">
                <a:avLst/>
              </a:prstGeom>
              <a:solidFill>
                <a:srgbClr val="B0FA08"/>
              </a:solidFill>
              <a:ln w="0">
                <a:solidFill>
                  <a:srgbClr val="B0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4" name="Rectangle 6456"/>
              <p:cNvSpPr>
                <a:spLocks noChangeArrowheads="1"/>
              </p:cNvSpPr>
              <p:nvPr/>
            </p:nvSpPr>
            <p:spPr bwMode="auto">
              <a:xfrm>
                <a:off x="2461" y="3033"/>
                <a:ext cx="101" cy="1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5" name="Rectangle 6457"/>
              <p:cNvSpPr>
                <a:spLocks noChangeArrowheads="1"/>
              </p:cNvSpPr>
              <p:nvPr/>
            </p:nvSpPr>
            <p:spPr bwMode="auto">
              <a:xfrm>
                <a:off x="2461" y="3033"/>
                <a:ext cx="101" cy="1"/>
              </a:xfrm>
              <a:prstGeom prst="rect">
                <a:avLst/>
              </a:prstGeom>
              <a:solidFill>
                <a:srgbClr val="B2FA07"/>
              </a:solidFill>
              <a:ln w="0">
                <a:solidFill>
                  <a:srgbClr val="B2FA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6" name="Rectangle 6458"/>
              <p:cNvSpPr>
                <a:spLocks noChangeArrowheads="1"/>
              </p:cNvSpPr>
              <p:nvPr/>
            </p:nvSpPr>
            <p:spPr bwMode="auto">
              <a:xfrm>
                <a:off x="2461" y="3030"/>
                <a:ext cx="101" cy="3"/>
              </a:xfrm>
              <a:prstGeom prst="rect">
                <a:avLst/>
              </a:prstGeom>
              <a:solidFill>
                <a:srgbClr val="B2F907"/>
              </a:solidFill>
              <a:ln w="0">
                <a:solidFill>
                  <a:srgbClr val="B2F9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7" name="Rectangle 6459"/>
              <p:cNvSpPr>
                <a:spLocks noChangeArrowheads="1"/>
              </p:cNvSpPr>
              <p:nvPr/>
            </p:nvSpPr>
            <p:spPr bwMode="auto">
              <a:xfrm>
                <a:off x="2461" y="3030"/>
                <a:ext cx="101" cy="1"/>
              </a:xfrm>
              <a:prstGeom prst="rect">
                <a:avLst/>
              </a:prstGeom>
              <a:solidFill>
                <a:srgbClr val="B3F906"/>
              </a:solidFill>
              <a:ln w="0">
                <a:solidFill>
                  <a:srgbClr val="B3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8" name="Rectangle 6460"/>
              <p:cNvSpPr>
                <a:spLocks noChangeArrowheads="1"/>
              </p:cNvSpPr>
              <p:nvPr/>
            </p:nvSpPr>
            <p:spPr bwMode="auto">
              <a:xfrm>
                <a:off x="2461" y="3030"/>
                <a:ext cx="101" cy="1"/>
              </a:xfrm>
              <a:prstGeom prst="rect">
                <a:avLst/>
              </a:prstGeom>
              <a:solidFill>
                <a:srgbClr val="B4F906"/>
              </a:solidFill>
              <a:ln w="0">
                <a:solidFill>
                  <a:srgbClr val="B4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59" name="Rectangle 6461"/>
              <p:cNvSpPr>
                <a:spLocks noChangeArrowheads="1"/>
              </p:cNvSpPr>
              <p:nvPr/>
            </p:nvSpPr>
            <p:spPr bwMode="auto">
              <a:xfrm>
                <a:off x="2461" y="3030"/>
                <a:ext cx="101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0" name="Rectangle 6462"/>
              <p:cNvSpPr>
                <a:spLocks noChangeArrowheads="1"/>
              </p:cNvSpPr>
              <p:nvPr/>
            </p:nvSpPr>
            <p:spPr bwMode="auto">
              <a:xfrm>
                <a:off x="2461" y="3030"/>
                <a:ext cx="101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1" name="Rectangle 6463"/>
              <p:cNvSpPr>
                <a:spLocks noChangeArrowheads="1"/>
              </p:cNvSpPr>
              <p:nvPr/>
            </p:nvSpPr>
            <p:spPr bwMode="auto">
              <a:xfrm>
                <a:off x="2461" y="3027"/>
                <a:ext cx="101" cy="3"/>
              </a:xfrm>
              <a:prstGeom prst="rect">
                <a:avLst/>
              </a:prstGeom>
              <a:solidFill>
                <a:srgbClr val="B6F904"/>
              </a:solidFill>
              <a:ln w="0">
                <a:solidFill>
                  <a:srgbClr val="B6F9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2" name="Rectangle 6464"/>
              <p:cNvSpPr>
                <a:spLocks noChangeArrowheads="1"/>
              </p:cNvSpPr>
              <p:nvPr/>
            </p:nvSpPr>
            <p:spPr bwMode="auto">
              <a:xfrm>
                <a:off x="2461" y="3027"/>
                <a:ext cx="101" cy="1"/>
              </a:xfrm>
              <a:prstGeom prst="rect">
                <a:avLst/>
              </a:prstGeom>
              <a:solidFill>
                <a:srgbClr val="B7F804"/>
              </a:solidFill>
              <a:ln w="0">
                <a:solidFill>
                  <a:srgbClr val="B7F8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3" name="Rectangle 6465"/>
              <p:cNvSpPr>
                <a:spLocks noChangeArrowheads="1"/>
              </p:cNvSpPr>
              <p:nvPr/>
            </p:nvSpPr>
            <p:spPr bwMode="auto">
              <a:xfrm>
                <a:off x="2461" y="3027"/>
                <a:ext cx="101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4" name="Rectangle 6466"/>
              <p:cNvSpPr>
                <a:spLocks noChangeArrowheads="1"/>
              </p:cNvSpPr>
              <p:nvPr/>
            </p:nvSpPr>
            <p:spPr bwMode="auto">
              <a:xfrm>
                <a:off x="2461" y="3027"/>
                <a:ext cx="101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5" name="Rectangle 6467"/>
              <p:cNvSpPr>
                <a:spLocks noChangeArrowheads="1"/>
              </p:cNvSpPr>
              <p:nvPr/>
            </p:nvSpPr>
            <p:spPr bwMode="auto">
              <a:xfrm>
                <a:off x="2461" y="3024"/>
                <a:ext cx="101" cy="3"/>
              </a:xfrm>
              <a:prstGeom prst="rect">
                <a:avLst/>
              </a:prstGeom>
              <a:solidFill>
                <a:srgbClr val="B9F802"/>
              </a:solidFill>
              <a:ln w="0">
                <a:solidFill>
                  <a:srgbClr val="B9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6" name="Rectangle 6468"/>
              <p:cNvSpPr>
                <a:spLocks noChangeArrowheads="1"/>
              </p:cNvSpPr>
              <p:nvPr/>
            </p:nvSpPr>
            <p:spPr bwMode="auto">
              <a:xfrm>
                <a:off x="2461" y="3024"/>
                <a:ext cx="101" cy="1"/>
              </a:xfrm>
              <a:prstGeom prst="rect">
                <a:avLst/>
              </a:prstGeom>
              <a:solidFill>
                <a:srgbClr val="BAF802"/>
              </a:solidFill>
              <a:ln w="0">
                <a:solidFill>
                  <a:srgbClr val="BA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7" name="Rectangle 6469"/>
              <p:cNvSpPr>
                <a:spLocks noChangeArrowheads="1"/>
              </p:cNvSpPr>
              <p:nvPr/>
            </p:nvSpPr>
            <p:spPr bwMode="auto">
              <a:xfrm>
                <a:off x="2461" y="3024"/>
                <a:ext cx="101" cy="1"/>
              </a:xfrm>
              <a:prstGeom prst="rect">
                <a:avLst/>
              </a:prstGeom>
              <a:solidFill>
                <a:srgbClr val="BBF801"/>
              </a:solidFill>
              <a:ln w="0">
                <a:solidFill>
                  <a:srgbClr val="BBF8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8" name="Rectangle 6470"/>
              <p:cNvSpPr>
                <a:spLocks noChangeArrowheads="1"/>
              </p:cNvSpPr>
              <p:nvPr/>
            </p:nvSpPr>
            <p:spPr bwMode="auto">
              <a:xfrm>
                <a:off x="2461" y="3024"/>
                <a:ext cx="101" cy="1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69" name="Rectangle 6471"/>
              <p:cNvSpPr>
                <a:spLocks noChangeArrowheads="1"/>
              </p:cNvSpPr>
              <p:nvPr/>
            </p:nvSpPr>
            <p:spPr bwMode="auto">
              <a:xfrm>
                <a:off x="2461" y="3024"/>
                <a:ext cx="101" cy="1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0" name="Rectangle 6472"/>
              <p:cNvSpPr>
                <a:spLocks noChangeArrowheads="1"/>
              </p:cNvSpPr>
              <p:nvPr/>
            </p:nvSpPr>
            <p:spPr bwMode="auto">
              <a:xfrm>
                <a:off x="2461" y="3021"/>
                <a:ext cx="101" cy="3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1" name="Rectangle 6473"/>
              <p:cNvSpPr>
                <a:spLocks noChangeArrowheads="1"/>
              </p:cNvSpPr>
              <p:nvPr/>
            </p:nvSpPr>
            <p:spPr bwMode="auto">
              <a:xfrm>
                <a:off x="2461" y="3021"/>
                <a:ext cx="101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2" name="Rectangle 6474"/>
              <p:cNvSpPr>
                <a:spLocks noChangeArrowheads="1"/>
              </p:cNvSpPr>
              <p:nvPr/>
            </p:nvSpPr>
            <p:spPr bwMode="auto">
              <a:xfrm>
                <a:off x="2461" y="3021"/>
                <a:ext cx="101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3" name="Rectangle 6475"/>
              <p:cNvSpPr>
                <a:spLocks noChangeArrowheads="1"/>
              </p:cNvSpPr>
              <p:nvPr/>
            </p:nvSpPr>
            <p:spPr bwMode="auto">
              <a:xfrm>
                <a:off x="2461" y="3021"/>
                <a:ext cx="101" cy="1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2074" name="Rectangle 6476"/>
              <p:cNvSpPr>
                <a:spLocks noChangeArrowheads="1"/>
              </p:cNvSpPr>
              <p:nvPr/>
            </p:nvSpPr>
            <p:spPr bwMode="auto">
              <a:xfrm>
                <a:off x="2461" y="3021"/>
                <a:ext cx="101" cy="1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5" name="Group 6678"/>
            <p:cNvGrpSpPr>
              <a:grpSpLocks/>
            </p:cNvGrpSpPr>
            <p:nvPr/>
          </p:nvGrpSpPr>
          <p:grpSpPr bwMode="auto">
            <a:xfrm>
              <a:off x="2461" y="2901"/>
              <a:ext cx="101" cy="120"/>
              <a:chOff x="2461" y="2901"/>
              <a:chExt cx="101" cy="120"/>
            </a:xfrm>
          </p:grpSpPr>
          <p:sp>
            <p:nvSpPr>
              <p:cNvPr id="1391675" name="Rectangle 6478"/>
              <p:cNvSpPr>
                <a:spLocks noChangeArrowheads="1"/>
              </p:cNvSpPr>
              <p:nvPr/>
            </p:nvSpPr>
            <p:spPr bwMode="auto">
              <a:xfrm>
                <a:off x="2461" y="3019"/>
                <a:ext cx="101" cy="2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6" name="Rectangle 6479"/>
              <p:cNvSpPr>
                <a:spLocks noChangeArrowheads="1"/>
              </p:cNvSpPr>
              <p:nvPr/>
            </p:nvSpPr>
            <p:spPr bwMode="auto">
              <a:xfrm>
                <a:off x="2461" y="3019"/>
                <a:ext cx="101" cy="1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7" name="Rectangle 6480"/>
              <p:cNvSpPr>
                <a:spLocks noChangeArrowheads="1"/>
              </p:cNvSpPr>
              <p:nvPr/>
            </p:nvSpPr>
            <p:spPr bwMode="auto">
              <a:xfrm>
                <a:off x="2461" y="3019"/>
                <a:ext cx="101" cy="1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8" name="Rectangle 6481"/>
              <p:cNvSpPr>
                <a:spLocks noChangeArrowheads="1"/>
              </p:cNvSpPr>
              <p:nvPr/>
            </p:nvSpPr>
            <p:spPr bwMode="auto">
              <a:xfrm>
                <a:off x="2461" y="3019"/>
                <a:ext cx="101" cy="1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9" name="Rectangle 6482"/>
              <p:cNvSpPr>
                <a:spLocks noChangeArrowheads="1"/>
              </p:cNvSpPr>
              <p:nvPr/>
            </p:nvSpPr>
            <p:spPr bwMode="auto">
              <a:xfrm>
                <a:off x="2461" y="3016"/>
                <a:ext cx="101" cy="3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0" name="Rectangle 6483"/>
              <p:cNvSpPr>
                <a:spLocks noChangeArrowheads="1"/>
              </p:cNvSpPr>
              <p:nvPr/>
            </p:nvSpPr>
            <p:spPr bwMode="auto">
              <a:xfrm>
                <a:off x="2461" y="3016"/>
                <a:ext cx="101" cy="1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1" name="Rectangle 6484"/>
              <p:cNvSpPr>
                <a:spLocks noChangeArrowheads="1"/>
              </p:cNvSpPr>
              <p:nvPr/>
            </p:nvSpPr>
            <p:spPr bwMode="auto">
              <a:xfrm>
                <a:off x="2461" y="3016"/>
                <a:ext cx="101" cy="1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2" name="Rectangle 6485"/>
              <p:cNvSpPr>
                <a:spLocks noChangeArrowheads="1"/>
              </p:cNvSpPr>
              <p:nvPr/>
            </p:nvSpPr>
            <p:spPr bwMode="auto">
              <a:xfrm>
                <a:off x="2461" y="3016"/>
                <a:ext cx="101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3" name="Rectangle 6486"/>
              <p:cNvSpPr>
                <a:spLocks noChangeArrowheads="1"/>
              </p:cNvSpPr>
              <p:nvPr/>
            </p:nvSpPr>
            <p:spPr bwMode="auto">
              <a:xfrm>
                <a:off x="2461" y="3016"/>
                <a:ext cx="101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4" name="Rectangle 6487"/>
              <p:cNvSpPr>
                <a:spLocks noChangeArrowheads="1"/>
              </p:cNvSpPr>
              <p:nvPr/>
            </p:nvSpPr>
            <p:spPr bwMode="auto">
              <a:xfrm>
                <a:off x="2461" y="3013"/>
                <a:ext cx="101" cy="3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5" name="Rectangle 6488"/>
              <p:cNvSpPr>
                <a:spLocks noChangeArrowheads="1"/>
              </p:cNvSpPr>
              <p:nvPr/>
            </p:nvSpPr>
            <p:spPr bwMode="auto">
              <a:xfrm>
                <a:off x="2461" y="3013"/>
                <a:ext cx="101" cy="1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6" name="Rectangle 6489"/>
              <p:cNvSpPr>
                <a:spLocks noChangeArrowheads="1"/>
              </p:cNvSpPr>
              <p:nvPr/>
            </p:nvSpPr>
            <p:spPr bwMode="auto">
              <a:xfrm>
                <a:off x="2461" y="3013"/>
                <a:ext cx="101" cy="1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7" name="Rectangle 6490"/>
              <p:cNvSpPr>
                <a:spLocks noChangeArrowheads="1"/>
              </p:cNvSpPr>
              <p:nvPr/>
            </p:nvSpPr>
            <p:spPr bwMode="auto">
              <a:xfrm>
                <a:off x="2461" y="3013"/>
                <a:ext cx="101" cy="1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8" name="Rectangle 6491"/>
              <p:cNvSpPr>
                <a:spLocks noChangeArrowheads="1"/>
              </p:cNvSpPr>
              <p:nvPr/>
            </p:nvSpPr>
            <p:spPr bwMode="auto">
              <a:xfrm>
                <a:off x="2461" y="3013"/>
                <a:ext cx="101" cy="1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89" name="Rectangle 6492"/>
              <p:cNvSpPr>
                <a:spLocks noChangeArrowheads="1"/>
              </p:cNvSpPr>
              <p:nvPr/>
            </p:nvSpPr>
            <p:spPr bwMode="auto">
              <a:xfrm>
                <a:off x="2461" y="3010"/>
                <a:ext cx="101" cy="3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0" name="Rectangle 6493"/>
              <p:cNvSpPr>
                <a:spLocks noChangeArrowheads="1"/>
              </p:cNvSpPr>
              <p:nvPr/>
            </p:nvSpPr>
            <p:spPr bwMode="auto">
              <a:xfrm>
                <a:off x="2461" y="3010"/>
                <a:ext cx="101" cy="1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1" name="Rectangle 6494"/>
              <p:cNvSpPr>
                <a:spLocks noChangeArrowheads="1"/>
              </p:cNvSpPr>
              <p:nvPr/>
            </p:nvSpPr>
            <p:spPr bwMode="auto">
              <a:xfrm>
                <a:off x="2461" y="3010"/>
                <a:ext cx="101" cy="1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2" name="Rectangle 6495"/>
              <p:cNvSpPr>
                <a:spLocks noChangeArrowheads="1"/>
              </p:cNvSpPr>
              <p:nvPr/>
            </p:nvSpPr>
            <p:spPr bwMode="auto">
              <a:xfrm>
                <a:off x="2461" y="3010"/>
                <a:ext cx="101" cy="1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3" name="Rectangle 6496"/>
              <p:cNvSpPr>
                <a:spLocks noChangeArrowheads="1"/>
              </p:cNvSpPr>
              <p:nvPr/>
            </p:nvSpPr>
            <p:spPr bwMode="auto">
              <a:xfrm>
                <a:off x="2461" y="3010"/>
                <a:ext cx="101" cy="1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4" name="Rectangle 6497"/>
              <p:cNvSpPr>
                <a:spLocks noChangeArrowheads="1"/>
              </p:cNvSpPr>
              <p:nvPr/>
            </p:nvSpPr>
            <p:spPr bwMode="auto">
              <a:xfrm>
                <a:off x="2461" y="3007"/>
                <a:ext cx="101" cy="3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5" name="Rectangle 6498"/>
              <p:cNvSpPr>
                <a:spLocks noChangeArrowheads="1"/>
              </p:cNvSpPr>
              <p:nvPr/>
            </p:nvSpPr>
            <p:spPr bwMode="auto">
              <a:xfrm>
                <a:off x="2461" y="3007"/>
                <a:ext cx="101" cy="1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6" name="Rectangle 6499"/>
              <p:cNvSpPr>
                <a:spLocks noChangeArrowheads="1"/>
              </p:cNvSpPr>
              <p:nvPr/>
            </p:nvSpPr>
            <p:spPr bwMode="auto">
              <a:xfrm>
                <a:off x="2461" y="3007"/>
                <a:ext cx="101" cy="1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7" name="Rectangle 6500"/>
              <p:cNvSpPr>
                <a:spLocks noChangeArrowheads="1"/>
              </p:cNvSpPr>
              <p:nvPr/>
            </p:nvSpPr>
            <p:spPr bwMode="auto">
              <a:xfrm>
                <a:off x="2461" y="3007"/>
                <a:ext cx="101" cy="1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8" name="Rectangle 6501"/>
              <p:cNvSpPr>
                <a:spLocks noChangeArrowheads="1"/>
              </p:cNvSpPr>
              <p:nvPr/>
            </p:nvSpPr>
            <p:spPr bwMode="auto">
              <a:xfrm>
                <a:off x="2461" y="3005"/>
                <a:ext cx="101" cy="2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99" name="Rectangle 6502"/>
              <p:cNvSpPr>
                <a:spLocks noChangeArrowheads="1"/>
              </p:cNvSpPr>
              <p:nvPr/>
            </p:nvSpPr>
            <p:spPr bwMode="auto">
              <a:xfrm>
                <a:off x="2461" y="3005"/>
                <a:ext cx="101" cy="1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0" name="Rectangle 6503"/>
              <p:cNvSpPr>
                <a:spLocks noChangeArrowheads="1"/>
              </p:cNvSpPr>
              <p:nvPr/>
            </p:nvSpPr>
            <p:spPr bwMode="auto">
              <a:xfrm>
                <a:off x="2461" y="3005"/>
                <a:ext cx="101" cy="1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1" name="Rectangle 6504"/>
              <p:cNvSpPr>
                <a:spLocks noChangeArrowheads="1"/>
              </p:cNvSpPr>
              <p:nvPr/>
            </p:nvSpPr>
            <p:spPr bwMode="auto">
              <a:xfrm>
                <a:off x="2461" y="3005"/>
                <a:ext cx="101" cy="1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2" name="Rectangle 6505"/>
              <p:cNvSpPr>
                <a:spLocks noChangeArrowheads="1"/>
              </p:cNvSpPr>
              <p:nvPr/>
            </p:nvSpPr>
            <p:spPr bwMode="auto">
              <a:xfrm>
                <a:off x="2461" y="3005"/>
                <a:ext cx="101" cy="1"/>
              </a:xfrm>
              <a:prstGeom prst="rect">
                <a:avLst/>
              </a:prstGeom>
              <a:solidFill>
                <a:srgbClr val="D5F000"/>
              </a:solidFill>
              <a:ln w="0">
                <a:solidFill>
                  <a:srgbClr val="D5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3" name="Rectangle 6506"/>
              <p:cNvSpPr>
                <a:spLocks noChangeArrowheads="1"/>
              </p:cNvSpPr>
              <p:nvPr/>
            </p:nvSpPr>
            <p:spPr bwMode="auto">
              <a:xfrm>
                <a:off x="2461" y="3002"/>
                <a:ext cx="101" cy="3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4" name="Rectangle 6507"/>
              <p:cNvSpPr>
                <a:spLocks noChangeArrowheads="1"/>
              </p:cNvSpPr>
              <p:nvPr/>
            </p:nvSpPr>
            <p:spPr bwMode="auto">
              <a:xfrm>
                <a:off x="2461" y="3002"/>
                <a:ext cx="101" cy="1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5" name="Rectangle 6508"/>
              <p:cNvSpPr>
                <a:spLocks noChangeArrowheads="1"/>
              </p:cNvSpPr>
              <p:nvPr/>
            </p:nvSpPr>
            <p:spPr bwMode="auto">
              <a:xfrm>
                <a:off x="2461" y="3002"/>
                <a:ext cx="101" cy="1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6" name="Rectangle 6509"/>
              <p:cNvSpPr>
                <a:spLocks noChangeArrowheads="1"/>
              </p:cNvSpPr>
              <p:nvPr/>
            </p:nvSpPr>
            <p:spPr bwMode="auto">
              <a:xfrm>
                <a:off x="2461" y="3002"/>
                <a:ext cx="101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7" name="Rectangle 6510"/>
              <p:cNvSpPr>
                <a:spLocks noChangeArrowheads="1"/>
              </p:cNvSpPr>
              <p:nvPr/>
            </p:nvSpPr>
            <p:spPr bwMode="auto">
              <a:xfrm>
                <a:off x="2461" y="3002"/>
                <a:ext cx="101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8" name="Rectangle 6511"/>
              <p:cNvSpPr>
                <a:spLocks noChangeArrowheads="1"/>
              </p:cNvSpPr>
              <p:nvPr/>
            </p:nvSpPr>
            <p:spPr bwMode="auto">
              <a:xfrm>
                <a:off x="2461" y="2999"/>
                <a:ext cx="101" cy="3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09" name="Rectangle 6512"/>
              <p:cNvSpPr>
                <a:spLocks noChangeArrowheads="1"/>
              </p:cNvSpPr>
              <p:nvPr/>
            </p:nvSpPr>
            <p:spPr bwMode="auto">
              <a:xfrm>
                <a:off x="2461" y="2999"/>
                <a:ext cx="101" cy="1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0" name="Rectangle 6513"/>
              <p:cNvSpPr>
                <a:spLocks noChangeArrowheads="1"/>
              </p:cNvSpPr>
              <p:nvPr/>
            </p:nvSpPr>
            <p:spPr bwMode="auto">
              <a:xfrm>
                <a:off x="2461" y="2999"/>
                <a:ext cx="101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1" name="Rectangle 6514"/>
              <p:cNvSpPr>
                <a:spLocks noChangeArrowheads="1"/>
              </p:cNvSpPr>
              <p:nvPr/>
            </p:nvSpPr>
            <p:spPr bwMode="auto">
              <a:xfrm>
                <a:off x="2461" y="2999"/>
                <a:ext cx="101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2" name="Rectangle 6515"/>
              <p:cNvSpPr>
                <a:spLocks noChangeArrowheads="1"/>
              </p:cNvSpPr>
              <p:nvPr/>
            </p:nvSpPr>
            <p:spPr bwMode="auto">
              <a:xfrm>
                <a:off x="2461" y="2996"/>
                <a:ext cx="101" cy="3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3" name="Rectangle 6516"/>
              <p:cNvSpPr>
                <a:spLocks noChangeArrowheads="1"/>
              </p:cNvSpPr>
              <p:nvPr/>
            </p:nvSpPr>
            <p:spPr bwMode="auto">
              <a:xfrm>
                <a:off x="2461" y="2996"/>
                <a:ext cx="101" cy="1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4" name="Rectangle 6517"/>
              <p:cNvSpPr>
                <a:spLocks noChangeArrowheads="1"/>
              </p:cNvSpPr>
              <p:nvPr/>
            </p:nvSpPr>
            <p:spPr bwMode="auto">
              <a:xfrm>
                <a:off x="2461" y="2996"/>
                <a:ext cx="101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5" name="Rectangle 6518"/>
              <p:cNvSpPr>
                <a:spLocks noChangeArrowheads="1"/>
              </p:cNvSpPr>
              <p:nvPr/>
            </p:nvSpPr>
            <p:spPr bwMode="auto">
              <a:xfrm>
                <a:off x="2461" y="2996"/>
                <a:ext cx="101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6" name="Rectangle 6519"/>
              <p:cNvSpPr>
                <a:spLocks noChangeArrowheads="1"/>
              </p:cNvSpPr>
              <p:nvPr/>
            </p:nvSpPr>
            <p:spPr bwMode="auto">
              <a:xfrm>
                <a:off x="2461" y="2996"/>
                <a:ext cx="101" cy="1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7" name="Rectangle 6520"/>
              <p:cNvSpPr>
                <a:spLocks noChangeArrowheads="1"/>
              </p:cNvSpPr>
              <p:nvPr/>
            </p:nvSpPr>
            <p:spPr bwMode="auto">
              <a:xfrm>
                <a:off x="2461" y="2993"/>
                <a:ext cx="101" cy="3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8" name="Rectangle 6521"/>
              <p:cNvSpPr>
                <a:spLocks noChangeArrowheads="1"/>
              </p:cNvSpPr>
              <p:nvPr/>
            </p:nvSpPr>
            <p:spPr bwMode="auto">
              <a:xfrm>
                <a:off x="2461" y="2993"/>
                <a:ext cx="101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19" name="Rectangle 6522"/>
              <p:cNvSpPr>
                <a:spLocks noChangeArrowheads="1"/>
              </p:cNvSpPr>
              <p:nvPr/>
            </p:nvSpPr>
            <p:spPr bwMode="auto">
              <a:xfrm>
                <a:off x="2461" y="2993"/>
                <a:ext cx="101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0" name="Rectangle 6523"/>
              <p:cNvSpPr>
                <a:spLocks noChangeArrowheads="1"/>
              </p:cNvSpPr>
              <p:nvPr/>
            </p:nvSpPr>
            <p:spPr bwMode="auto">
              <a:xfrm>
                <a:off x="2461" y="2993"/>
                <a:ext cx="101" cy="1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1" name="Rectangle 6524"/>
              <p:cNvSpPr>
                <a:spLocks noChangeArrowheads="1"/>
              </p:cNvSpPr>
              <p:nvPr/>
            </p:nvSpPr>
            <p:spPr bwMode="auto">
              <a:xfrm>
                <a:off x="2461" y="2993"/>
                <a:ext cx="101" cy="1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2" name="Rectangle 6525"/>
              <p:cNvSpPr>
                <a:spLocks noChangeArrowheads="1"/>
              </p:cNvSpPr>
              <p:nvPr/>
            </p:nvSpPr>
            <p:spPr bwMode="auto">
              <a:xfrm>
                <a:off x="2461" y="2991"/>
                <a:ext cx="101" cy="2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3" name="Rectangle 6526"/>
              <p:cNvSpPr>
                <a:spLocks noChangeArrowheads="1"/>
              </p:cNvSpPr>
              <p:nvPr/>
            </p:nvSpPr>
            <p:spPr bwMode="auto">
              <a:xfrm>
                <a:off x="2461" y="2991"/>
                <a:ext cx="101" cy="1"/>
              </a:xfrm>
              <a:prstGeom prst="rect">
                <a:avLst/>
              </a:prstGeom>
              <a:solidFill>
                <a:srgbClr val="E4E900"/>
              </a:solidFill>
              <a:ln w="0">
                <a:solidFill>
                  <a:srgbClr val="E4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4" name="Rectangle 6527"/>
              <p:cNvSpPr>
                <a:spLocks noChangeArrowheads="1"/>
              </p:cNvSpPr>
              <p:nvPr/>
            </p:nvSpPr>
            <p:spPr bwMode="auto">
              <a:xfrm>
                <a:off x="2461" y="2991"/>
                <a:ext cx="101" cy="1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5" name="Rectangle 6528"/>
              <p:cNvSpPr>
                <a:spLocks noChangeArrowheads="1"/>
              </p:cNvSpPr>
              <p:nvPr/>
            </p:nvSpPr>
            <p:spPr bwMode="auto">
              <a:xfrm>
                <a:off x="2461" y="2991"/>
                <a:ext cx="101" cy="1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6" name="Rectangle 6529"/>
              <p:cNvSpPr>
                <a:spLocks noChangeArrowheads="1"/>
              </p:cNvSpPr>
              <p:nvPr/>
            </p:nvSpPr>
            <p:spPr bwMode="auto">
              <a:xfrm>
                <a:off x="2461" y="2988"/>
                <a:ext cx="101" cy="3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7" name="Rectangle 6530"/>
              <p:cNvSpPr>
                <a:spLocks noChangeArrowheads="1"/>
              </p:cNvSpPr>
              <p:nvPr/>
            </p:nvSpPr>
            <p:spPr bwMode="auto">
              <a:xfrm>
                <a:off x="2461" y="2988"/>
                <a:ext cx="101" cy="1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8" name="Rectangle 6531"/>
              <p:cNvSpPr>
                <a:spLocks noChangeArrowheads="1"/>
              </p:cNvSpPr>
              <p:nvPr/>
            </p:nvSpPr>
            <p:spPr bwMode="auto">
              <a:xfrm>
                <a:off x="2461" y="2988"/>
                <a:ext cx="101" cy="1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29" name="Rectangle 6532"/>
              <p:cNvSpPr>
                <a:spLocks noChangeArrowheads="1"/>
              </p:cNvSpPr>
              <p:nvPr/>
            </p:nvSpPr>
            <p:spPr bwMode="auto">
              <a:xfrm>
                <a:off x="2461" y="2988"/>
                <a:ext cx="101" cy="1"/>
              </a:xfrm>
              <a:prstGeom prst="rect">
                <a:avLst/>
              </a:prstGeom>
              <a:solidFill>
                <a:srgbClr val="E9E800"/>
              </a:solidFill>
              <a:ln w="0">
                <a:solidFill>
                  <a:srgbClr val="E9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0" name="Rectangle 6533"/>
              <p:cNvSpPr>
                <a:spLocks noChangeArrowheads="1"/>
              </p:cNvSpPr>
              <p:nvPr/>
            </p:nvSpPr>
            <p:spPr bwMode="auto">
              <a:xfrm>
                <a:off x="2461" y="2988"/>
                <a:ext cx="101" cy="1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1" name="Rectangle 6534"/>
              <p:cNvSpPr>
                <a:spLocks noChangeArrowheads="1"/>
              </p:cNvSpPr>
              <p:nvPr/>
            </p:nvSpPr>
            <p:spPr bwMode="auto">
              <a:xfrm>
                <a:off x="2461" y="2985"/>
                <a:ext cx="101" cy="3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2" name="Rectangle 6535"/>
              <p:cNvSpPr>
                <a:spLocks noChangeArrowheads="1"/>
              </p:cNvSpPr>
              <p:nvPr/>
            </p:nvSpPr>
            <p:spPr bwMode="auto">
              <a:xfrm>
                <a:off x="2461" y="2985"/>
                <a:ext cx="101" cy="1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3" name="Rectangle 6536"/>
              <p:cNvSpPr>
                <a:spLocks noChangeArrowheads="1"/>
              </p:cNvSpPr>
              <p:nvPr/>
            </p:nvSpPr>
            <p:spPr bwMode="auto">
              <a:xfrm>
                <a:off x="2461" y="2985"/>
                <a:ext cx="101" cy="1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4" name="Rectangle 6537"/>
              <p:cNvSpPr>
                <a:spLocks noChangeArrowheads="1"/>
              </p:cNvSpPr>
              <p:nvPr/>
            </p:nvSpPr>
            <p:spPr bwMode="auto">
              <a:xfrm>
                <a:off x="2461" y="2985"/>
                <a:ext cx="101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5" name="Rectangle 6538"/>
              <p:cNvSpPr>
                <a:spLocks noChangeArrowheads="1"/>
              </p:cNvSpPr>
              <p:nvPr/>
            </p:nvSpPr>
            <p:spPr bwMode="auto">
              <a:xfrm>
                <a:off x="2461" y="2985"/>
                <a:ext cx="101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6" name="Rectangle 6539"/>
              <p:cNvSpPr>
                <a:spLocks noChangeArrowheads="1"/>
              </p:cNvSpPr>
              <p:nvPr/>
            </p:nvSpPr>
            <p:spPr bwMode="auto">
              <a:xfrm>
                <a:off x="2461" y="2982"/>
                <a:ext cx="101" cy="3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7" name="Rectangle 6540"/>
              <p:cNvSpPr>
                <a:spLocks noChangeArrowheads="1"/>
              </p:cNvSpPr>
              <p:nvPr/>
            </p:nvSpPr>
            <p:spPr bwMode="auto">
              <a:xfrm>
                <a:off x="2461" y="2982"/>
                <a:ext cx="101" cy="1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8" name="Rectangle 6541"/>
              <p:cNvSpPr>
                <a:spLocks noChangeArrowheads="1"/>
              </p:cNvSpPr>
              <p:nvPr/>
            </p:nvSpPr>
            <p:spPr bwMode="auto">
              <a:xfrm>
                <a:off x="2461" y="2982"/>
                <a:ext cx="101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39" name="Rectangle 6542"/>
              <p:cNvSpPr>
                <a:spLocks noChangeArrowheads="1"/>
              </p:cNvSpPr>
              <p:nvPr/>
            </p:nvSpPr>
            <p:spPr bwMode="auto">
              <a:xfrm>
                <a:off x="2461" y="2982"/>
                <a:ext cx="101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0" name="Rectangle 6543"/>
              <p:cNvSpPr>
                <a:spLocks noChangeArrowheads="1"/>
              </p:cNvSpPr>
              <p:nvPr/>
            </p:nvSpPr>
            <p:spPr bwMode="auto">
              <a:xfrm>
                <a:off x="2461" y="2979"/>
                <a:ext cx="101" cy="3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1" name="Rectangle 6544"/>
              <p:cNvSpPr>
                <a:spLocks noChangeArrowheads="1"/>
              </p:cNvSpPr>
              <p:nvPr/>
            </p:nvSpPr>
            <p:spPr bwMode="auto">
              <a:xfrm>
                <a:off x="2461" y="2979"/>
                <a:ext cx="101" cy="1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2" name="Rectangle 6545"/>
              <p:cNvSpPr>
                <a:spLocks noChangeArrowheads="1"/>
              </p:cNvSpPr>
              <p:nvPr/>
            </p:nvSpPr>
            <p:spPr bwMode="auto">
              <a:xfrm>
                <a:off x="2461" y="2979"/>
                <a:ext cx="101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3" name="Rectangle 6546"/>
              <p:cNvSpPr>
                <a:spLocks noChangeArrowheads="1"/>
              </p:cNvSpPr>
              <p:nvPr/>
            </p:nvSpPr>
            <p:spPr bwMode="auto">
              <a:xfrm>
                <a:off x="2461" y="2979"/>
                <a:ext cx="101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4" name="Rectangle 6547"/>
              <p:cNvSpPr>
                <a:spLocks noChangeArrowheads="1"/>
              </p:cNvSpPr>
              <p:nvPr/>
            </p:nvSpPr>
            <p:spPr bwMode="auto">
              <a:xfrm>
                <a:off x="2461" y="2979"/>
                <a:ext cx="101" cy="1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5" name="Rectangle 6548"/>
              <p:cNvSpPr>
                <a:spLocks noChangeArrowheads="1"/>
              </p:cNvSpPr>
              <p:nvPr/>
            </p:nvSpPr>
            <p:spPr bwMode="auto">
              <a:xfrm>
                <a:off x="2461" y="2977"/>
                <a:ext cx="101" cy="2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6" name="Rectangle 6549"/>
              <p:cNvSpPr>
                <a:spLocks noChangeArrowheads="1"/>
              </p:cNvSpPr>
              <p:nvPr/>
            </p:nvSpPr>
            <p:spPr bwMode="auto">
              <a:xfrm>
                <a:off x="2461" y="2977"/>
                <a:ext cx="101" cy="1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7" name="Rectangle 6550"/>
              <p:cNvSpPr>
                <a:spLocks noChangeArrowheads="1"/>
              </p:cNvSpPr>
              <p:nvPr/>
            </p:nvSpPr>
            <p:spPr bwMode="auto">
              <a:xfrm>
                <a:off x="2461" y="2977"/>
                <a:ext cx="101" cy="1"/>
              </a:xfrm>
              <a:prstGeom prst="rect">
                <a:avLst/>
              </a:prstGeom>
              <a:solidFill>
                <a:srgbClr val="F6E100"/>
              </a:solidFill>
              <a:ln w="0">
                <a:solidFill>
                  <a:srgbClr val="F6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8" name="Rectangle 6551"/>
              <p:cNvSpPr>
                <a:spLocks noChangeArrowheads="1"/>
              </p:cNvSpPr>
              <p:nvPr/>
            </p:nvSpPr>
            <p:spPr bwMode="auto">
              <a:xfrm>
                <a:off x="2461" y="2977"/>
                <a:ext cx="101" cy="1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49" name="Rectangle 6552"/>
              <p:cNvSpPr>
                <a:spLocks noChangeArrowheads="1"/>
              </p:cNvSpPr>
              <p:nvPr/>
            </p:nvSpPr>
            <p:spPr bwMode="auto">
              <a:xfrm>
                <a:off x="2461" y="2977"/>
                <a:ext cx="101" cy="1"/>
              </a:xfrm>
              <a:prstGeom prst="rect">
                <a:avLst/>
              </a:prstGeom>
              <a:solidFill>
                <a:srgbClr val="F8E100"/>
              </a:solidFill>
              <a:ln w="0">
                <a:solidFill>
                  <a:srgbClr val="F8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0" name="Rectangle 6553"/>
              <p:cNvSpPr>
                <a:spLocks noChangeArrowheads="1"/>
              </p:cNvSpPr>
              <p:nvPr/>
            </p:nvSpPr>
            <p:spPr bwMode="auto">
              <a:xfrm>
                <a:off x="2461" y="2974"/>
                <a:ext cx="101" cy="3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1" name="Rectangle 6554"/>
              <p:cNvSpPr>
                <a:spLocks noChangeArrowheads="1"/>
              </p:cNvSpPr>
              <p:nvPr/>
            </p:nvSpPr>
            <p:spPr bwMode="auto">
              <a:xfrm>
                <a:off x="2461" y="2974"/>
                <a:ext cx="101" cy="1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2" name="Rectangle 6555"/>
              <p:cNvSpPr>
                <a:spLocks noChangeArrowheads="1"/>
              </p:cNvSpPr>
              <p:nvPr/>
            </p:nvSpPr>
            <p:spPr bwMode="auto">
              <a:xfrm>
                <a:off x="2461" y="2974"/>
                <a:ext cx="101" cy="1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3" name="Rectangle 6556"/>
              <p:cNvSpPr>
                <a:spLocks noChangeArrowheads="1"/>
              </p:cNvSpPr>
              <p:nvPr/>
            </p:nvSpPr>
            <p:spPr bwMode="auto">
              <a:xfrm>
                <a:off x="2461" y="2974"/>
                <a:ext cx="101" cy="1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4" name="Rectangle 6557"/>
              <p:cNvSpPr>
                <a:spLocks noChangeArrowheads="1"/>
              </p:cNvSpPr>
              <p:nvPr/>
            </p:nvSpPr>
            <p:spPr bwMode="auto">
              <a:xfrm>
                <a:off x="2461" y="2974"/>
                <a:ext cx="101" cy="1"/>
              </a:xfrm>
              <a:prstGeom prst="rect">
                <a:avLst/>
              </a:prstGeom>
              <a:solidFill>
                <a:srgbClr val="FCDF00"/>
              </a:solidFill>
              <a:ln w="0">
                <a:solidFill>
                  <a:srgbClr val="FC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5" name="Rectangle 6558"/>
              <p:cNvSpPr>
                <a:spLocks noChangeArrowheads="1"/>
              </p:cNvSpPr>
              <p:nvPr/>
            </p:nvSpPr>
            <p:spPr bwMode="auto">
              <a:xfrm>
                <a:off x="2461" y="2971"/>
                <a:ext cx="101" cy="3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6" name="Rectangle 6559"/>
              <p:cNvSpPr>
                <a:spLocks noChangeArrowheads="1"/>
              </p:cNvSpPr>
              <p:nvPr/>
            </p:nvSpPr>
            <p:spPr bwMode="auto">
              <a:xfrm>
                <a:off x="2461" y="2971"/>
                <a:ext cx="101" cy="1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7" name="Rectangle 6560"/>
              <p:cNvSpPr>
                <a:spLocks noChangeArrowheads="1"/>
              </p:cNvSpPr>
              <p:nvPr/>
            </p:nvSpPr>
            <p:spPr bwMode="auto">
              <a:xfrm>
                <a:off x="2461" y="2971"/>
                <a:ext cx="101" cy="1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8" name="Rectangle 6561"/>
              <p:cNvSpPr>
                <a:spLocks noChangeArrowheads="1"/>
              </p:cNvSpPr>
              <p:nvPr/>
            </p:nvSpPr>
            <p:spPr bwMode="auto">
              <a:xfrm>
                <a:off x="2461" y="2971"/>
                <a:ext cx="101" cy="1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59" name="Rectangle 6562"/>
              <p:cNvSpPr>
                <a:spLocks noChangeArrowheads="1"/>
              </p:cNvSpPr>
              <p:nvPr/>
            </p:nvSpPr>
            <p:spPr bwMode="auto">
              <a:xfrm>
                <a:off x="2461" y="2968"/>
                <a:ext cx="101" cy="3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0" name="Rectangle 6563"/>
              <p:cNvSpPr>
                <a:spLocks noChangeArrowheads="1"/>
              </p:cNvSpPr>
              <p:nvPr/>
            </p:nvSpPr>
            <p:spPr bwMode="auto">
              <a:xfrm>
                <a:off x="2461" y="2968"/>
                <a:ext cx="101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1" name="Rectangle 6564"/>
              <p:cNvSpPr>
                <a:spLocks noChangeArrowheads="1"/>
              </p:cNvSpPr>
              <p:nvPr/>
            </p:nvSpPr>
            <p:spPr bwMode="auto">
              <a:xfrm>
                <a:off x="2461" y="2968"/>
                <a:ext cx="101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2" name="Rectangle 6565"/>
              <p:cNvSpPr>
                <a:spLocks noChangeArrowheads="1"/>
              </p:cNvSpPr>
              <p:nvPr/>
            </p:nvSpPr>
            <p:spPr bwMode="auto">
              <a:xfrm>
                <a:off x="2461" y="2968"/>
                <a:ext cx="101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3" name="Rectangle 6566"/>
              <p:cNvSpPr>
                <a:spLocks noChangeArrowheads="1"/>
              </p:cNvSpPr>
              <p:nvPr/>
            </p:nvSpPr>
            <p:spPr bwMode="auto">
              <a:xfrm>
                <a:off x="2461" y="2968"/>
                <a:ext cx="101" cy="1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4" name="Rectangle 6567"/>
              <p:cNvSpPr>
                <a:spLocks noChangeArrowheads="1"/>
              </p:cNvSpPr>
              <p:nvPr/>
            </p:nvSpPr>
            <p:spPr bwMode="auto">
              <a:xfrm>
                <a:off x="2461" y="2966"/>
                <a:ext cx="101" cy="2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5" name="Rectangle 6568"/>
              <p:cNvSpPr>
                <a:spLocks noChangeArrowheads="1"/>
              </p:cNvSpPr>
              <p:nvPr/>
            </p:nvSpPr>
            <p:spPr bwMode="auto">
              <a:xfrm>
                <a:off x="2461" y="2966"/>
                <a:ext cx="101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6" name="Rectangle 6569"/>
              <p:cNvSpPr>
                <a:spLocks noChangeArrowheads="1"/>
              </p:cNvSpPr>
              <p:nvPr/>
            </p:nvSpPr>
            <p:spPr bwMode="auto">
              <a:xfrm>
                <a:off x="2461" y="2966"/>
                <a:ext cx="101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7" name="Rectangle 6570"/>
              <p:cNvSpPr>
                <a:spLocks noChangeArrowheads="1"/>
              </p:cNvSpPr>
              <p:nvPr/>
            </p:nvSpPr>
            <p:spPr bwMode="auto">
              <a:xfrm>
                <a:off x="2461" y="2966"/>
                <a:ext cx="101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8" name="Rectangle 6571"/>
              <p:cNvSpPr>
                <a:spLocks noChangeArrowheads="1"/>
              </p:cNvSpPr>
              <p:nvPr/>
            </p:nvSpPr>
            <p:spPr bwMode="auto">
              <a:xfrm>
                <a:off x="2461" y="2966"/>
                <a:ext cx="101" cy="1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69" name="Rectangle 6572"/>
              <p:cNvSpPr>
                <a:spLocks noChangeArrowheads="1"/>
              </p:cNvSpPr>
              <p:nvPr/>
            </p:nvSpPr>
            <p:spPr bwMode="auto">
              <a:xfrm>
                <a:off x="2461" y="2963"/>
                <a:ext cx="101" cy="3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0" name="Rectangle 6573"/>
              <p:cNvSpPr>
                <a:spLocks noChangeArrowheads="1"/>
              </p:cNvSpPr>
              <p:nvPr/>
            </p:nvSpPr>
            <p:spPr bwMode="auto">
              <a:xfrm>
                <a:off x="2461" y="2963"/>
                <a:ext cx="101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1" name="Rectangle 6574"/>
              <p:cNvSpPr>
                <a:spLocks noChangeArrowheads="1"/>
              </p:cNvSpPr>
              <p:nvPr/>
            </p:nvSpPr>
            <p:spPr bwMode="auto">
              <a:xfrm>
                <a:off x="2461" y="2963"/>
                <a:ext cx="101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2" name="Rectangle 6575"/>
              <p:cNvSpPr>
                <a:spLocks noChangeArrowheads="1"/>
              </p:cNvSpPr>
              <p:nvPr/>
            </p:nvSpPr>
            <p:spPr bwMode="auto">
              <a:xfrm>
                <a:off x="2461" y="2963"/>
                <a:ext cx="101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3" name="Rectangle 6576"/>
              <p:cNvSpPr>
                <a:spLocks noChangeArrowheads="1"/>
              </p:cNvSpPr>
              <p:nvPr/>
            </p:nvSpPr>
            <p:spPr bwMode="auto">
              <a:xfrm>
                <a:off x="2461" y="2960"/>
                <a:ext cx="101" cy="3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4" name="Rectangle 6577"/>
              <p:cNvSpPr>
                <a:spLocks noChangeArrowheads="1"/>
              </p:cNvSpPr>
              <p:nvPr/>
            </p:nvSpPr>
            <p:spPr bwMode="auto">
              <a:xfrm>
                <a:off x="2461" y="2960"/>
                <a:ext cx="101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5" name="Rectangle 6578"/>
              <p:cNvSpPr>
                <a:spLocks noChangeArrowheads="1"/>
              </p:cNvSpPr>
              <p:nvPr/>
            </p:nvSpPr>
            <p:spPr bwMode="auto">
              <a:xfrm>
                <a:off x="2461" y="2960"/>
                <a:ext cx="101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6" name="Rectangle 6579"/>
              <p:cNvSpPr>
                <a:spLocks noChangeArrowheads="1"/>
              </p:cNvSpPr>
              <p:nvPr/>
            </p:nvSpPr>
            <p:spPr bwMode="auto">
              <a:xfrm>
                <a:off x="2461" y="2960"/>
                <a:ext cx="101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7" name="Rectangle 6580"/>
              <p:cNvSpPr>
                <a:spLocks noChangeArrowheads="1"/>
              </p:cNvSpPr>
              <p:nvPr/>
            </p:nvSpPr>
            <p:spPr bwMode="auto">
              <a:xfrm>
                <a:off x="2461" y="2960"/>
                <a:ext cx="101" cy="1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8" name="Rectangle 6581"/>
              <p:cNvSpPr>
                <a:spLocks noChangeArrowheads="1"/>
              </p:cNvSpPr>
              <p:nvPr/>
            </p:nvSpPr>
            <p:spPr bwMode="auto">
              <a:xfrm>
                <a:off x="2461" y="2957"/>
                <a:ext cx="101" cy="3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79" name="Rectangle 6582"/>
              <p:cNvSpPr>
                <a:spLocks noChangeArrowheads="1"/>
              </p:cNvSpPr>
              <p:nvPr/>
            </p:nvSpPr>
            <p:spPr bwMode="auto">
              <a:xfrm>
                <a:off x="2461" y="2957"/>
                <a:ext cx="101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0" name="Rectangle 6583"/>
              <p:cNvSpPr>
                <a:spLocks noChangeArrowheads="1"/>
              </p:cNvSpPr>
              <p:nvPr/>
            </p:nvSpPr>
            <p:spPr bwMode="auto">
              <a:xfrm>
                <a:off x="2461" y="2957"/>
                <a:ext cx="101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1" name="Rectangle 6584"/>
              <p:cNvSpPr>
                <a:spLocks noChangeArrowheads="1"/>
              </p:cNvSpPr>
              <p:nvPr/>
            </p:nvSpPr>
            <p:spPr bwMode="auto">
              <a:xfrm>
                <a:off x="2461" y="2957"/>
                <a:ext cx="101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2" name="Rectangle 6585"/>
              <p:cNvSpPr>
                <a:spLocks noChangeArrowheads="1"/>
              </p:cNvSpPr>
              <p:nvPr/>
            </p:nvSpPr>
            <p:spPr bwMode="auto">
              <a:xfrm>
                <a:off x="2461" y="2957"/>
                <a:ext cx="101" cy="1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3" name="Rectangle 6586"/>
              <p:cNvSpPr>
                <a:spLocks noChangeArrowheads="1"/>
              </p:cNvSpPr>
              <p:nvPr/>
            </p:nvSpPr>
            <p:spPr bwMode="auto">
              <a:xfrm>
                <a:off x="2461" y="2954"/>
                <a:ext cx="101" cy="3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4" name="Rectangle 6587"/>
              <p:cNvSpPr>
                <a:spLocks noChangeArrowheads="1"/>
              </p:cNvSpPr>
              <p:nvPr/>
            </p:nvSpPr>
            <p:spPr bwMode="auto">
              <a:xfrm>
                <a:off x="2461" y="2954"/>
                <a:ext cx="101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5" name="Rectangle 6588"/>
              <p:cNvSpPr>
                <a:spLocks noChangeArrowheads="1"/>
              </p:cNvSpPr>
              <p:nvPr/>
            </p:nvSpPr>
            <p:spPr bwMode="auto">
              <a:xfrm>
                <a:off x="2461" y="2954"/>
                <a:ext cx="101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6" name="Rectangle 6589"/>
              <p:cNvSpPr>
                <a:spLocks noChangeArrowheads="1"/>
              </p:cNvSpPr>
              <p:nvPr/>
            </p:nvSpPr>
            <p:spPr bwMode="auto">
              <a:xfrm>
                <a:off x="2461" y="2954"/>
                <a:ext cx="101" cy="1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7" name="Rectangle 6590"/>
              <p:cNvSpPr>
                <a:spLocks noChangeArrowheads="1"/>
              </p:cNvSpPr>
              <p:nvPr/>
            </p:nvSpPr>
            <p:spPr bwMode="auto">
              <a:xfrm>
                <a:off x="2461" y="2952"/>
                <a:ext cx="101" cy="2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8" name="Rectangle 6591"/>
              <p:cNvSpPr>
                <a:spLocks noChangeArrowheads="1"/>
              </p:cNvSpPr>
              <p:nvPr/>
            </p:nvSpPr>
            <p:spPr bwMode="auto">
              <a:xfrm>
                <a:off x="2461" y="2952"/>
                <a:ext cx="101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89" name="Rectangle 6592"/>
              <p:cNvSpPr>
                <a:spLocks noChangeArrowheads="1"/>
              </p:cNvSpPr>
              <p:nvPr/>
            </p:nvSpPr>
            <p:spPr bwMode="auto">
              <a:xfrm>
                <a:off x="2461" y="2952"/>
                <a:ext cx="101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0" name="Rectangle 6593"/>
              <p:cNvSpPr>
                <a:spLocks noChangeArrowheads="1"/>
              </p:cNvSpPr>
              <p:nvPr/>
            </p:nvSpPr>
            <p:spPr bwMode="auto">
              <a:xfrm>
                <a:off x="2461" y="2952"/>
                <a:ext cx="101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1" name="Rectangle 6594"/>
              <p:cNvSpPr>
                <a:spLocks noChangeArrowheads="1"/>
              </p:cNvSpPr>
              <p:nvPr/>
            </p:nvSpPr>
            <p:spPr bwMode="auto">
              <a:xfrm>
                <a:off x="2461" y="2952"/>
                <a:ext cx="101" cy="1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2" name="Rectangle 6595"/>
              <p:cNvSpPr>
                <a:spLocks noChangeArrowheads="1"/>
              </p:cNvSpPr>
              <p:nvPr/>
            </p:nvSpPr>
            <p:spPr bwMode="auto">
              <a:xfrm>
                <a:off x="2461" y="2949"/>
                <a:ext cx="101" cy="3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3" name="Rectangle 6596"/>
              <p:cNvSpPr>
                <a:spLocks noChangeArrowheads="1"/>
              </p:cNvSpPr>
              <p:nvPr/>
            </p:nvSpPr>
            <p:spPr bwMode="auto">
              <a:xfrm>
                <a:off x="2461" y="2949"/>
                <a:ext cx="101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4" name="Rectangle 6597"/>
              <p:cNvSpPr>
                <a:spLocks noChangeArrowheads="1"/>
              </p:cNvSpPr>
              <p:nvPr/>
            </p:nvSpPr>
            <p:spPr bwMode="auto">
              <a:xfrm>
                <a:off x="2461" y="2949"/>
                <a:ext cx="101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5" name="Rectangle 6598"/>
              <p:cNvSpPr>
                <a:spLocks noChangeArrowheads="1"/>
              </p:cNvSpPr>
              <p:nvPr/>
            </p:nvSpPr>
            <p:spPr bwMode="auto">
              <a:xfrm>
                <a:off x="2461" y="2949"/>
                <a:ext cx="101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6" name="Rectangle 6599"/>
              <p:cNvSpPr>
                <a:spLocks noChangeArrowheads="1"/>
              </p:cNvSpPr>
              <p:nvPr/>
            </p:nvSpPr>
            <p:spPr bwMode="auto">
              <a:xfrm>
                <a:off x="2461" y="2949"/>
                <a:ext cx="101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7" name="Rectangle 6600"/>
              <p:cNvSpPr>
                <a:spLocks noChangeArrowheads="1"/>
              </p:cNvSpPr>
              <p:nvPr/>
            </p:nvSpPr>
            <p:spPr bwMode="auto">
              <a:xfrm>
                <a:off x="2461" y="2946"/>
                <a:ext cx="101" cy="3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8" name="Rectangle 6601"/>
              <p:cNvSpPr>
                <a:spLocks noChangeArrowheads="1"/>
              </p:cNvSpPr>
              <p:nvPr/>
            </p:nvSpPr>
            <p:spPr bwMode="auto">
              <a:xfrm>
                <a:off x="2461" y="2946"/>
                <a:ext cx="101" cy="1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799" name="Rectangle 6602"/>
              <p:cNvSpPr>
                <a:spLocks noChangeArrowheads="1"/>
              </p:cNvSpPr>
              <p:nvPr/>
            </p:nvSpPr>
            <p:spPr bwMode="auto">
              <a:xfrm>
                <a:off x="2461" y="2946"/>
                <a:ext cx="101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0" name="Rectangle 6603"/>
              <p:cNvSpPr>
                <a:spLocks noChangeArrowheads="1"/>
              </p:cNvSpPr>
              <p:nvPr/>
            </p:nvSpPr>
            <p:spPr bwMode="auto">
              <a:xfrm>
                <a:off x="2461" y="2946"/>
                <a:ext cx="101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1" name="Rectangle 6604"/>
              <p:cNvSpPr>
                <a:spLocks noChangeArrowheads="1"/>
              </p:cNvSpPr>
              <p:nvPr/>
            </p:nvSpPr>
            <p:spPr bwMode="auto">
              <a:xfrm>
                <a:off x="2461" y="2943"/>
                <a:ext cx="101" cy="3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2" name="Rectangle 6605"/>
              <p:cNvSpPr>
                <a:spLocks noChangeArrowheads="1"/>
              </p:cNvSpPr>
              <p:nvPr/>
            </p:nvSpPr>
            <p:spPr bwMode="auto">
              <a:xfrm>
                <a:off x="2461" y="2943"/>
                <a:ext cx="101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3" name="Rectangle 6606"/>
              <p:cNvSpPr>
                <a:spLocks noChangeArrowheads="1"/>
              </p:cNvSpPr>
              <p:nvPr/>
            </p:nvSpPr>
            <p:spPr bwMode="auto">
              <a:xfrm>
                <a:off x="2461" y="2943"/>
                <a:ext cx="101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4" name="Rectangle 6607"/>
              <p:cNvSpPr>
                <a:spLocks noChangeArrowheads="1"/>
              </p:cNvSpPr>
              <p:nvPr/>
            </p:nvSpPr>
            <p:spPr bwMode="auto">
              <a:xfrm>
                <a:off x="2461" y="2943"/>
                <a:ext cx="101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5" name="Rectangle 6608"/>
              <p:cNvSpPr>
                <a:spLocks noChangeArrowheads="1"/>
              </p:cNvSpPr>
              <p:nvPr/>
            </p:nvSpPr>
            <p:spPr bwMode="auto">
              <a:xfrm>
                <a:off x="2461" y="2943"/>
                <a:ext cx="101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6" name="Rectangle 6609"/>
              <p:cNvSpPr>
                <a:spLocks noChangeArrowheads="1"/>
              </p:cNvSpPr>
              <p:nvPr/>
            </p:nvSpPr>
            <p:spPr bwMode="auto">
              <a:xfrm>
                <a:off x="2461" y="2940"/>
                <a:ext cx="101" cy="3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7" name="Rectangle 6610"/>
              <p:cNvSpPr>
                <a:spLocks noChangeArrowheads="1"/>
              </p:cNvSpPr>
              <p:nvPr/>
            </p:nvSpPr>
            <p:spPr bwMode="auto">
              <a:xfrm>
                <a:off x="2461" y="2940"/>
                <a:ext cx="101" cy="1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8" name="Rectangle 6611"/>
              <p:cNvSpPr>
                <a:spLocks noChangeArrowheads="1"/>
              </p:cNvSpPr>
              <p:nvPr/>
            </p:nvSpPr>
            <p:spPr bwMode="auto">
              <a:xfrm>
                <a:off x="2461" y="2940"/>
                <a:ext cx="101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09" name="Rectangle 6612"/>
              <p:cNvSpPr>
                <a:spLocks noChangeArrowheads="1"/>
              </p:cNvSpPr>
              <p:nvPr/>
            </p:nvSpPr>
            <p:spPr bwMode="auto">
              <a:xfrm>
                <a:off x="2461" y="2940"/>
                <a:ext cx="101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0" name="Rectangle 6613"/>
              <p:cNvSpPr>
                <a:spLocks noChangeArrowheads="1"/>
              </p:cNvSpPr>
              <p:nvPr/>
            </p:nvSpPr>
            <p:spPr bwMode="auto">
              <a:xfrm>
                <a:off x="2461" y="2940"/>
                <a:ext cx="101" cy="1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1" name="Rectangle 6614"/>
              <p:cNvSpPr>
                <a:spLocks noChangeArrowheads="1"/>
              </p:cNvSpPr>
              <p:nvPr/>
            </p:nvSpPr>
            <p:spPr bwMode="auto">
              <a:xfrm>
                <a:off x="2461" y="2938"/>
                <a:ext cx="101" cy="2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2" name="Rectangle 6615"/>
              <p:cNvSpPr>
                <a:spLocks noChangeArrowheads="1"/>
              </p:cNvSpPr>
              <p:nvPr/>
            </p:nvSpPr>
            <p:spPr bwMode="auto">
              <a:xfrm>
                <a:off x="2461" y="2938"/>
                <a:ext cx="101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3" name="Rectangle 6616"/>
              <p:cNvSpPr>
                <a:spLocks noChangeArrowheads="1"/>
              </p:cNvSpPr>
              <p:nvPr/>
            </p:nvSpPr>
            <p:spPr bwMode="auto">
              <a:xfrm>
                <a:off x="2461" y="2938"/>
                <a:ext cx="101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4" name="Rectangle 6617"/>
              <p:cNvSpPr>
                <a:spLocks noChangeArrowheads="1"/>
              </p:cNvSpPr>
              <p:nvPr/>
            </p:nvSpPr>
            <p:spPr bwMode="auto">
              <a:xfrm>
                <a:off x="2461" y="2938"/>
                <a:ext cx="101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5" name="Rectangle 6618"/>
              <p:cNvSpPr>
                <a:spLocks noChangeArrowheads="1"/>
              </p:cNvSpPr>
              <p:nvPr/>
            </p:nvSpPr>
            <p:spPr bwMode="auto">
              <a:xfrm>
                <a:off x="2461" y="2938"/>
                <a:ext cx="101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6" name="Rectangle 6619"/>
              <p:cNvSpPr>
                <a:spLocks noChangeArrowheads="1"/>
              </p:cNvSpPr>
              <p:nvPr/>
            </p:nvSpPr>
            <p:spPr bwMode="auto">
              <a:xfrm>
                <a:off x="2461" y="2935"/>
                <a:ext cx="101" cy="3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7" name="Rectangle 6620"/>
              <p:cNvSpPr>
                <a:spLocks noChangeArrowheads="1"/>
              </p:cNvSpPr>
              <p:nvPr/>
            </p:nvSpPr>
            <p:spPr bwMode="auto">
              <a:xfrm>
                <a:off x="2461" y="2935"/>
                <a:ext cx="101" cy="1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8" name="Rectangle 6621"/>
              <p:cNvSpPr>
                <a:spLocks noChangeArrowheads="1"/>
              </p:cNvSpPr>
              <p:nvPr/>
            </p:nvSpPr>
            <p:spPr bwMode="auto">
              <a:xfrm>
                <a:off x="2461" y="2935"/>
                <a:ext cx="101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19" name="Rectangle 6622"/>
              <p:cNvSpPr>
                <a:spLocks noChangeArrowheads="1"/>
              </p:cNvSpPr>
              <p:nvPr/>
            </p:nvSpPr>
            <p:spPr bwMode="auto">
              <a:xfrm>
                <a:off x="2461" y="2935"/>
                <a:ext cx="101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0" name="Rectangle 6623"/>
              <p:cNvSpPr>
                <a:spLocks noChangeArrowheads="1"/>
              </p:cNvSpPr>
              <p:nvPr/>
            </p:nvSpPr>
            <p:spPr bwMode="auto">
              <a:xfrm>
                <a:off x="2461" y="2932"/>
                <a:ext cx="101" cy="3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1" name="Rectangle 6624"/>
              <p:cNvSpPr>
                <a:spLocks noChangeArrowheads="1"/>
              </p:cNvSpPr>
              <p:nvPr/>
            </p:nvSpPr>
            <p:spPr bwMode="auto">
              <a:xfrm>
                <a:off x="2461" y="2932"/>
                <a:ext cx="101" cy="1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2" name="Rectangle 6625"/>
              <p:cNvSpPr>
                <a:spLocks noChangeArrowheads="1"/>
              </p:cNvSpPr>
              <p:nvPr/>
            </p:nvSpPr>
            <p:spPr bwMode="auto">
              <a:xfrm>
                <a:off x="2461" y="2932"/>
                <a:ext cx="101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3" name="Rectangle 6626"/>
              <p:cNvSpPr>
                <a:spLocks noChangeArrowheads="1"/>
              </p:cNvSpPr>
              <p:nvPr/>
            </p:nvSpPr>
            <p:spPr bwMode="auto">
              <a:xfrm>
                <a:off x="2461" y="2932"/>
                <a:ext cx="101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4" name="Rectangle 6627"/>
              <p:cNvSpPr>
                <a:spLocks noChangeArrowheads="1"/>
              </p:cNvSpPr>
              <p:nvPr/>
            </p:nvSpPr>
            <p:spPr bwMode="auto">
              <a:xfrm>
                <a:off x="2461" y="2932"/>
                <a:ext cx="101" cy="1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5" name="Rectangle 6628"/>
              <p:cNvSpPr>
                <a:spLocks noChangeArrowheads="1"/>
              </p:cNvSpPr>
              <p:nvPr/>
            </p:nvSpPr>
            <p:spPr bwMode="auto">
              <a:xfrm>
                <a:off x="2461" y="2929"/>
                <a:ext cx="101" cy="3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6" name="Rectangle 6629"/>
              <p:cNvSpPr>
                <a:spLocks noChangeArrowheads="1"/>
              </p:cNvSpPr>
              <p:nvPr/>
            </p:nvSpPr>
            <p:spPr bwMode="auto">
              <a:xfrm>
                <a:off x="2461" y="2929"/>
                <a:ext cx="101" cy="1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7" name="Rectangle 6630"/>
              <p:cNvSpPr>
                <a:spLocks noChangeArrowheads="1"/>
              </p:cNvSpPr>
              <p:nvPr/>
            </p:nvSpPr>
            <p:spPr bwMode="auto">
              <a:xfrm>
                <a:off x="2461" y="2929"/>
                <a:ext cx="101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8" name="Rectangle 6631"/>
              <p:cNvSpPr>
                <a:spLocks noChangeArrowheads="1"/>
              </p:cNvSpPr>
              <p:nvPr/>
            </p:nvSpPr>
            <p:spPr bwMode="auto">
              <a:xfrm>
                <a:off x="2461" y="2929"/>
                <a:ext cx="101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29" name="Rectangle 6632"/>
              <p:cNvSpPr>
                <a:spLocks noChangeArrowheads="1"/>
              </p:cNvSpPr>
              <p:nvPr/>
            </p:nvSpPr>
            <p:spPr bwMode="auto">
              <a:xfrm>
                <a:off x="2461" y="2929"/>
                <a:ext cx="101" cy="1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0" name="Rectangle 6633"/>
              <p:cNvSpPr>
                <a:spLocks noChangeArrowheads="1"/>
              </p:cNvSpPr>
              <p:nvPr/>
            </p:nvSpPr>
            <p:spPr bwMode="auto">
              <a:xfrm>
                <a:off x="2461" y="2926"/>
                <a:ext cx="101" cy="3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1" name="Rectangle 6634"/>
              <p:cNvSpPr>
                <a:spLocks noChangeArrowheads="1"/>
              </p:cNvSpPr>
              <p:nvPr/>
            </p:nvSpPr>
            <p:spPr bwMode="auto">
              <a:xfrm>
                <a:off x="2461" y="2926"/>
                <a:ext cx="101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2" name="Rectangle 6635"/>
              <p:cNvSpPr>
                <a:spLocks noChangeArrowheads="1"/>
              </p:cNvSpPr>
              <p:nvPr/>
            </p:nvSpPr>
            <p:spPr bwMode="auto">
              <a:xfrm>
                <a:off x="2461" y="2926"/>
                <a:ext cx="101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3" name="Rectangle 6636"/>
              <p:cNvSpPr>
                <a:spLocks noChangeArrowheads="1"/>
              </p:cNvSpPr>
              <p:nvPr/>
            </p:nvSpPr>
            <p:spPr bwMode="auto">
              <a:xfrm>
                <a:off x="2461" y="2926"/>
                <a:ext cx="101" cy="1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4" name="Rectangle 6637"/>
              <p:cNvSpPr>
                <a:spLocks noChangeArrowheads="1"/>
              </p:cNvSpPr>
              <p:nvPr/>
            </p:nvSpPr>
            <p:spPr bwMode="auto">
              <a:xfrm>
                <a:off x="2461" y="2924"/>
                <a:ext cx="101" cy="2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5" name="Rectangle 6638"/>
              <p:cNvSpPr>
                <a:spLocks noChangeArrowheads="1"/>
              </p:cNvSpPr>
              <p:nvPr/>
            </p:nvSpPr>
            <p:spPr bwMode="auto">
              <a:xfrm>
                <a:off x="2461" y="2924"/>
                <a:ext cx="101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6" name="Rectangle 6639"/>
              <p:cNvSpPr>
                <a:spLocks noChangeArrowheads="1"/>
              </p:cNvSpPr>
              <p:nvPr/>
            </p:nvSpPr>
            <p:spPr bwMode="auto">
              <a:xfrm>
                <a:off x="2461" y="2924"/>
                <a:ext cx="101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7" name="Rectangle 6640"/>
              <p:cNvSpPr>
                <a:spLocks noChangeArrowheads="1"/>
              </p:cNvSpPr>
              <p:nvPr/>
            </p:nvSpPr>
            <p:spPr bwMode="auto">
              <a:xfrm>
                <a:off x="2461" y="2924"/>
                <a:ext cx="101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8" name="Rectangle 6641"/>
              <p:cNvSpPr>
                <a:spLocks noChangeArrowheads="1"/>
              </p:cNvSpPr>
              <p:nvPr/>
            </p:nvSpPr>
            <p:spPr bwMode="auto">
              <a:xfrm>
                <a:off x="2461" y="2924"/>
                <a:ext cx="101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39" name="Rectangle 6642"/>
              <p:cNvSpPr>
                <a:spLocks noChangeArrowheads="1"/>
              </p:cNvSpPr>
              <p:nvPr/>
            </p:nvSpPr>
            <p:spPr bwMode="auto">
              <a:xfrm>
                <a:off x="2461" y="2921"/>
                <a:ext cx="101" cy="3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0" name="Rectangle 6643"/>
              <p:cNvSpPr>
                <a:spLocks noChangeArrowheads="1"/>
              </p:cNvSpPr>
              <p:nvPr/>
            </p:nvSpPr>
            <p:spPr bwMode="auto">
              <a:xfrm>
                <a:off x="2461" y="2921"/>
                <a:ext cx="101" cy="1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1" name="Rectangle 6644"/>
              <p:cNvSpPr>
                <a:spLocks noChangeArrowheads="1"/>
              </p:cNvSpPr>
              <p:nvPr/>
            </p:nvSpPr>
            <p:spPr bwMode="auto">
              <a:xfrm>
                <a:off x="2461" y="2921"/>
                <a:ext cx="101" cy="1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2" name="Rectangle 6645"/>
              <p:cNvSpPr>
                <a:spLocks noChangeArrowheads="1"/>
              </p:cNvSpPr>
              <p:nvPr/>
            </p:nvSpPr>
            <p:spPr bwMode="auto">
              <a:xfrm>
                <a:off x="2461" y="2921"/>
                <a:ext cx="101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3" name="Rectangle 6646"/>
              <p:cNvSpPr>
                <a:spLocks noChangeArrowheads="1"/>
              </p:cNvSpPr>
              <p:nvPr/>
            </p:nvSpPr>
            <p:spPr bwMode="auto">
              <a:xfrm>
                <a:off x="2461" y="2921"/>
                <a:ext cx="101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4" name="Rectangle 6647"/>
              <p:cNvSpPr>
                <a:spLocks noChangeArrowheads="1"/>
              </p:cNvSpPr>
              <p:nvPr/>
            </p:nvSpPr>
            <p:spPr bwMode="auto">
              <a:xfrm>
                <a:off x="2461" y="2918"/>
                <a:ext cx="101" cy="3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5" name="Rectangle 6648"/>
              <p:cNvSpPr>
                <a:spLocks noChangeArrowheads="1"/>
              </p:cNvSpPr>
              <p:nvPr/>
            </p:nvSpPr>
            <p:spPr bwMode="auto">
              <a:xfrm>
                <a:off x="2461" y="2918"/>
                <a:ext cx="101" cy="1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6" name="Rectangle 6649"/>
              <p:cNvSpPr>
                <a:spLocks noChangeArrowheads="1"/>
              </p:cNvSpPr>
              <p:nvPr/>
            </p:nvSpPr>
            <p:spPr bwMode="auto">
              <a:xfrm>
                <a:off x="2461" y="2918"/>
                <a:ext cx="101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7" name="Rectangle 6650"/>
              <p:cNvSpPr>
                <a:spLocks noChangeArrowheads="1"/>
              </p:cNvSpPr>
              <p:nvPr/>
            </p:nvSpPr>
            <p:spPr bwMode="auto">
              <a:xfrm>
                <a:off x="2461" y="2918"/>
                <a:ext cx="101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8" name="Rectangle 6651"/>
              <p:cNvSpPr>
                <a:spLocks noChangeArrowheads="1"/>
              </p:cNvSpPr>
              <p:nvPr/>
            </p:nvSpPr>
            <p:spPr bwMode="auto">
              <a:xfrm>
                <a:off x="2461" y="2915"/>
                <a:ext cx="101" cy="3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49" name="Rectangle 6652"/>
              <p:cNvSpPr>
                <a:spLocks noChangeArrowheads="1"/>
              </p:cNvSpPr>
              <p:nvPr/>
            </p:nvSpPr>
            <p:spPr bwMode="auto">
              <a:xfrm>
                <a:off x="2461" y="2915"/>
                <a:ext cx="101" cy="1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0" name="Rectangle 6653"/>
              <p:cNvSpPr>
                <a:spLocks noChangeArrowheads="1"/>
              </p:cNvSpPr>
              <p:nvPr/>
            </p:nvSpPr>
            <p:spPr bwMode="auto">
              <a:xfrm>
                <a:off x="2461" y="2915"/>
                <a:ext cx="101" cy="1"/>
              </a:xfrm>
              <a:prstGeom prst="rect">
                <a:avLst/>
              </a:prstGeom>
              <a:solidFill>
                <a:srgbClr val="FFB100"/>
              </a:solidFill>
              <a:ln w="0">
                <a:solidFill>
                  <a:srgbClr val="FFB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1" name="Rectangle 6654"/>
              <p:cNvSpPr>
                <a:spLocks noChangeArrowheads="1"/>
              </p:cNvSpPr>
              <p:nvPr/>
            </p:nvSpPr>
            <p:spPr bwMode="auto">
              <a:xfrm>
                <a:off x="2461" y="2915"/>
                <a:ext cx="101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2" name="Rectangle 6655"/>
              <p:cNvSpPr>
                <a:spLocks noChangeArrowheads="1"/>
              </p:cNvSpPr>
              <p:nvPr/>
            </p:nvSpPr>
            <p:spPr bwMode="auto">
              <a:xfrm>
                <a:off x="2461" y="2915"/>
                <a:ext cx="101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3" name="Rectangle 6656"/>
              <p:cNvSpPr>
                <a:spLocks noChangeArrowheads="1"/>
              </p:cNvSpPr>
              <p:nvPr/>
            </p:nvSpPr>
            <p:spPr bwMode="auto">
              <a:xfrm>
                <a:off x="2461" y="2913"/>
                <a:ext cx="101" cy="2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4" name="Rectangle 6657"/>
              <p:cNvSpPr>
                <a:spLocks noChangeArrowheads="1"/>
              </p:cNvSpPr>
              <p:nvPr/>
            </p:nvSpPr>
            <p:spPr bwMode="auto">
              <a:xfrm>
                <a:off x="2461" y="2913"/>
                <a:ext cx="101" cy="1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5" name="Rectangle 6658"/>
              <p:cNvSpPr>
                <a:spLocks noChangeArrowheads="1"/>
              </p:cNvSpPr>
              <p:nvPr/>
            </p:nvSpPr>
            <p:spPr bwMode="auto">
              <a:xfrm>
                <a:off x="2461" y="2913"/>
                <a:ext cx="101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6" name="Rectangle 6659"/>
              <p:cNvSpPr>
                <a:spLocks noChangeArrowheads="1"/>
              </p:cNvSpPr>
              <p:nvPr/>
            </p:nvSpPr>
            <p:spPr bwMode="auto">
              <a:xfrm>
                <a:off x="2461" y="2913"/>
                <a:ext cx="101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7" name="Rectangle 6660"/>
              <p:cNvSpPr>
                <a:spLocks noChangeArrowheads="1"/>
              </p:cNvSpPr>
              <p:nvPr/>
            </p:nvSpPr>
            <p:spPr bwMode="auto">
              <a:xfrm>
                <a:off x="2461" y="2913"/>
                <a:ext cx="101" cy="1"/>
              </a:xfrm>
              <a:prstGeom prst="rect">
                <a:avLst/>
              </a:prstGeom>
              <a:solidFill>
                <a:srgbClr val="FFAD00"/>
              </a:solidFill>
              <a:ln w="0">
                <a:solidFill>
                  <a:srgbClr val="FFA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8" name="Rectangle 6661"/>
              <p:cNvSpPr>
                <a:spLocks noChangeArrowheads="1"/>
              </p:cNvSpPr>
              <p:nvPr/>
            </p:nvSpPr>
            <p:spPr bwMode="auto">
              <a:xfrm>
                <a:off x="2461" y="2910"/>
                <a:ext cx="101" cy="3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59" name="Rectangle 6662"/>
              <p:cNvSpPr>
                <a:spLocks noChangeArrowheads="1"/>
              </p:cNvSpPr>
              <p:nvPr/>
            </p:nvSpPr>
            <p:spPr bwMode="auto">
              <a:xfrm>
                <a:off x="2461" y="2910"/>
                <a:ext cx="101" cy="1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0" name="Rectangle 6663"/>
              <p:cNvSpPr>
                <a:spLocks noChangeArrowheads="1"/>
              </p:cNvSpPr>
              <p:nvPr/>
            </p:nvSpPr>
            <p:spPr bwMode="auto">
              <a:xfrm>
                <a:off x="2461" y="2910"/>
                <a:ext cx="101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1" name="Rectangle 6664"/>
              <p:cNvSpPr>
                <a:spLocks noChangeArrowheads="1"/>
              </p:cNvSpPr>
              <p:nvPr/>
            </p:nvSpPr>
            <p:spPr bwMode="auto">
              <a:xfrm>
                <a:off x="2461" y="2910"/>
                <a:ext cx="101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2" name="Rectangle 6665"/>
              <p:cNvSpPr>
                <a:spLocks noChangeArrowheads="1"/>
              </p:cNvSpPr>
              <p:nvPr/>
            </p:nvSpPr>
            <p:spPr bwMode="auto">
              <a:xfrm>
                <a:off x="2461" y="2910"/>
                <a:ext cx="101" cy="1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3" name="Rectangle 6666"/>
              <p:cNvSpPr>
                <a:spLocks noChangeArrowheads="1"/>
              </p:cNvSpPr>
              <p:nvPr/>
            </p:nvSpPr>
            <p:spPr bwMode="auto">
              <a:xfrm>
                <a:off x="2461" y="2907"/>
                <a:ext cx="101" cy="3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4" name="Rectangle 6667"/>
              <p:cNvSpPr>
                <a:spLocks noChangeArrowheads="1"/>
              </p:cNvSpPr>
              <p:nvPr/>
            </p:nvSpPr>
            <p:spPr bwMode="auto">
              <a:xfrm>
                <a:off x="2461" y="2907"/>
                <a:ext cx="101" cy="1"/>
              </a:xfrm>
              <a:prstGeom prst="rect">
                <a:avLst/>
              </a:prstGeom>
              <a:solidFill>
                <a:srgbClr val="FFA900"/>
              </a:solidFill>
              <a:ln w="0">
                <a:solidFill>
                  <a:srgbClr val="FFA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5" name="Rectangle 6668"/>
              <p:cNvSpPr>
                <a:spLocks noChangeArrowheads="1"/>
              </p:cNvSpPr>
              <p:nvPr/>
            </p:nvSpPr>
            <p:spPr bwMode="auto">
              <a:xfrm>
                <a:off x="2461" y="2907"/>
                <a:ext cx="101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6" name="Rectangle 6669"/>
              <p:cNvSpPr>
                <a:spLocks noChangeArrowheads="1"/>
              </p:cNvSpPr>
              <p:nvPr/>
            </p:nvSpPr>
            <p:spPr bwMode="auto">
              <a:xfrm>
                <a:off x="2461" y="2907"/>
                <a:ext cx="101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7" name="Rectangle 6670"/>
              <p:cNvSpPr>
                <a:spLocks noChangeArrowheads="1"/>
              </p:cNvSpPr>
              <p:nvPr/>
            </p:nvSpPr>
            <p:spPr bwMode="auto">
              <a:xfrm>
                <a:off x="2461" y="2904"/>
                <a:ext cx="101" cy="3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8" name="Rectangle 6671"/>
              <p:cNvSpPr>
                <a:spLocks noChangeArrowheads="1"/>
              </p:cNvSpPr>
              <p:nvPr/>
            </p:nvSpPr>
            <p:spPr bwMode="auto">
              <a:xfrm>
                <a:off x="2461" y="2904"/>
                <a:ext cx="101" cy="1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69" name="Rectangle 6672"/>
              <p:cNvSpPr>
                <a:spLocks noChangeArrowheads="1"/>
              </p:cNvSpPr>
              <p:nvPr/>
            </p:nvSpPr>
            <p:spPr bwMode="auto">
              <a:xfrm>
                <a:off x="2461" y="2904"/>
                <a:ext cx="101" cy="1"/>
              </a:xfrm>
              <a:prstGeom prst="rect">
                <a:avLst/>
              </a:prstGeom>
              <a:solidFill>
                <a:srgbClr val="FFA600"/>
              </a:solidFill>
              <a:ln w="0">
                <a:solidFill>
                  <a:srgbClr val="FFA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0" name="Rectangle 6673"/>
              <p:cNvSpPr>
                <a:spLocks noChangeArrowheads="1"/>
              </p:cNvSpPr>
              <p:nvPr/>
            </p:nvSpPr>
            <p:spPr bwMode="auto">
              <a:xfrm>
                <a:off x="2461" y="2904"/>
                <a:ext cx="101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1" name="Rectangle 6674"/>
              <p:cNvSpPr>
                <a:spLocks noChangeArrowheads="1"/>
              </p:cNvSpPr>
              <p:nvPr/>
            </p:nvSpPr>
            <p:spPr bwMode="auto">
              <a:xfrm>
                <a:off x="2461" y="2904"/>
                <a:ext cx="101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2" name="Rectangle 6675"/>
              <p:cNvSpPr>
                <a:spLocks noChangeArrowheads="1"/>
              </p:cNvSpPr>
              <p:nvPr/>
            </p:nvSpPr>
            <p:spPr bwMode="auto">
              <a:xfrm>
                <a:off x="2461" y="2901"/>
                <a:ext cx="101" cy="3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3" name="Rectangle 6676"/>
              <p:cNvSpPr>
                <a:spLocks noChangeArrowheads="1"/>
              </p:cNvSpPr>
              <p:nvPr/>
            </p:nvSpPr>
            <p:spPr bwMode="auto">
              <a:xfrm>
                <a:off x="2461" y="2901"/>
                <a:ext cx="101" cy="1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874" name="Rectangle 6677"/>
              <p:cNvSpPr>
                <a:spLocks noChangeArrowheads="1"/>
              </p:cNvSpPr>
              <p:nvPr/>
            </p:nvSpPr>
            <p:spPr bwMode="auto">
              <a:xfrm>
                <a:off x="2461" y="2901"/>
                <a:ext cx="101" cy="1"/>
              </a:xfrm>
              <a:prstGeom prst="rect">
                <a:avLst/>
              </a:prstGeom>
              <a:solidFill>
                <a:srgbClr val="FFA300"/>
              </a:solidFill>
              <a:ln w="0">
                <a:solidFill>
                  <a:srgbClr val="FFA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6" name="Group 6879"/>
            <p:cNvGrpSpPr>
              <a:grpSpLocks/>
            </p:cNvGrpSpPr>
            <p:nvPr/>
          </p:nvGrpSpPr>
          <p:grpSpPr bwMode="auto">
            <a:xfrm>
              <a:off x="2461" y="2781"/>
              <a:ext cx="101" cy="121"/>
              <a:chOff x="2461" y="2781"/>
              <a:chExt cx="101" cy="121"/>
            </a:xfrm>
          </p:grpSpPr>
          <p:sp>
            <p:nvSpPr>
              <p:cNvPr id="55155" name="Rectangle 6679"/>
              <p:cNvSpPr>
                <a:spLocks noChangeArrowheads="1"/>
              </p:cNvSpPr>
              <p:nvPr/>
            </p:nvSpPr>
            <p:spPr bwMode="auto">
              <a:xfrm>
                <a:off x="2461" y="2901"/>
                <a:ext cx="101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56" name="Rectangle 6680"/>
              <p:cNvSpPr>
                <a:spLocks noChangeArrowheads="1"/>
              </p:cNvSpPr>
              <p:nvPr/>
            </p:nvSpPr>
            <p:spPr bwMode="auto">
              <a:xfrm>
                <a:off x="2461" y="2901"/>
                <a:ext cx="101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57" name="Rectangle 6681"/>
              <p:cNvSpPr>
                <a:spLocks noChangeArrowheads="1"/>
              </p:cNvSpPr>
              <p:nvPr/>
            </p:nvSpPr>
            <p:spPr bwMode="auto">
              <a:xfrm>
                <a:off x="2461" y="2899"/>
                <a:ext cx="101" cy="2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58" name="Rectangle 6682"/>
              <p:cNvSpPr>
                <a:spLocks noChangeArrowheads="1"/>
              </p:cNvSpPr>
              <p:nvPr/>
            </p:nvSpPr>
            <p:spPr bwMode="auto">
              <a:xfrm>
                <a:off x="2461" y="2899"/>
                <a:ext cx="101" cy="1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59" name="Rectangle 6683"/>
              <p:cNvSpPr>
                <a:spLocks noChangeArrowheads="1"/>
              </p:cNvSpPr>
              <p:nvPr/>
            </p:nvSpPr>
            <p:spPr bwMode="auto">
              <a:xfrm>
                <a:off x="2461" y="2899"/>
                <a:ext cx="101" cy="1"/>
              </a:xfrm>
              <a:prstGeom prst="rect">
                <a:avLst/>
              </a:prstGeom>
              <a:solidFill>
                <a:srgbClr val="FFA000"/>
              </a:solidFill>
              <a:ln w="0">
                <a:solidFill>
                  <a:srgbClr val="FFA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0" name="Rectangle 6684"/>
              <p:cNvSpPr>
                <a:spLocks noChangeArrowheads="1"/>
              </p:cNvSpPr>
              <p:nvPr/>
            </p:nvSpPr>
            <p:spPr bwMode="auto">
              <a:xfrm>
                <a:off x="2461" y="2899"/>
                <a:ext cx="101" cy="1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1" name="Rectangle 6685"/>
              <p:cNvSpPr>
                <a:spLocks noChangeArrowheads="1"/>
              </p:cNvSpPr>
              <p:nvPr/>
            </p:nvSpPr>
            <p:spPr bwMode="auto">
              <a:xfrm>
                <a:off x="2461" y="2896"/>
                <a:ext cx="101" cy="3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2" name="Rectangle 6686"/>
              <p:cNvSpPr>
                <a:spLocks noChangeArrowheads="1"/>
              </p:cNvSpPr>
              <p:nvPr/>
            </p:nvSpPr>
            <p:spPr bwMode="auto">
              <a:xfrm>
                <a:off x="2461" y="2896"/>
                <a:ext cx="101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3" name="Rectangle 6687"/>
              <p:cNvSpPr>
                <a:spLocks noChangeArrowheads="1"/>
              </p:cNvSpPr>
              <p:nvPr/>
            </p:nvSpPr>
            <p:spPr bwMode="auto">
              <a:xfrm>
                <a:off x="2461" y="2896"/>
                <a:ext cx="101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4" name="Rectangle 6688"/>
              <p:cNvSpPr>
                <a:spLocks noChangeArrowheads="1"/>
              </p:cNvSpPr>
              <p:nvPr/>
            </p:nvSpPr>
            <p:spPr bwMode="auto">
              <a:xfrm>
                <a:off x="2461" y="2896"/>
                <a:ext cx="101" cy="1"/>
              </a:xfrm>
              <a:prstGeom prst="rect">
                <a:avLst/>
              </a:prstGeom>
              <a:solidFill>
                <a:srgbClr val="FF9D00"/>
              </a:solidFill>
              <a:ln w="0">
                <a:solidFill>
                  <a:srgbClr val="FF9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5" name="Rectangle 6689"/>
              <p:cNvSpPr>
                <a:spLocks noChangeArrowheads="1"/>
              </p:cNvSpPr>
              <p:nvPr/>
            </p:nvSpPr>
            <p:spPr bwMode="auto">
              <a:xfrm>
                <a:off x="2461" y="2896"/>
                <a:ext cx="101" cy="1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6" name="Rectangle 6690"/>
              <p:cNvSpPr>
                <a:spLocks noChangeArrowheads="1"/>
              </p:cNvSpPr>
              <p:nvPr/>
            </p:nvSpPr>
            <p:spPr bwMode="auto">
              <a:xfrm>
                <a:off x="2461" y="2893"/>
                <a:ext cx="101" cy="3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7" name="Rectangle 6691"/>
              <p:cNvSpPr>
                <a:spLocks noChangeArrowheads="1"/>
              </p:cNvSpPr>
              <p:nvPr/>
            </p:nvSpPr>
            <p:spPr bwMode="auto">
              <a:xfrm>
                <a:off x="2461" y="2893"/>
                <a:ext cx="101" cy="1"/>
              </a:xfrm>
              <a:prstGeom prst="rect">
                <a:avLst/>
              </a:prstGeom>
              <a:solidFill>
                <a:srgbClr val="FF9B00"/>
              </a:solidFill>
              <a:ln w="0">
                <a:solidFill>
                  <a:srgbClr val="FF9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8" name="Rectangle 6692"/>
              <p:cNvSpPr>
                <a:spLocks noChangeArrowheads="1"/>
              </p:cNvSpPr>
              <p:nvPr/>
            </p:nvSpPr>
            <p:spPr bwMode="auto">
              <a:xfrm>
                <a:off x="2461" y="2893"/>
                <a:ext cx="101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69" name="Rectangle 6693"/>
              <p:cNvSpPr>
                <a:spLocks noChangeArrowheads="1"/>
              </p:cNvSpPr>
              <p:nvPr/>
            </p:nvSpPr>
            <p:spPr bwMode="auto">
              <a:xfrm>
                <a:off x="2461" y="2893"/>
                <a:ext cx="101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0" name="Rectangle 6694"/>
              <p:cNvSpPr>
                <a:spLocks noChangeArrowheads="1"/>
              </p:cNvSpPr>
              <p:nvPr/>
            </p:nvSpPr>
            <p:spPr bwMode="auto">
              <a:xfrm>
                <a:off x="2461" y="2893"/>
                <a:ext cx="101" cy="1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1" name="Rectangle 6695"/>
              <p:cNvSpPr>
                <a:spLocks noChangeArrowheads="1"/>
              </p:cNvSpPr>
              <p:nvPr/>
            </p:nvSpPr>
            <p:spPr bwMode="auto">
              <a:xfrm>
                <a:off x="2461" y="2890"/>
                <a:ext cx="101" cy="3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2" name="Rectangle 6696"/>
              <p:cNvSpPr>
                <a:spLocks noChangeArrowheads="1"/>
              </p:cNvSpPr>
              <p:nvPr/>
            </p:nvSpPr>
            <p:spPr bwMode="auto">
              <a:xfrm>
                <a:off x="2461" y="2890"/>
                <a:ext cx="101" cy="1"/>
              </a:xfrm>
              <a:prstGeom prst="rect">
                <a:avLst/>
              </a:prstGeom>
              <a:solidFill>
                <a:srgbClr val="FF9800"/>
              </a:solidFill>
              <a:ln w="0">
                <a:solidFill>
                  <a:srgbClr val="FF9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3" name="Rectangle 6697"/>
              <p:cNvSpPr>
                <a:spLocks noChangeArrowheads="1"/>
              </p:cNvSpPr>
              <p:nvPr/>
            </p:nvSpPr>
            <p:spPr bwMode="auto">
              <a:xfrm>
                <a:off x="2461" y="2890"/>
                <a:ext cx="101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4" name="Rectangle 6698"/>
              <p:cNvSpPr>
                <a:spLocks noChangeArrowheads="1"/>
              </p:cNvSpPr>
              <p:nvPr/>
            </p:nvSpPr>
            <p:spPr bwMode="auto">
              <a:xfrm>
                <a:off x="2461" y="2890"/>
                <a:ext cx="101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5" name="Rectangle 6699"/>
              <p:cNvSpPr>
                <a:spLocks noChangeArrowheads="1"/>
              </p:cNvSpPr>
              <p:nvPr/>
            </p:nvSpPr>
            <p:spPr bwMode="auto">
              <a:xfrm>
                <a:off x="2461" y="2887"/>
                <a:ext cx="101" cy="3"/>
              </a:xfrm>
              <a:prstGeom prst="rect">
                <a:avLst/>
              </a:prstGeom>
              <a:solidFill>
                <a:srgbClr val="FF9600"/>
              </a:solidFill>
              <a:ln w="0">
                <a:solidFill>
                  <a:srgbClr val="FF9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6" name="Rectangle 6700"/>
              <p:cNvSpPr>
                <a:spLocks noChangeArrowheads="1"/>
              </p:cNvSpPr>
              <p:nvPr/>
            </p:nvSpPr>
            <p:spPr bwMode="auto">
              <a:xfrm>
                <a:off x="2461" y="2887"/>
                <a:ext cx="101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7" name="Rectangle 6701"/>
              <p:cNvSpPr>
                <a:spLocks noChangeArrowheads="1"/>
              </p:cNvSpPr>
              <p:nvPr/>
            </p:nvSpPr>
            <p:spPr bwMode="auto">
              <a:xfrm>
                <a:off x="2461" y="2887"/>
                <a:ext cx="101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8" name="Rectangle 6702"/>
              <p:cNvSpPr>
                <a:spLocks noChangeArrowheads="1"/>
              </p:cNvSpPr>
              <p:nvPr/>
            </p:nvSpPr>
            <p:spPr bwMode="auto">
              <a:xfrm>
                <a:off x="2461" y="2887"/>
                <a:ext cx="101" cy="1"/>
              </a:xfrm>
              <a:prstGeom prst="rect">
                <a:avLst/>
              </a:prstGeom>
              <a:solidFill>
                <a:srgbClr val="FF9400"/>
              </a:solidFill>
              <a:ln w="0">
                <a:solidFill>
                  <a:srgbClr val="FF9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79" name="Rectangle 6703"/>
              <p:cNvSpPr>
                <a:spLocks noChangeArrowheads="1"/>
              </p:cNvSpPr>
              <p:nvPr/>
            </p:nvSpPr>
            <p:spPr bwMode="auto">
              <a:xfrm>
                <a:off x="2461" y="2887"/>
                <a:ext cx="101" cy="1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0" name="Rectangle 6704"/>
              <p:cNvSpPr>
                <a:spLocks noChangeArrowheads="1"/>
              </p:cNvSpPr>
              <p:nvPr/>
            </p:nvSpPr>
            <p:spPr bwMode="auto">
              <a:xfrm>
                <a:off x="2461" y="2885"/>
                <a:ext cx="101" cy="2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1" name="Rectangle 6705"/>
              <p:cNvSpPr>
                <a:spLocks noChangeArrowheads="1"/>
              </p:cNvSpPr>
              <p:nvPr/>
            </p:nvSpPr>
            <p:spPr bwMode="auto">
              <a:xfrm>
                <a:off x="2461" y="2885"/>
                <a:ext cx="101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2" name="Rectangle 6706"/>
              <p:cNvSpPr>
                <a:spLocks noChangeArrowheads="1"/>
              </p:cNvSpPr>
              <p:nvPr/>
            </p:nvSpPr>
            <p:spPr bwMode="auto">
              <a:xfrm>
                <a:off x="2461" y="2885"/>
                <a:ext cx="101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3" name="Rectangle 6707"/>
              <p:cNvSpPr>
                <a:spLocks noChangeArrowheads="1"/>
              </p:cNvSpPr>
              <p:nvPr/>
            </p:nvSpPr>
            <p:spPr bwMode="auto">
              <a:xfrm>
                <a:off x="2461" y="2885"/>
                <a:ext cx="101" cy="1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4" name="Rectangle 6708"/>
              <p:cNvSpPr>
                <a:spLocks noChangeArrowheads="1"/>
              </p:cNvSpPr>
              <p:nvPr/>
            </p:nvSpPr>
            <p:spPr bwMode="auto">
              <a:xfrm>
                <a:off x="2461" y="2885"/>
                <a:ext cx="101" cy="1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5" name="Rectangle 6709"/>
              <p:cNvSpPr>
                <a:spLocks noChangeArrowheads="1"/>
              </p:cNvSpPr>
              <p:nvPr/>
            </p:nvSpPr>
            <p:spPr bwMode="auto">
              <a:xfrm>
                <a:off x="2461" y="2882"/>
                <a:ext cx="101" cy="3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6" name="Rectangle 6710"/>
              <p:cNvSpPr>
                <a:spLocks noChangeArrowheads="1"/>
              </p:cNvSpPr>
              <p:nvPr/>
            </p:nvSpPr>
            <p:spPr bwMode="auto">
              <a:xfrm>
                <a:off x="2461" y="2882"/>
                <a:ext cx="101" cy="1"/>
              </a:xfrm>
              <a:prstGeom prst="rect">
                <a:avLst/>
              </a:prstGeom>
              <a:solidFill>
                <a:srgbClr val="FF8F00"/>
              </a:solidFill>
              <a:ln w="0">
                <a:solidFill>
                  <a:srgbClr val="FF8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7" name="Rectangle 6711"/>
              <p:cNvSpPr>
                <a:spLocks noChangeArrowheads="1"/>
              </p:cNvSpPr>
              <p:nvPr/>
            </p:nvSpPr>
            <p:spPr bwMode="auto">
              <a:xfrm>
                <a:off x="2461" y="2882"/>
                <a:ext cx="101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8" name="Rectangle 6712"/>
              <p:cNvSpPr>
                <a:spLocks noChangeArrowheads="1"/>
              </p:cNvSpPr>
              <p:nvPr/>
            </p:nvSpPr>
            <p:spPr bwMode="auto">
              <a:xfrm>
                <a:off x="2461" y="2882"/>
                <a:ext cx="101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89" name="Rectangle 6713"/>
              <p:cNvSpPr>
                <a:spLocks noChangeArrowheads="1"/>
              </p:cNvSpPr>
              <p:nvPr/>
            </p:nvSpPr>
            <p:spPr bwMode="auto">
              <a:xfrm>
                <a:off x="2461" y="2879"/>
                <a:ext cx="101" cy="3"/>
              </a:xfrm>
              <a:prstGeom prst="rect">
                <a:avLst/>
              </a:prstGeom>
              <a:solidFill>
                <a:srgbClr val="FF8D00"/>
              </a:solidFill>
              <a:ln w="0">
                <a:solidFill>
                  <a:srgbClr val="FF8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0" name="Rectangle 6714"/>
              <p:cNvSpPr>
                <a:spLocks noChangeArrowheads="1"/>
              </p:cNvSpPr>
              <p:nvPr/>
            </p:nvSpPr>
            <p:spPr bwMode="auto">
              <a:xfrm>
                <a:off x="2461" y="2879"/>
                <a:ext cx="101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1" name="Rectangle 6715"/>
              <p:cNvSpPr>
                <a:spLocks noChangeArrowheads="1"/>
              </p:cNvSpPr>
              <p:nvPr/>
            </p:nvSpPr>
            <p:spPr bwMode="auto">
              <a:xfrm>
                <a:off x="2461" y="2879"/>
                <a:ext cx="101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2" name="Rectangle 6716"/>
              <p:cNvSpPr>
                <a:spLocks noChangeArrowheads="1"/>
              </p:cNvSpPr>
              <p:nvPr/>
            </p:nvSpPr>
            <p:spPr bwMode="auto">
              <a:xfrm>
                <a:off x="2461" y="2879"/>
                <a:ext cx="101" cy="1"/>
              </a:xfrm>
              <a:prstGeom prst="rect">
                <a:avLst/>
              </a:prstGeom>
              <a:solidFill>
                <a:srgbClr val="FF8B00"/>
              </a:solidFill>
              <a:ln w="0">
                <a:solidFill>
                  <a:srgbClr val="FF8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3" name="Rectangle 6717"/>
              <p:cNvSpPr>
                <a:spLocks noChangeArrowheads="1"/>
              </p:cNvSpPr>
              <p:nvPr/>
            </p:nvSpPr>
            <p:spPr bwMode="auto">
              <a:xfrm>
                <a:off x="2461" y="2879"/>
                <a:ext cx="101" cy="1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4" name="Rectangle 6718"/>
              <p:cNvSpPr>
                <a:spLocks noChangeArrowheads="1"/>
              </p:cNvSpPr>
              <p:nvPr/>
            </p:nvSpPr>
            <p:spPr bwMode="auto">
              <a:xfrm>
                <a:off x="2461" y="2876"/>
                <a:ext cx="101" cy="3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5" name="Rectangle 6719"/>
              <p:cNvSpPr>
                <a:spLocks noChangeArrowheads="1"/>
              </p:cNvSpPr>
              <p:nvPr/>
            </p:nvSpPr>
            <p:spPr bwMode="auto">
              <a:xfrm>
                <a:off x="2461" y="2876"/>
                <a:ext cx="101" cy="1"/>
              </a:xfrm>
              <a:prstGeom prst="rect">
                <a:avLst/>
              </a:prstGeom>
              <a:solidFill>
                <a:srgbClr val="FF8900"/>
              </a:solidFill>
              <a:ln w="0">
                <a:solidFill>
                  <a:srgbClr val="FF8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6" name="Rectangle 6720"/>
              <p:cNvSpPr>
                <a:spLocks noChangeArrowheads="1"/>
              </p:cNvSpPr>
              <p:nvPr/>
            </p:nvSpPr>
            <p:spPr bwMode="auto">
              <a:xfrm>
                <a:off x="2461" y="2876"/>
                <a:ext cx="101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7" name="Rectangle 6721"/>
              <p:cNvSpPr>
                <a:spLocks noChangeArrowheads="1"/>
              </p:cNvSpPr>
              <p:nvPr/>
            </p:nvSpPr>
            <p:spPr bwMode="auto">
              <a:xfrm>
                <a:off x="2461" y="2876"/>
                <a:ext cx="101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8" name="Rectangle 6722"/>
              <p:cNvSpPr>
                <a:spLocks noChangeArrowheads="1"/>
              </p:cNvSpPr>
              <p:nvPr/>
            </p:nvSpPr>
            <p:spPr bwMode="auto">
              <a:xfrm>
                <a:off x="2461" y="2876"/>
                <a:ext cx="101" cy="1"/>
              </a:xfrm>
              <a:prstGeom prst="rect">
                <a:avLst/>
              </a:prstGeom>
              <a:solidFill>
                <a:srgbClr val="FF8700"/>
              </a:solidFill>
              <a:ln w="0">
                <a:solidFill>
                  <a:srgbClr val="FF8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99" name="Rectangle 6723"/>
              <p:cNvSpPr>
                <a:spLocks noChangeArrowheads="1"/>
              </p:cNvSpPr>
              <p:nvPr/>
            </p:nvSpPr>
            <p:spPr bwMode="auto">
              <a:xfrm>
                <a:off x="2461" y="2873"/>
                <a:ext cx="101" cy="3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0" name="Rectangle 6724"/>
              <p:cNvSpPr>
                <a:spLocks noChangeArrowheads="1"/>
              </p:cNvSpPr>
              <p:nvPr/>
            </p:nvSpPr>
            <p:spPr bwMode="auto">
              <a:xfrm>
                <a:off x="2461" y="2873"/>
                <a:ext cx="101" cy="1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1" name="Rectangle 6725"/>
              <p:cNvSpPr>
                <a:spLocks noChangeArrowheads="1"/>
              </p:cNvSpPr>
              <p:nvPr/>
            </p:nvSpPr>
            <p:spPr bwMode="auto">
              <a:xfrm>
                <a:off x="2461" y="2873"/>
                <a:ext cx="101" cy="1"/>
              </a:xfrm>
              <a:prstGeom prst="rect">
                <a:avLst/>
              </a:prstGeom>
              <a:solidFill>
                <a:srgbClr val="FF8500"/>
              </a:solidFill>
              <a:ln w="0">
                <a:solidFill>
                  <a:srgbClr val="FF8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2" name="Rectangle 6726"/>
              <p:cNvSpPr>
                <a:spLocks noChangeArrowheads="1"/>
              </p:cNvSpPr>
              <p:nvPr/>
            </p:nvSpPr>
            <p:spPr bwMode="auto">
              <a:xfrm>
                <a:off x="2461" y="2873"/>
                <a:ext cx="101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3" name="Rectangle 6727"/>
              <p:cNvSpPr>
                <a:spLocks noChangeArrowheads="1"/>
              </p:cNvSpPr>
              <p:nvPr/>
            </p:nvSpPr>
            <p:spPr bwMode="auto">
              <a:xfrm>
                <a:off x="2461" y="2873"/>
                <a:ext cx="101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4" name="Rectangle 6728"/>
              <p:cNvSpPr>
                <a:spLocks noChangeArrowheads="1"/>
              </p:cNvSpPr>
              <p:nvPr/>
            </p:nvSpPr>
            <p:spPr bwMode="auto">
              <a:xfrm>
                <a:off x="2461" y="2871"/>
                <a:ext cx="101" cy="2"/>
              </a:xfrm>
              <a:prstGeom prst="rect">
                <a:avLst/>
              </a:prstGeom>
              <a:solidFill>
                <a:srgbClr val="FF8300"/>
              </a:solidFill>
              <a:ln w="0">
                <a:solidFill>
                  <a:srgbClr val="FF8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5" name="Rectangle 6729"/>
              <p:cNvSpPr>
                <a:spLocks noChangeArrowheads="1"/>
              </p:cNvSpPr>
              <p:nvPr/>
            </p:nvSpPr>
            <p:spPr bwMode="auto">
              <a:xfrm>
                <a:off x="2461" y="2871"/>
                <a:ext cx="101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6" name="Rectangle 6730"/>
              <p:cNvSpPr>
                <a:spLocks noChangeArrowheads="1"/>
              </p:cNvSpPr>
              <p:nvPr/>
            </p:nvSpPr>
            <p:spPr bwMode="auto">
              <a:xfrm>
                <a:off x="2461" y="2871"/>
                <a:ext cx="101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7" name="Rectangle 6731"/>
              <p:cNvSpPr>
                <a:spLocks noChangeArrowheads="1"/>
              </p:cNvSpPr>
              <p:nvPr/>
            </p:nvSpPr>
            <p:spPr bwMode="auto">
              <a:xfrm>
                <a:off x="2461" y="2871"/>
                <a:ext cx="101" cy="1"/>
              </a:xfrm>
              <a:prstGeom prst="rect">
                <a:avLst/>
              </a:prstGeom>
              <a:solidFill>
                <a:srgbClr val="FF8100"/>
              </a:solidFill>
              <a:ln w="0">
                <a:solidFill>
                  <a:srgbClr val="FF8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8" name="Rectangle 6732"/>
              <p:cNvSpPr>
                <a:spLocks noChangeArrowheads="1"/>
              </p:cNvSpPr>
              <p:nvPr/>
            </p:nvSpPr>
            <p:spPr bwMode="auto">
              <a:xfrm>
                <a:off x="2461" y="2868"/>
                <a:ext cx="101" cy="3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09" name="Rectangle 6733"/>
              <p:cNvSpPr>
                <a:spLocks noChangeArrowheads="1"/>
              </p:cNvSpPr>
              <p:nvPr/>
            </p:nvSpPr>
            <p:spPr bwMode="auto">
              <a:xfrm>
                <a:off x="2461" y="2868"/>
                <a:ext cx="101" cy="1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0" name="Rectangle 6734"/>
              <p:cNvSpPr>
                <a:spLocks noChangeArrowheads="1"/>
              </p:cNvSpPr>
              <p:nvPr/>
            </p:nvSpPr>
            <p:spPr bwMode="auto">
              <a:xfrm>
                <a:off x="2461" y="2868"/>
                <a:ext cx="101" cy="1"/>
              </a:xfrm>
              <a:prstGeom prst="rect">
                <a:avLst/>
              </a:prstGeom>
              <a:solidFill>
                <a:srgbClr val="FF7F00"/>
              </a:solidFill>
              <a:ln w="0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1" name="Rectangle 6735"/>
              <p:cNvSpPr>
                <a:spLocks noChangeArrowheads="1"/>
              </p:cNvSpPr>
              <p:nvPr/>
            </p:nvSpPr>
            <p:spPr bwMode="auto">
              <a:xfrm>
                <a:off x="2461" y="2868"/>
                <a:ext cx="101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2" name="Rectangle 6736"/>
              <p:cNvSpPr>
                <a:spLocks noChangeArrowheads="1"/>
              </p:cNvSpPr>
              <p:nvPr/>
            </p:nvSpPr>
            <p:spPr bwMode="auto">
              <a:xfrm>
                <a:off x="2461" y="2868"/>
                <a:ext cx="101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3" name="Rectangle 6737"/>
              <p:cNvSpPr>
                <a:spLocks noChangeArrowheads="1"/>
              </p:cNvSpPr>
              <p:nvPr/>
            </p:nvSpPr>
            <p:spPr bwMode="auto">
              <a:xfrm>
                <a:off x="2461" y="2865"/>
                <a:ext cx="101" cy="3"/>
              </a:xfrm>
              <a:prstGeom prst="rect">
                <a:avLst/>
              </a:prstGeom>
              <a:solidFill>
                <a:srgbClr val="FF7D00"/>
              </a:solidFill>
              <a:ln w="0">
                <a:solidFill>
                  <a:srgbClr val="FF7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4" name="Rectangle 6738"/>
              <p:cNvSpPr>
                <a:spLocks noChangeArrowheads="1"/>
              </p:cNvSpPr>
              <p:nvPr/>
            </p:nvSpPr>
            <p:spPr bwMode="auto">
              <a:xfrm>
                <a:off x="2461" y="2865"/>
                <a:ext cx="101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5" name="Rectangle 6739"/>
              <p:cNvSpPr>
                <a:spLocks noChangeArrowheads="1"/>
              </p:cNvSpPr>
              <p:nvPr/>
            </p:nvSpPr>
            <p:spPr bwMode="auto">
              <a:xfrm>
                <a:off x="2461" y="2865"/>
                <a:ext cx="101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6" name="Rectangle 6740"/>
              <p:cNvSpPr>
                <a:spLocks noChangeArrowheads="1"/>
              </p:cNvSpPr>
              <p:nvPr/>
            </p:nvSpPr>
            <p:spPr bwMode="auto">
              <a:xfrm>
                <a:off x="2461" y="2865"/>
                <a:ext cx="101" cy="1"/>
              </a:xfrm>
              <a:prstGeom prst="rect">
                <a:avLst/>
              </a:prstGeom>
              <a:solidFill>
                <a:srgbClr val="FF7B00"/>
              </a:solidFill>
              <a:ln w="0">
                <a:solidFill>
                  <a:srgbClr val="FF7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7" name="Rectangle 6741"/>
              <p:cNvSpPr>
                <a:spLocks noChangeArrowheads="1"/>
              </p:cNvSpPr>
              <p:nvPr/>
            </p:nvSpPr>
            <p:spPr bwMode="auto">
              <a:xfrm>
                <a:off x="2461" y="2865"/>
                <a:ext cx="101" cy="1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8" name="Rectangle 6742"/>
              <p:cNvSpPr>
                <a:spLocks noChangeArrowheads="1"/>
              </p:cNvSpPr>
              <p:nvPr/>
            </p:nvSpPr>
            <p:spPr bwMode="auto">
              <a:xfrm>
                <a:off x="2461" y="2862"/>
                <a:ext cx="101" cy="3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19" name="Rectangle 6743"/>
              <p:cNvSpPr>
                <a:spLocks noChangeArrowheads="1"/>
              </p:cNvSpPr>
              <p:nvPr/>
            </p:nvSpPr>
            <p:spPr bwMode="auto">
              <a:xfrm>
                <a:off x="2461" y="2862"/>
                <a:ext cx="101" cy="1"/>
              </a:xfrm>
              <a:prstGeom prst="rect">
                <a:avLst/>
              </a:prstGeom>
              <a:solidFill>
                <a:srgbClr val="FF7900"/>
              </a:solidFill>
              <a:ln w="0">
                <a:solidFill>
                  <a:srgbClr val="FF7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0" name="Rectangle 6744"/>
              <p:cNvSpPr>
                <a:spLocks noChangeArrowheads="1"/>
              </p:cNvSpPr>
              <p:nvPr/>
            </p:nvSpPr>
            <p:spPr bwMode="auto">
              <a:xfrm>
                <a:off x="2461" y="2862"/>
                <a:ext cx="101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1" name="Rectangle 6745"/>
              <p:cNvSpPr>
                <a:spLocks noChangeArrowheads="1"/>
              </p:cNvSpPr>
              <p:nvPr/>
            </p:nvSpPr>
            <p:spPr bwMode="auto">
              <a:xfrm>
                <a:off x="2461" y="2862"/>
                <a:ext cx="101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2" name="Rectangle 6746"/>
              <p:cNvSpPr>
                <a:spLocks noChangeArrowheads="1"/>
              </p:cNvSpPr>
              <p:nvPr/>
            </p:nvSpPr>
            <p:spPr bwMode="auto">
              <a:xfrm>
                <a:off x="2461" y="2860"/>
                <a:ext cx="101" cy="2"/>
              </a:xfrm>
              <a:prstGeom prst="rect">
                <a:avLst/>
              </a:prstGeom>
              <a:solidFill>
                <a:srgbClr val="FF7700"/>
              </a:solidFill>
              <a:ln w="0">
                <a:solidFill>
                  <a:srgbClr val="FF7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3" name="Rectangle 6747"/>
              <p:cNvSpPr>
                <a:spLocks noChangeArrowheads="1"/>
              </p:cNvSpPr>
              <p:nvPr/>
            </p:nvSpPr>
            <p:spPr bwMode="auto">
              <a:xfrm>
                <a:off x="2461" y="2860"/>
                <a:ext cx="101" cy="1"/>
              </a:xfrm>
              <a:prstGeom prst="rect">
                <a:avLst/>
              </a:prstGeom>
              <a:solidFill>
                <a:srgbClr val="FF7600"/>
              </a:solidFill>
              <a:ln w="0">
                <a:solidFill>
                  <a:srgbClr val="FF7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4" name="Rectangle 6748"/>
              <p:cNvSpPr>
                <a:spLocks noChangeArrowheads="1"/>
              </p:cNvSpPr>
              <p:nvPr/>
            </p:nvSpPr>
            <p:spPr bwMode="auto">
              <a:xfrm>
                <a:off x="2461" y="2860"/>
                <a:ext cx="101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5" name="Rectangle 6749"/>
              <p:cNvSpPr>
                <a:spLocks noChangeArrowheads="1"/>
              </p:cNvSpPr>
              <p:nvPr/>
            </p:nvSpPr>
            <p:spPr bwMode="auto">
              <a:xfrm>
                <a:off x="2461" y="2860"/>
                <a:ext cx="101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6" name="Rectangle 6750"/>
              <p:cNvSpPr>
                <a:spLocks noChangeArrowheads="1"/>
              </p:cNvSpPr>
              <p:nvPr/>
            </p:nvSpPr>
            <p:spPr bwMode="auto">
              <a:xfrm>
                <a:off x="2461" y="2860"/>
                <a:ext cx="101" cy="1"/>
              </a:xfrm>
              <a:prstGeom prst="rect">
                <a:avLst/>
              </a:prstGeom>
              <a:solidFill>
                <a:srgbClr val="FF7400"/>
              </a:solidFill>
              <a:ln w="0">
                <a:solidFill>
                  <a:srgbClr val="FF7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7" name="Rectangle 6751"/>
              <p:cNvSpPr>
                <a:spLocks noChangeArrowheads="1"/>
              </p:cNvSpPr>
              <p:nvPr/>
            </p:nvSpPr>
            <p:spPr bwMode="auto">
              <a:xfrm>
                <a:off x="2461" y="2857"/>
                <a:ext cx="101" cy="3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8" name="Rectangle 6752"/>
              <p:cNvSpPr>
                <a:spLocks noChangeArrowheads="1"/>
              </p:cNvSpPr>
              <p:nvPr/>
            </p:nvSpPr>
            <p:spPr bwMode="auto">
              <a:xfrm>
                <a:off x="2461" y="2857"/>
                <a:ext cx="101" cy="1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29" name="Rectangle 6753"/>
              <p:cNvSpPr>
                <a:spLocks noChangeArrowheads="1"/>
              </p:cNvSpPr>
              <p:nvPr/>
            </p:nvSpPr>
            <p:spPr bwMode="auto">
              <a:xfrm>
                <a:off x="2461" y="2857"/>
                <a:ext cx="101" cy="1"/>
              </a:xfrm>
              <a:prstGeom prst="rect">
                <a:avLst/>
              </a:prstGeom>
              <a:solidFill>
                <a:srgbClr val="FF7200"/>
              </a:solidFill>
              <a:ln w="0">
                <a:solidFill>
                  <a:srgbClr val="FF7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0" name="Rectangle 6754"/>
              <p:cNvSpPr>
                <a:spLocks noChangeArrowheads="1"/>
              </p:cNvSpPr>
              <p:nvPr/>
            </p:nvSpPr>
            <p:spPr bwMode="auto">
              <a:xfrm>
                <a:off x="2461" y="2857"/>
                <a:ext cx="101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1" name="Rectangle 6755"/>
              <p:cNvSpPr>
                <a:spLocks noChangeArrowheads="1"/>
              </p:cNvSpPr>
              <p:nvPr/>
            </p:nvSpPr>
            <p:spPr bwMode="auto">
              <a:xfrm>
                <a:off x="2461" y="2857"/>
                <a:ext cx="101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2" name="Rectangle 6756"/>
              <p:cNvSpPr>
                <a:spLocks noChangeArrowheads="1"/>
              </p:cNvSpPr>
              <p:nvPr/>
            </p:nvSpPr>
            <p:spPr bwMode="auto">
              <a:xfrm>
                <a:off x="2461" y="2854"/>
                <a:ext cx="101" cy="3"/>
              </a:xfrm>
              <a:prstGeom prst="rect">
                <a:avLst/>
              </a:prstGeom>
              <a:solidFill>
                <a:srgbClr val="FF7000"/>
              </a:solidFill>
              <a:ln w="0">
                <a:solidFill>
                  <a:srgbClr val="FF7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3" name="Rectangle 6757"/>
              <p:cNvSpPr>
                <a:spLocks noChangeArrowheads="1"/>
              </p:cNvSpPr>
              <p:nvPr/>
            </p:nvSpPr>
            <p:spPr bwMode="auto">
              <a:xfrm>
                <a:off x="2461" y="2854"/>
                <a:ext cx="101" cy="1"/>
              </a:xfrm>
              <a:prstGeom prst="rect">
                <a:avLst/>
              </a:prstGeom>
              <a:solidFill>
                <a:srgbClr val="FF6F00"/>
              </a:solidFill>
              <a:ln w="0">
                <a:solidFill>
                  <a:srgbClr val="FF6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4" name="Rectangle 6758"/>
              <p:cNvSpPr>
                <a:spLocks noChangeArrowheads="1"/>
              </p:cNvSpPr>
              <p:nvPr/>
            </p:nvSpPr>
            <p:spPr bwMode="auto">
              <a:xfrm>
                <a:off x="2461" y="2854"/>
                <a:ext cx="101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5" name="Rectangle 6759"/>
              <p:cNvSpPr>
                <a:spLocks noChangeArrowheads="1"/>
              </p:cNvSpPr>
              <p:nvPr/>
            </p:nvSpPr>
            <p:spPr bwMode="auto">
              <a:xfrm>
                <a:off x="2461" y="2854"/>
                <a:ext cx="101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6" name="Rectangle 6760"/>
              <p:cNvSpPr>
                <a:spLocks noChangeArrowheads="1"/>
              </p:cNvSpPr>
              <p:nvPr/>
            </p:nvSpPr>
            <p:spPr bwMode="auto">
              <a:xfrm>
                <a:off x="2461" y="2851"/>
                <a:ext cx="101" cy="3"/>
              </a:xfrm>
              <a:prstGeom prst="rect">
                <a:avLst/>
              </a:prstGeom>
              <a:solidFill>
                <a:srgbClr val="FF6D00"/>
              </a:solidFill>
              <a:ln w="0">
                <a:solidFill>
                  <a:srgbClr val="FF6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7" name="Rectangle 6761"/>
              <p:cNvSpPr>
                <a:spLocks noChangeArrowheads="1"/>
              </p:cNvSpPr>
              <p:nvPr/>
            </p:nvSpPr>
            <p:spPr bwMode="auto">
              <a:xfrm>
                <a:off x="2461" y="2851"/>
                <a:ext cx="101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8" name="Rectangle 6762"/>
              <p:cNvSpPr>
                <a:spLocks noChangeArrowheads="1"/>
              </p:cNvSpPr>
              <p:nvPr/>
            </p:nvSpPr>
            <p:spPr bwMode="auto">
              <a:xfrm>
                <a:off x="2461" y="2851"/>
                <a:ext cx="101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39" name="Rectangle 6763"/>
              <p:cNvSpPr>
                <a:spLocks noChangeArrowheads="1"/>
              </p:cNvSpPr>
              <p:nvPr/>
            </p:nvSpPr>
            <p:spPr bwMode="auto">
              <a:xfrm>
                <a:off x="2461" y="2851"/>
                <a:ext cx="101" cy="1"/>
              </a:xfrm>
              <a:prstGeom prst="rect">
                <a:avLst/>
              </a:prstGeom>
              <a:solidFill>
                <a:srgbClr val="FF6B00"/>
              </a:solidFill>
              <a:ln w="0">
                <a:solidFill>
                  <a:srgbClr val="FF6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0" name="Rectangle 6764"/>
              <p:cNvSpPr>
                <a:spLocks noChangeArrowheads="1"/>
              </p:cNvSpPr>
              <p:nvPr/>
            </p:nvSpPr>
            <p:spPr bwMode="auto">
              <a:xfrm>
                <a:off x="2461" y="2851"/>
                <a:ext cx="101" cy="1"/>
              </a:xfrm>
              <a:prstGeom prst="rect">
                <a:avLst/>
              </a:prstGeom>
              <a:solidFill>
                <a:srgbClr val="FF6A00"/>
              </a:solidFill>
              <a:ln w="0">
                <a:solidFill>
                  <a:srgbClr val="FF6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1" name="Rectangle 6765"/>
              <p:cNvSpPr>
                <a:spLocks noChangeArrowheads="1"/>
              </p:cNvSpPr>
              <p:nvPr/>
            </p:nvSpPr>
            <p:spPr bwMode="auto">
              <a:xfrm>
                <a:off x="2461" y="2848"/>
                <a:ext cx="101" cy="3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2" name="Rectangle 6766"/>
              <p:cNvSpPr>
                <a:spLocks noChangeArrowheads="1"/>
              </p:cNvSpPr>
              <p:nvPr/>
            </p:nvSpPr>
            <p:spPr bwMode="auto">
              <a:xfrm>
                <a:off x="2461" y="2848"/>
                <a:ext cx="101" cy="1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3" name="Rectangle 6767"/>
              <p:cNvSpPr>
                <a:spLocks noChangeArrowheads="1"/>
              </p:cNvSpPr>
              <p:nvPr/>
            </p:nvSpPr>
            <p:spPr bwMode="auto">
              <a:xfrm>
                <a:off x="2461" y="2848"/>
                <a:ext cx="101" cy="1"/>
              </a:xfrm>
              <a:prstGeom prst="rect">
                <a:avLst/>
              </a:prstGeom>
              <a:solidFill>
                <a:srgbClr val="FF6800"/>
              </a:solidFill>
              <a:ln w="0">
                <a:solidFill>
                  <a:srgbClr val="FF6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4" name="Rectangle 6768"/>
              <p:cNvSpPr>
                <a:spLocks noChangeArrowheads="1"/>
              </p:cNvSpPr>
              <p:nvPr/>
            </p:nvSpPr>
            <p:spPr bwMode="auto">
              <a:xfrm>
                <a:off x="2461" y="2848"/>
                <a:ext cx="101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5" name="Rectangle 6769"/>
              <p:cNvSpPr>
                <a:spLocks noChangeArrowheads="1"/>
              </p:cNvSpPr>
              <p:nvPr/>
            </p:nvSpPr>
            <p:spPr bwMode="auto">
              <a:xfrm>
                <a:off x="2461" y="2848"/>
                <a:ext cx="101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6" name="Rectangle 6770"/>
              <p:cNvSpPr>
                <a:spLocks noChangeArrowheads="1"/>
              </p:cNvSpPr>
              <p:nvPr/>
            </p:nvSpPr>
            <p:spPr bwMode="auto">
              <a:xfrm>
                <a:off x="2461" y="2846"/>
                <a:ext cx="101" cy="2"/>
              </a:xfrm>
              <a:prstGeom prst="rect">
                <a:avLst/>
              </a:prstGeom>
              <a:solidFill>
                <a:srgbClr val="FF6600"/>
              </a:solidFill>
              <a:ln w="0">
                <a:solidFill>
                  <a:srgbClr val="FF6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7" name="Rectangle 6771"/>
              <p:cNvSpPr>
                <a:spLocks noChangeArrowheads="1"/>
              </p:cNvSpPr>
              <p:nvPr/>
            </p:nvSpPr>
            <p:spPr bwMode="auto">
              <a:xfrm>
                <a:off x="2461" y="2846"/>
                <a:ext cx="101" cy="1"/>
              </a:xfrm>
              <a:prstGeom prst="rect">
                <a:avLst/>
              </a:prstGeom>
              <a:solidFill>
                <a:srgbClr val="FF6500"/>
              </a:solidFill>
              <a:ln w="0">
                <a:solidFill>
                  <a:srgbClr val="FF6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8" name="Rectangle 6772"/>
              <p:cNvSpPr>
                <a:spLocks noChangeArrowheads="1"/>
              </p:cNvSpPr>
              <p:nvPr/>
            </p:nvSpPr>
            <p:spPr bwMode="auto">
              <a:xfrm>
                <a:off x="2461" y="2846"/>
                <a:ext cx="101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49" name="Rectangle 6773"/>
              <p:cNvSpPr>
                <a:spLocks noChangeArrowheads="1"/>
              </p:cNvSpPr>
              <p:nvPr/>
            </p:nvSpPr>
            <p:spPr bwMode="auto">
              <a:xfrm>
                <a:off x="2461" y="2846"/>
                <a:ext cx="101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0" name="Rectangle 6774"/>
              <p:cNvSpPr>
                <a:spLocks noChangeArrowheads="1"/>
              </p:cNvSpPr>
              <p:nvPr/>
            </p:nvSpPr>
            <p:spPr bwMode="auto">
              <a:xfrm>
                <a:off x="2461" y="2843"/>
                <a:ext cx="101" cy="3"/>
              </a:xfrm>
              <a:prstGeom prst="rect">
                <a:avLst/>
              </a:prstGeom>
              <a:solidFill>
                <a:srgbClr val="FF6300"/>
              </a:solidFill>
              <a:ln w="0">
                <a:solidFill>
                  <a:srgbClr val="FF6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1" name="Rectangle 6775"/>
              <p:cNvSpPr>
                <a:spLocks noChangeArrowheads="1"/>
              </p:cNvSpPr>
              <p:nvPr/>
            </p:nvSpPr>
            <p:spPr bwMode="auto">
              <a:xfrm>
                <a:off x="2461" y="2843"/>
                <a:ext cx="101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2" name="Rectangle 6776"/>
              <p:cNvSpPr>
                <a:spLocks noChangeArrowheads="1"/>
              </p:cNvSpPr>
              <p:nvPr/>
            </p:nvSpPr>
            <p:spPr bwMode="auto">
              <a:xfrm>
                <a:off x="2461" y="2843"/>
                <a:ext cx="101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3" name="Rectangle 6777"/>
              <p:cNvSpPr>
                <a:spLocks noChangeArrowheads="1"/>
              </p:cNvSpPr>
              <p:nvPr/>
            </p:nvSpPr>
            <p:spPr bwMode="auto">
              <a:xfrm>
                <a:off x="2461" y="2843"/>
                <a:ext cx="101" cy="1"/>
              </a:xfrm>
              <a:prstGeom prst="rect">
                <a:avLst/>
              </a:prstGeom>
              <a:solidFill>
                <a:srgbClr val="FF6100"/>
              </a:solidFill>
              <a:ln w="0">
                <a:solidFill>
                  <a:srgbClr val="FF6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4" name="Rectangle 6778"/>
              <p:cNvSpPr>
                <a:spLocks noChangeArrowheads="1"/>
              </p:cNvSpPr>
              <p:nvPr/>
            </p:nvSpPr>
            <p:spPr bwMode="auto">
              <a:xfrm>
                <a:off x="2461" y="2843"/>
                <a:ext cx="101" cy="1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5" name="Rectangle 6779"/>
              <p:cNvSpPr>
                <a:spLocks noChangeArrowheads="1"/>
              </p:cNvSpPr>
              <p:nvPr/>
            </p:nvSpPr>
            <p:spPr bwMode="auto">
              <a:xfrm>
                <a:off x="2461" y="2840"/>
                <a:ext cx="101" cy="3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6" name="Rectangle 6780"/>
              <p:cNvSpPr>
                <a:spLocks noChangeArrowheads="1"/>
              </p:cNvSpPr>
              <p:nvPr/>
            </p:nvSpPr>
            <p:spPr bwMode="auto">
              <a:xfrm>
                <a:off x="2461" y="2840"/>
                <a:ext cx="101" cy="1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7" name="Rectangle 6781"/>
              <p:cNvSpPr>
                <a:spLocks noChangeArrowheads="1"/>
              </p:cNvSpPr>
              <p:nvPr/>
            </p:nvSpPr>
            <p:spPr bwMode="auto">
              <a:xfrm>
                <a:off x="2461" y="2840"/>
                <a:ext cx="101" cy="1"/>
              </a:xfrm>
              <a:prstGeom prst="rect">
                <a:avLst/>
              </a:prstGeom>
              <a:solidFill>
                <a:srgbClr val="FF5E00"/>
              </a:solidFill>
              <a:ln w="0">
                <a:solidFill>
                  <a:srgbClr val="FF5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8" name="Rectangle 6782"/>
              <p:cNvSpPr>
                <a:spLocks noChangeArrowheads="1"/>
              </p:cNvSpPr>
              <p:nvPr/>
            </p:nvSpPr>
            <p:spPr bwMode="auto">
              <a:xfrm>
                <a:off x="2461" y="2840"/>
                <a:ext cx="101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59" name="Rectangle 6783"/>
              <p:cNvSpPr>
                <a:spLocks noChangeArrowheads="1"/>
              </p:cNvSpPr>
              <p:nvPr/>
            </p:nvSpPr>
            <p:spPr bwMode="auto">
              <a:xfrm>
                <a:off x="2461" y="2840"/>
                <a:ext cx="101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0" name="Rectangle 6784"/>
              <p:cNvSpPr>
                <a:spLocks noChangeArrowheads="1"/>
              </p:cNvSpPr>
              <p:nvPr/>
            </p:nvSpPr>
            <p:spPr bwMode="auto">
              <a:xfrm>
                <a:off x="2461" y="2837"/>
                <a:ext cx="101" cy="3"/>
              </a:xfrm>
              <a:prstGeom prst="rect">
                <a:avLst/>
              </a:prstGeom>
              <a:solidFill>
                <a:srgbClr val="FF5C00"/>
              </a:solidFill>
              <a:ln w="0">
                <a:solidFill>
                  <a:srgbClr val="FF5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1" name="Rectangle 6785"/>
              <p:cNvSpPr>
                <a:spLocks noChangeArrowheads="1"/>
              </p:cNvSpPr>
              <p:nvPr/>
            </p:nvSpPr>
            <p:spPr bwMode="auto">
              <a:xfrm>
                <a:off x="2461" y="2837"/>
                <a:ext cx="101" cy="1"/>
              </a:xfrm>
              <a:prstGeom prst="rect">
                <a:avLst/>
              </a:prstGeom>
              <a:solidFill>
                <a:srgbClr val="FF5B00"/>
              </a:solidFill>
              <a:ln w="0">
                <a:solidFill>
                  <a:srgbClr val="FF5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2" name="Rectangle 6786"/>
              <p:cNvSpPr>
                <a:spLocks noChangeArrowheads="1"/>
              </p:cNvSpPr>
              <p:nvPr/>
            </p:nvSpPr>
            <p:spPr bwMode="auto">
              <a:xfrm>
                <a:off x="2461" y="2837"/>
                <a:ext cx="101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3" name="Rectangle 6787"/>
              <p:cNvSpPr>
                <a:spLocks noChangeArrowheads="1"/>
              </p:cNvSpPr>
              <p:nvPr/>
            </p:nvSpPr>
            <p:spPr bwMode="auto">
              <a:xfrm>
                <a:off x="2461" y="2837"/>
                <a:ext cx="101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4" name="Rectangle 6788"/>
              <p:cNvSpPr>
                <a:spLocks noChangeArrowheads="1"/>
              </p:cNvSpPr>
              <p:nvPr/>
            </p:nvSpPr>
            <p:spPr bwMode="auto">
              <a:xfrm>
                <a:off x="2461" y="2837"/>
                <a:ext cx="101" cy="1"/>
              </a:xfrm>
              <a:prstGeom prst="rect">
                <a:avLst/>
              </a:prstGeom>
              <a:solidFill>
                <a:srgbClr val="FF5900"/>
              </a:solidFill>
              <a:ln w="0">
                <a:solidFill>
                  <a:srgbClr val="FF5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5" name="Rectangle 6789"/>
              <p:cNvSpPr>
                <a:spLocks noChangeArrowheads="1"/>
              </p:cNvSpPr>
              <p:nvPr/>
            </p:nvSpPr>
            <p:spPr bwMode="auto">
              <a:xfrm>
                <a:off x="2461" y="2834"/>
                <a:ext cx="101" cy="3"/>
              </a:xfrm>
              <a:prstGeom prst="rect">
                <a:avLst/>
              </a:prstGeom>
              <a:solidFill>
                <a:srgbClr val="FF5800"/>
              </a:solidFill>
              <a:ln w="0">
                <a:solidFill>
                  <a:srgbClr val="FF5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6" name="Rectangle 6790"/>
              <p:cNvSpPr>
                <a:spLocks noChangeArrowheads="1"/>
              </p:cNvSpPr>
              <p:nvPr/>
            </p:nvSpPr>
            <p:spPr bwMode="auto">
              <a:xfrm>
                <a:off x="2461" y="2834"/>
                <a:ext cx="101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7" name="Rectangle 6791"/>
              <p:cNvSpPr>
                <a:spLocks noChangeArrowheads="1"/>
              </p:cNvSpPr>
              <p:nvPr/>
            </p:nvSpPr>
            <p:spPr bwMode="auto">
              <a:xfrm>
                <a:off x="2461" y="2834"/>
                <a:ext cx="101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8" name="Rectangle 6792"/>
              <p:cNvSpPr>
                <a:spLocks noChangeArrowheads="1"/>
              </p:cNvSpPr>
              <p:nvPr/>
            </p:nvSpPr>
            <p:spPr bwMode="auto">
              <a:xfrm>
                <a:off x="2461" y="2834"/>
                <a:ext cx="101" cy="1"/>
              </a:xfrm>
              <a:prstGeom prst="rect">
                <a:avLst/>
              </a:prstGeom>
              <a:solidFill>
                <a:srgbClr val="FF5600"/>
              </a:solidFill>
              <a:ln w="0">
                <a:solidFill>
                  <a:srgbClr val="FF5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69" name="Rectangle 6793"/>
              <p:cNvSpPr>
                <a:spLocks noChangeArrowheads="1"/>
              </p:cNvSpPr>
              <p:nvPr/>
            </p:nvSpPr>
            <p:spPr bwMode="auto">
              <a:xfrm>
                <a:off x="2461" y="2832"/>
                <a:ext cx="101" cy="2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0" name="Rectangle 6794"/>
              <p:cNvSpPr>
                <a:spLocks noChangeArrowheads="1"/>
              </p:cNvSpPr>
              <p:nvPr/>
            </p:nvSpPr>
            <p:spPr bwMode="auto">
              <a:xfrm>
                <a:off x="2461" y="2832"/>
                <a:ext cx="101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1" name="Rectangle 6795"/>
              <p:cNvSpPr>
                <a:spLocks noChangeArrowheads="1"/>
              </p:cNvSpPr>
              <p:nvPr/>
            </p:nvSpPr>
            <p:spPr bwMode="auto">
              <a:xfrm>
                <a:off x="2461" y="2832"/>
                <a:ext cx="101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2" name="Rectangle 6796"/>
              <p:cNvSpPr>
                <a:spLocks noChangeArrowheads="1"/>
              </p:cNvSpPr>
              <p:nvPr/>
            </p:nvSpPr>
            <p:spPr bwMode="auto">
              <a:xfrm>
                <a:off x="2461" y="2832"/>
                <a:ext cx="101" cy="1"/>
              </a:xfrm>
              <a:prstGeom prst="rect">
                <a:avLst/>
              </a:prstGeom>
              <a:solidFill>
                <a:srgbClr val="FF5300"/>
              </a:solidFill>
              <a:ln w="0">
                <a:solidFill>
                  <a:srgbClr val="FF5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3" name="Rectangle 6797"/>
              <p:cNvSpPr>
                <a:spLocks noChangeArrowheads="1"/>
              </p:cNvSpPr>
              <p:nvPr/>
            </p:nvSpPr>
            <p:spPr bwMode="auto">
              <a:xfrm>
                <a:off x="2461" y="2832"/>
                <a:ext cx="101" cy="1"/>
              </a:xfrm>
              <a:prstGeom prst="rect">
                <a:avLst/>
              </a:prstGeom>
              <a:solidFill>
                <a:srgbClr val="FF5200"/>
              </a:solidFill>
              <a:ln w="0">
                <a:solidFill>
                  <a:srgbClr val="FF5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4" name="Rectangle 6798"/>
              <p:cNvSpPr>
                <a:spLocks noChangeArrowheads="1"/>
              </p:cNvSpPr>
              <p:nvPr/>
            </p:nvSpPr>
            <p:spPr bwMode="auto">
              <a:xfrm>
                <a:off x="2461" y="2829"/>
                <a:ext cx="101" cy="3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5" name="Rectangle 6799"/>
              <p:cNvSpPr>
                <a:spLocks noChangeArrowheads="1"/>
              </p:cNvSpPr>
              <p:nvPr/>
            </p:nvSpPr>
            <p:spPr bwMode="auto">
              <a:xfrm>
                <a:off x="2461" y="2829"/>
                <a:ext cx="101" cy="1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6" name="Rectangle 6800"/>
              <p:cNvSpPr>
                <a:spLocks noChangeArrowheads="1"/>
              </p:cNvSpPr>
              <p:nvPr/>
            </p:nvSpPr>
            <p:spPr bwMode="auto">
              <a:xfrm>
                <a:off x="2461" y="2829"/>
                <a:ext cx="101" cy="1"/>
              </a:xfrm>
              <a:prstGeom prst="rect">
                <a:avLst/>
              </a:prstGeom>
              <a:solidFill>
                <a:srgbClr val="FF5000"/>
              </a:solidFill>
              <a:ln w="0">
                <a:solidFill>
                  <a:srgbClr val="FF5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7" name="Rectangle 6801"/>
              <p:cNvSpPr>
                <a:spLocks noChangeArrowheads="1"/>
              </p:cNvSpPr>
              <p:nvPr/>
            </p:nvSpPr>
            <p:spPr bwMode="auto">
              <a:xfrm>
                <a:off x="2461" y="2829"/>
                <a:ext cx="101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8" name="Rectangle 6802"/>
              <p:cNvSpPr>
                <a:spLocks noChangeArrowheads="1"/>
              </p:cNvSpPr>
              <p:nvPr/>
            </p:nvSpPr>
            <p:spPr bwMode="auto">
              <a:xfrm>
                <a:off x="2461" y="2829"/>
                <a:ext cx="101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79" name="Rectangle 6803"/>
              <p:cNvSpPr>
                <a:spLocks noChangeArrowheads="1"/>
              </p:cNvSpPr>
              <p:nvPr/>
            </p:nvSpPr>
            <p:spPr bwMode="auto">
              <a:xfrm>
                <a:off x="2461" y="2826"/>
                <a:ext cx="101" cy="3"/>
              </a:xfrm>
              <a:prstGeom prst="rect">
                <a:avLst/>
              </a:prstGeom>
              <a:solidFill>
                <a:srgbClr val="FF4E00"/>
              </a:solidFill>
              <a:ln w="0">
                <a:solidFill>
                  <a:srgbClr val="FF4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0" name="Rectangle 6804"/>
              <p:cNvSpPr>
                <a:spLocks noChangeArrowheads="1"/>
              </p:cNvSpPr>
              <p:nvPr/>
            </p:nvSpPr>
            <p:spPr bwMode="auto">
              <a:xfrm>
                <a:off x="2461" y="2826"/>
                <a:ext cx="101" cy="1"/>
              </a:xfrm>
              <a:prstGeom prst="rect">
                <a:avLst/>
              </a:prstGeom>
              <a:solidFill>
                <a:srgbClr val="FF4D00"/>
              </a:solidFill>
              <a:ln w="0">
                <a:solidFill>
                  <a:srgbClr val="FF4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1" name="Rectangle 6805"/>
              <p:cNvSpPr>
                <a:spLocks noChangeArrowheads="1"/>
              </p:cNvSpPr>
              <p:nvPr/>
            </p:nvSpPr>
            <p:spPr bwMode="auto">
              <a:xfrm>
                <a:off x="2461" y="2826"/>
                <a:ext cx="101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2" name="Rectangle 6806"/>
              <p:cNvSpPr>
                <a:spLocks noChangeArrowheads="1"/>
              </p:cNvSpPr>
              <p:nvPr/>
            </p:nvSpPr>
            <p:spPr bwMode="auto">
              <a:xfrm>
                <a:off x="2461" y="2826"/>
                <a:ext cx="101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3" name="Rectangle 6807"/>
              <p:cNvSpPr>
                <a:spLocks noChangeArrowheads="1"/>
              </p:cNvSpPr>
              <p:nvPr/>
            </p:nvSpPr>
            <p:spPr bwMode="auto">
              <a:xfrm>
                <a:off x="2461" y="2823"/>
                <a:ext cx="101" cy="3"/>
              </a:xfrm>
              <a:prstGeom prst="rect">
                <a:avLst/>
              </a:prstGeom>
              <a:solidFill>
                <a:srgbClr val="FF4B00"/>
              </a:solidFill>
              <a:ln w="0">
                <a:solidFill>
                  <a:srgbClr val="FF4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4" name="Rectangle 6808"/>
              <p:cNvSpPr>
                <a:spLocks noChangeArrowheads="1"/>
              </p:cNvSpPr>
              <p:nvPr/>
            </p:nvSpPr>
            <p:spPr bwMode="auto">
              <a:xfrm>
                <a:off x="2461" y="2823"/>
                <a:ext cx="101" cy="1"/>
              </a:xfrm>
              <a:prstGeom prst="rect">
                <a:avLst/>
              </a:prstGeom>
              <a:solidFill>
                <a:srgbClr val="FF4A00"/>
              </a:solidFill>
              <a:ln w="0">
                <a:solidFill>
                  <a:srgbClr val="FF4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5" name="Rectangle 6809"/>
              <p:cNvSpPr>
                <a:spLocks noChangeArrowheads="1"/>
              </p:cNvSpPr>
              <p:nvPr/>
            </p:nvSpPr>
            <p:spPr bwMode="auto">
              <a:xfrm>
                <a:off x="2461" y="2823"/>
                <a:ext cx="101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6" name="Rectangle 6810"/>
              <p:cNvSpPr>
                <a:spLocks noChangeArrowheads="1"/>
              </p:cNvSpPr>
              <p:nvPr/>
            </p:nvSpPr>
            <p:spPr bwMode="auto">
              <a:xfrm>
                <a:off x="2461" y="2823"/>
                <a:ext cx="101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7" name="Rectangle 6811"/>
              <p:cNvSpPr>
                <a:spLocks noChangeArrowheads="1"/>
              </p:cNvSpPr>
              <p:nvPr/>
            </p:nvSpPr>
            <p:spPr bwMode="auto">
              <a:xfrm>
                <a:off x="2461" y="2823"/>
                <a:ext cx="101" cy="1"/>
              </a:xfrm>
              <a:prstGeom prst="rect">
                <a:avLst/>
              </a:prstGeom>
              <a:solidFill>
                <a:srgbClr val="FF4800"/>
              </a:solidFill>
              <a:ln w="0">
                <a:solidFill>
                  <a:srgbClr val="FF4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8" name="Rectangle 6812"/>
              <p:cNvSpPr>
                <a:spLocks noChangeArrowheads="1"/>
              </p:cNvSpPr>
              <p:nvPr/>
            </p:nvSpPr>
            <p:spPr bwMode="auto">
              <a:xfrm>
                <a:off x="2461" y="2820"/>
                <a:ext cx="101" cy="3"/>
              </a:xfrm>
              <a:prstGeom prst="rect">
                <a:avLst/>
              </a:prstGeom>
              <a:solidFill>
                <a:srgbClr val="FF4700"/>
              </a:solidFill>
              <a:ln w="0">
                <a:solidFill>
                  <a:srgbClr val="FF4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89" name="Rectangle 6813"/>
              <p:cNvSpPr>
                <a:spLocks noChangeArrowheads="1"/>
              </p:cNvSpPr>
              <p:nvPr/>
            </p:nvSpPr>
            <p:spPr bwMode="auto">
              <a:xfrm>
                <a:off x="2461" y="2820"/>
                <a:ext cx="101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0" name="Rectangle 6814"/>
              <p:cNvSpPr>
                <a:spLocks noChangeArrowheads="1"/>
              </p:cNvSpPr>
              <p:nvPr/>
            </p:nvSpPr>
            <p:spPr bwMode="auto">
              <a:xfrm>
                <a:off x="2461" y="2820"/>
                <a:ext cx="101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1" name="Rectangle 6815"/>
              <p:cNvSpPr>
                <a:spLocks noChangeArrowheads="1"/>
              </p:cNvSpPr>
              <p:nvPr/>
            </p:nvSpPr>
            <p:spPr bwMode="auto">
              <a:xfrm>
                <a:off x="2461" y="2820"/>
                <a:ext cx="101" cy="1"/>
              </a:xfrm>
              <a:prstGeom prst="rect">
                <a:avLst/>
              </a:prstGeom>
              <a:solidFill>
                <a:srgbClr val="FF4500"/>
              </a:solidFill>
              <a:ln w="0">
                <a:solidFill>
                  <a:srgbClr val="FF4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2" name="Rectangle 6816"/>
              <p:cNvSpPr>
                <a:spLocks noChangeArrowheads="1"/>
              </p:cNvSpPr>
              <p:nvPr/>
            </p:nvSpPr>
            <p:spPr bwMode="auto">
              <a:xfrm>
                <a:off x="2461" y="2820"/>
                <a:ext cx="101" cy="1"/>
              </a:xfrm>
              <a:prstGeom prst="rect">
                <a:avLst/>
              </a:prstGeom>
              <a:solidFill>
                <a:srgbClr val="FF4400"/>
              </a:solidFill>
              <a:ln w="0">
                <a:solidFill>
                  <a:srgbClr val="FF4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3" name="Rectangle 6817"/>
              <p:cNvSpPr>
                <a:spLocks noChangeArrowheads="1"/>
              </p:cNvSpPr>
              <p:nvPr/>
            </p:nvSpPr>
            <p:spPr bwMode="auto">
              <a:xfrm>
                <a:off x="2461" y="2818"/>
                <a:ext cx="101" cy="2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4" name="Rectangle 6818"/>
              <p:cNvSpPr>
                <a:spLocks noChangeArrowheads="1"/>
              </p:cNvSpPr>
              <p:nvPr/>
            </p:nvSpPr>
            <p:spPr bwMode="auto">
              <a:xfrm>
                <a:off x="2461" y="2818"/>
                <a:ext cx="101" cy="1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295" name="Rectangle 6819"/>
              <p:cNvSpPr>
                <a:spLocks noChangeArrowheads="1"/>
              </p:cNvSpPr>
              <p:nvPr/>
            </p:nvSpPr>
            <p:spPr bwMode="auto">
              <a:xfrm>
                <a:off x="2461" y="2818"/>
                <a:ext cx="101" cy="1"/>
              </a:xfrm>
              <a:prstGeom prst="rect">
                <a:avLst/>
              </a:prstGeom>
              <a:solidFill>
                <a:srgbClr val="FF4200"/>
              </a:solidFill>
              <a:ln w="0">
                <a:solidFill>
                  <a:srgbClr val="FF4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16" name="Rectangle 6820"/>
              <p:cNvSpPr>
                <a:spLocks noChangeArrowheads="1"/>
              </p:cNvSpPr>
              <p:nvPr/>
            </p:nvSpPr>
            <p:spPr bwMode="auto">
              <a:xfrm>
                <a:off x="2461" y="2818"/>
                <a:ext cx="101" cy="1"/>
              </a:xfrm>
              <a:prstGeom prst="rect">
                <a:avLst/>
              </a:prstGeom>
              <a:solidFill>
                <a:srgbClr val="FF4100"/>
              </a:solidFill>
              <a:ln w="0">
                <a:solidFill>
                  <a:srgbClr val="FF4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17" name="Rectangle 6821"/>
              <p:cNvSpPr>
                <a:spLocks noChangeArrowheads="1"/>
              </p:cNvSpPr>
              <p:nvPr/>
            </p:nvSpPr>
            <p:spPr bwMode="auto">
              <a:xfrm>
                <a:off x="2461" y="2815"/>
                <a:ext cx="101" cy="3"/>
              </a:xfrm>
              <a:prstGeom prst="rect">
                <a:avLst/>
              </a:prstGeom>
              <a:solidFill>
                <a:srgbClr val="FF4000"/>
              </a:solidFill>
              <a:ln w="0">
                <a:solidFill>
                  <a:srgbClr val="FF4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18" name="Rectangle 6822"/>
              <p:cNvSpPr>
                <a:spLocks noChangeArrowheads="1"/>
              </p:cNvSpPr>
              <p:nvPr/>
            </p:nvSpPr>
            <p:spPr bwMode="auto">
              <a:xfrm>
                <a:off x="2461" y="2815"/>
                <a:ext cx="101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19" name="Rectangle 6823"/>
              <p:cNvSpPr>
                <a:spLocks noChangeArrowheads="1"/>
              </p:cNvSpPr>
              <p:nvPr/>
            </p:nvSpPr>
            <p:spPr bwMode="auto">
              <a:xfrm>
                <a:off x="2461" y="2815"/>
                <a:ext cx="101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0" name="Rectangle 6824"/>
              <p:cNvSpPr>
                <a:spLocks noChangeArrowheads="1"/>
              </p:cNvSpPr>
              <p:nvPr/>
            </p:nvSpPr>
            <p:spPr bwMode="auto">
              <a:xfrm>
                <a:off x="2461" y="2815"/>
                <a:ext cx="101" cy="1"/>
              </a:xfrm>
              <a:prstGeom prst="rect">
                <a:avLst/>
              </a:prstGeom>
              <a:solidFill>
                <a:srgbClr val="FF3E00"/>
              </a:solidFill>
              <a:ln w="0">
                <a:solidFill>
                  <a:srgbClr val="FF3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1" name="Rectangle 6825"/>
              <p:cNvSpPr>
                <a:spLocks noChangeArrowheads="1"/>
              </p:cNvSpPr>
              <p:nvPr/>
            </p:nvSpPr>
            <p:spPr bwMode="auto">
              <a:xfrm>
                <a:off x="2461" y="2815"/>
                <a:ext cx="101" cy="1"/>
              </a:xfrm>
              <a:prstGeom prst="rect">
                <a:avLst/>
              </a:prstGeom>
              <a:solidFill>
                <a:srgbClr val="FF3D00"/>
              </a:solidFill>
              <a:ln w="0">
                <a:solidFill>
                  <a:srgbClr val="FF3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2" name="Rectangle 6826"/>
              <p:cNvSpPr>
                <a:spLocks noChangeArrowheads="1"/>
              </p:cNvSpPr>
              <p:nvPr/>
            </p:nvSpPr>
            <p:spPr bwMode="auto">
              <a:xfrm>
                <a:off x="2461" y="2812"/>
                <a:ext cx="101" cy="3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3" name="Rectangle 6827"/>
              <p:cNvSpPr>
                <a:spLocks noChangeArrowheads="1"/>
              </p:cNvSpPr>
              <p:nvPr/>
            </p:nvSpPr>
            <p:spPr bwMode="auto">
              <a:xfrm>
                <a:off x="2461" y="2812"/>
                <a:ext cx="101" cy="1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4" name="Rectangle 6828"/>
              <p:cNvSpPr>
                <a:spLocks noChangeArrowheads="1"/>
              </p:cNvSpPr>
              <p:nvPr/>
            </p:nvSpPr>
            <p:spPr bwMode="auto">
              <a:xfrm>
                <a:off x="2461" y="2812"/>
                <a:ext cx="101" cy="1"/>
              </a:xfrm>
              <a:prstGeom prst="rect">
                <a:avLst/>
              </a:prstGeom>
              <a:solidFill>
                <a:srgbClr val="FF3B00"/>
              </a:solidFill>
              <a:ln w="0">
                <a:solidFill>
                  <a:srgbClr val="FF3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5" name="Rectangle 6829"/>
              <p:cNvSpPr>
                <a:spLocks noChangeArrowheads="1"/>
              </p:cNvSpPr>
              <p:nvPr/>
            </p:nvSpPr>
            <p:spPr bwMode="auto">
              <a:xfrm>
                <a:off x="2461" y="2812"/>
                <a:ext cx="101" cy="1"/>
              </a:xfrm>
              <a:prstGeom prst="rect">
                <a:avLst/>
              </a:prstGeom>
              <a:solidFill>
                <a:srgbClr val="FF3A00"/>
              </a:solidFill>
              <a:ln w="0">
                <a:solidFill>
                  <a:srgbClr val="FF3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6" name="Rectangle 6830"/>
              <p:cNvSpPr>
                <a:spLocks noChangeArrowheads="1"/>
              </p:cNvSpPr>
              <p:nvPr/>
            </p:nvSpPr>
            <p:spPr bwMode="auto">
              <a:xfrm>
                <a:off x="2461" y="2812"/>
                <a:ext cx="101" cy="1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7" name="Rectangle 6831"/>
              <p:cNvSpPr>
                <a:spLocks noChangeArrowheads="1"/>
              </p:cNvSpPr>
              <p:nvPr/>
            </p:nvSpPr>
            <p:spPr bwMode="auto">
              <a:xfrm>
                <a:off x="2461" y="2809"/>
                <a:ext cx="101" cy="3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8" name="Rectangle 6832"/>
              <p:cNvSpPr>
                <a:spLocks noChangeArrowheads="1"/>
              </p:cNvSpPr>
              <p:nvPr/>
            </p:nvSpPr>
            <p:spPr bwMode="auto">
              <a:xfrm>
                <a:off x="2461" y="2809"/>
                <a:ext cx="101" cy="1"/>
              </a:xfrm>
              <a:prstGeom prst="rect">
                <a:avLst/>
              </a:prstGeom>
              <a:solidFill>
                <a:srgbClr val="FF3800"/>
              </a:solidFill>
              <a:ln w="0">
                <a:solidFill>
                  <a:srgbClr val="FF3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29" name="Rectangle 6833"/>
              <p:cNvSpPr>
                <a:spLocks noChangeArrowheads="1"/>
              </p:cNvSpPr>
              <p:nvPr/>
            </p:nvSpPr>
            <p:spPr bwMode="auto">
              <a:xfrm>
                <a:off x="2461" y="2809"/>
                <a:ext cx="101" cy="1"/>
              </a:xfrm>
              <a:prstGeom prst="rect">
                <a:avLst/>
              </a:prstGeom>
              <a:solidFill>
                <a:srgbClr val="FF3700"/>
              </a:solidFill>
              <a:ln w="0">
                <a:solidFill>
                  <a:srgbClr val="FF3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0" name="Rectangle 6834"/>
              <p:cNvSpPr>
                <a:spLocks noChangeArrowheads="1"/>
              </p:cNvSpPr>
              <p:nvPr/>
            </p:nvSpPr>
            <p:spPr bwMode="auto">
              <a:xfrm>
                <a:off x="2461" y="2809"/>
                <a:ext cx="101" cy="1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1" name="Rectangle 6835"/>
              <p:cNvSpPr>
                <a:spLocks noChangeArrowheads="1"/>
              </p:cNvSpPr>
              <p:nvPr/>
            </p:nvSpPr>
            <p:spPr bwMode="auto">
              <a:xfrm>
                <a:off x="2461" y="2807"/>
                <a:ext cx="101" cy="2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2" name="Rectangle 6836"/>
              <p:cNvSpPr>
                <a:spLocks noChangeArrowheads="1"/>
              </p:cNvSpPr>
              <p:nvPr/>
            </p:nvSpPr>
            <p:spPr bwMode="auto">
              <a:xfrm>
                <a:off x="2461" y="2807"/>
                <a:ext cx="101" cy="1"/>
              </a:xfrm>
              <a:prstGeom prst="rect">
                <a:avLst/>
              </a:prstGeom>
              <a:solidFill>
                <a:srgbClr val="FF3500"/>
              </a:solidFill>
              <a:ln w="0">
                <a:solidFill>
                  <a:srgbClr val="FF3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3" name="Rectangle 6837"/>
              <p:cNvSpPr>
                <a:spLocks noChangeArrowheads="1"/>
              </p:cNvSpPr>
              <p:nvPr/>
            </p:nvSpPr>
            <p:spPr bwMode="auto">
              <a:xfrm>
                <a:off x="2461" y="2807"/>
                <a:ext cx="101" cy="1"/>
              </a:xfrm>
              <a:prstGeom prst="rect">
                <a:avLst/>
              </a:prstGeom>
              <a:solidFill>
                <a:srgbClr val="FF3400"/>
              </a:solidFill>
              <a:ln w="0">
                <a:solidFill>
                  <a:srgbClr val="FF3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4" name="Rectangle 6838"/>
              <p:cNvSpPr>
                <a:spLocks noChangeArrowheads="1"/>
              </p:cNvSpPr>
              <p:nvPr/>
            </p:nvSpPr>
            <p:spPr bwMode="auto">
              <a:xfrm>
                <a:off x="2461" y="2807"/>
                <a:ext cx="101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5" name="Rectangle 6839"/>
              <p:cNvSpPr>
                <a:spLocks noChangeArrowheads="1"/>
              </p:cNvSpPr>
              <p:nvPr/>
            </p:nvSpPr>
            <p:spPr bwMode="auto">
              <a:xfrm>
                <a:off x="2461" y="2807"/>
                <a:ext cx="101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6" name="Rectangle 6840"/>
              <p:cNvSpPr>
                <a:spLocks noChangeArrowheads="1"/>
              </p:cNvSpPr>
              <p:nvPr/>
            </p:nvSpPr>
            <p:spPr bwMode="auto">
              <a:xfrm>
                <a:off x="2461" y="2804"/>
                <a:ext cx="101" cy="3"/>
              </a:xfrm>
              <a:prstGeom prst="rect">
                <a:avLst/>
              </a:prstGeom>
              <a:solidFill>
                <a:srgbClr val="FF3200"/>
              </a:solidFill>
              <a:ln w="0">
                <a:solidFill>
                  <a:srgbClr val="FF3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7" name="Rectangle 6841"/>
              <p:cNvSpPr>
                <a:spLocks noChangeArrowheads="1"/>
              </p:cNvSpPr>
              <p:nvPr/>
            </p:nvSpPr>
            <p:spPr bwMode="auto">
              <a:xfrm>
                <a:off x="2461" y="2804"/>
                <a:ext cx="101" cy="1"/>
              </a:xfrm>
              <a:prstGeom prst="rect">
                <a:avLst/>
              </a:prstGeom>
              <a:solidFill>
                <a:srgbClr val="FF3100"/>
              </a:solidFill>
              <a:ln w="0">
                <a:solidFill>
                  <a:srgbClr val="FF3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8" name="Rectangle 6842"/>
              <p:cNvSpPr>
                <a:spLocks noChangeArrowheads="1"/>
              </p:cNvSpPr>
              <p:nvPr/>
            </p:nvSpPr>
            <p:spPr bwMode="auto">
              <a:xfrm>
                <a:off x="2461" y="2804"/>
                <a:ext cx="101" cy="1"/>
              </a:xfrm>
              <a:prstGeom prst="rect">
                <a:avLst/>
              </a:prstGeom>
              <a:solidFill>
                <a:srgbClr val="FF3000"/>
              </a:solidFill>
              <a:ln w="0">
                <a:solidFill>
                  <a:srgbClr val="FF3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39" name="Rectangle 6843"/>
              <p:cNvSpPr>
                <a:spLocks noChangeArrowheads="1"/>
              </p:cNvSpPr>
              <p:nvPr/>
            </p:nvSpPr>
            <p:spPr bwMode="auto">
              <a:xfrm>
                <a:off x="2461" y="2804"/>
                <a:ext cx="101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0" name="Rectangle 6844"/>
              <p:cNvSpPr>
                <a:spLocks noChangeArrowheads="1"/>
              </p:cNvSpPr>
              <p:nvPr/>
            </p:nvSpPr>
            <p:spPr bwMode="auto">
              <a:xfrm>
                <a:off x="2461" y="2804"/>
                <a:ext cx="101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1" name="Rectangle 6845"/>
              <p:cNvSpPr>
                <a:spLocks noChangeArrowheads="1"/>
              </p:cNvSpPr>
              <p:nvPr/>
            </p:nvSpPr>
            <p:spPr bwMode="auto">
              <a:xfrm>
                <a:off x="2461" y="2801"/>
                <a:ext cx="101" cy="3"/>
              </a:xfrm>
              <a:prstGeom prst="rect">
                <a:avLst/>
              </a:prstGeom>
              <a:solidFill>
                <a:srgbClr val="FF2E00"/>
              </a:solidFill>
              <a:ln w="0">
                <a:solidFill>
                  <a:srgbClr val="FF2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2" name="Rectangle 6846"/>
              <p:cNvSpPr>
                <a:spLocks noChangeArrowheads="1"/>
              </p:cNvSpPr>
              <p:nvPr/>
            </p:nvSpPr>
            <p:spPr bwMode="auto">
              <a:xfrm>
                <a:off x="2461" y="2801"/>
                <a:ext cx="101" cy="1"/>
              </a:xfrm>
              <a:prstGeom prst="rect">
                <a:avLst/>
              </a:prstGeom>
              <a:solidFill>
                <a:srgbClr val="FF2D00"/>
              </a:solidFill>
              <a:ln w="0">
                <a:solidFill>
                  <a:srgbClr val="FF2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3" name="Rectangle 6847"/>
              <p:cNvSpPr>
                <a:spLocks noChangeArrowheads="1"/>
              </p:cNvSpPr>
              <p:nvPr/>
            </p:nvSpPr>
            <p:spPr bwMode="auto">
              <a:xfrm>
                <a:off x="2461" y="2801"/>
                <a:ext cx="101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4" name="Rectangle 6848"/>
              <p:cNvSpPr>
                <a:spLocks noChangeArrowheads="1"/>
              </p:cNvSpPr>
              <p:nvPr/>
            </p:nvSpPr>
            <p:spPr bwMode="auto">
              <a:xfrm>
                <a:off x="2461" y="2801"/>
                <a:ext cx="101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5" name="Rectangle 6849"/>
              <p:cNvSpPr>
                <a:spLocks noChangeArrowheads="1"/>
              </p:cNvSpPr>
              <p:nvPr/>
            </p:nvSpPr>
            <p:spPr bwMode="auto">
              <a:xfrm>
                <a:off x="2461" y="2801"/>
                <a:ext cx="101" cy="1"/>
              </a:xfrm>
              <a:prstGeom prst="rect">
                <a:avLst/>
              </a:prstGeom>
              <a:solidFill>
                <a:srgbClr val="FF2B00"/>
              </a:solidFill>
              <a:ln w="0">
                <a:solidFill>
                  <a:srgbClr val="FF2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6" name="Rectangle 6850"/>
              <p:cNvSpPr>
                <a:spLocks noChangeArrowheads="1"/>
              </p:cNvSpPr>
              <p:nvPr/>
            </p:nvSpPr>
            <p:spPr bwMode="auto">
              <a:xfrm>
                <a:off x="2461" y="2798"/>
                <a:ext cx="101" cy="3"/>
              </a:xfrm>
              <a:prstGeom prst="rect">
                <a:avLst/>
              </a:prstGeom>
              <a:solidFill>
                <a:srgbClr val="FF2A00"/>
              </a:solidFill>
              <a:ln w="0">
                <a:solidFill>
                  <a:srgbClr val="FF2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7" name="Rectangle 6851"/>
              <p:cNvSpPr>
                <a:spLocks noChangeArrowheads="1"/>
              </p:cNvSpPr>
              <p:nvPr/>
            </p:nvSpPr>
            <p:spPr bwMode="auto">
              <a:xfrm>
                <a:off x="2461" y="2798"/>
                <a:ext cx="101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8" name="Rectangle 6852"/>
              <p:cNvSpPr>
                <a:spLocks noChangeArrowheads="1"/>
              </p:cNvSpPr>
              <p:nvPr/>
            </p:nvSpPr>
            <p:spPr bwMode="auto">
              <a:xfrm>
                <a:off x="2461" y="2798"/>
                <a:ext cx="101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49" name="Rectangle 6853"/>
              <p:cNvSpPr>
                <a:spLocks noChangeArrowheads="1"/>
              </p:cNvSpPr>
              <p:nvPr/>
            </p:nvSpPr>
            <p:spPr bwMode="auto">
              <a:xfrm>
                <a:off x="2461" y="2798"/>
                <a:ext cx="101" cy="1"/>
              </a:xfrm>
              <a:prstGeom prst="rect">
                <a:avLst/>
              </a:prstGeom>
              <a:solidFill>
                <a:srgbClr val="FF2800"/>
              </a:solidFill>
              <a:ln w="0">
                <a:solidFill>
                  <a:srgbClr val="FF2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0" name="Rectangle 6854"/>
              <p:cNvSpPr>
                <a:spLocks noChangeArrowheads="1"/>
              </p:cNvSpPr>
              <p:nvPr/>
            </p:nvSpPr>
            <p:spPr bwMode="auto">
              <a:xfrm>
                <a:off x="2461" y="2795"/>
                <a:ext cx="101" cy="3"/>
              </a:xfrm>
              <a:prstGeom prst="rect">
                <a:avLst/>
              </a:prstGeom>
              <a:solidFill>
                <a:srgbClr val="FF2700"/>
              </a:solidFill>
              <a:ln w="0">
                <a:solidFill>
                  <a:srgbClr val="FF2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1" name="Rectangle 6855"/>
              <p:cNvSpPr>
                <a:spLocks noChangeArrowheads="1"/>
              </p:cNvSpPr>
              <p:nvPr/>
            </p:nvSpPr>
            <p:spPr bwMode="auto">
              <a:xfrm>
                <a:off x="2461" y="2795"/>
                <a:ext cx="101" cy="1"/>
              </a:xfrm>
              <a:prstGeom prst="rect">
                <a:avLst/>
              </a:prstGeom>
              <a:solidFill>
                <a:srgbClr val="FF2600"/>
              </a:solidFill>
              <a:ln w="0">
                <a:solidFill>
                  <a:srgbClr val="FF2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2" name="Rectangle 6856"/>
              <p:cNvSpPr>
                <a:spLocks noChangeArrowheads="1"/>
              </p:cNvSpPr>
              <p:nvPr/>
            </p:nvSpPr>
            <p:spPr bwMode="auto">
              <a:xfrm>
                <a:off x="2461" y="2795"/>
                <a:ext cx="101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3" name="Rectangle 6857"/>
              <p:cNvSpPr>
                <a:spLocks noChangeArrowheads="1"/>
              </p:cNvSpPr>
              <p:nvPr/>
            </p:nvSpPr>
            <p:spPr bwMode="auto">
              <a:xfrm>
                <a:off x="2461" y="2795"/>
                <a:ext cx="101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4" name="Rectangle 6858"/>
              <p:cNvSpPr>
                <a:spLocks noChangeArrowheads="1"/>
              </p:cNvSpPr>
              <p:nvPr/>
            </p:nvSpPr>
            <p:spPr bwMode="auto">
              <a:xfrm>
                <a:off x="2461" y="2795"/>
                <a:ext cx="101" cy="1"/>
              </a:xfrm>
              <a:prstGeom prst="rect">
                <a:avLst/>
              </a:prstGeom>
              <a:solidFill>
                <a:srgbClr val="FF2400"/>
              </a:solidFill>
              <a:ln w="0">
                <a:solidFill>
                  <a:srgbClr val="FF2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5" name="Rectangle 6859"/>
              <p:cNvSpPr>
                <a:spLocks noChangeArrowheads="1"/>
              </p:cNvSpPr>
              <p:nvPr/>
            </p:nvSpPr>
            <p:spPr bwMode="auto">
              <a:xfrm>
                <a:off x="2461" y="2793"/>
                <a:ext cx="101" cy="2"/>
              </a:xfrm>
              <a:prstGeom prst="rect">
                <a:avLst/>
              </a:prstGeom>
              <a:solidFill>
                <a:srgbClr val="FF2300"/>
              </a:solidFill>
              <a:ln w="0">
                <a:solidFill>
                  <a:srgbClr val="FF2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6" name="Rectangle 6860"/>
              <p:cNvSpPr>
                <a:spLocks noChangeArrowheads="1"/>
              </p:cNvSpPr>
              <p:nvPr/>
            </p:nvSpPr>
            <p:spPr bwMode="auto">
              <a:xfrm>
                <a:off x="2461" y="2793"/>
                <a:ext cx="101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7" name="Rectangle 6861"/>
              <p:cNvSpPr>
                <a:spLocks noChangeArrowheads="1"/>
              </p:cNvSpPr>
              <p:nvPr/>
            </p:nvSpPr>
            <p:spPr bwMode="auto">
              <a:xfrm>
                <a:off x="2461" y="2793"/>
                <a:ext cx="101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8" name="Rectangle 6862"/>
              <p:cNvSpPr>
                <a:spLocks noChangeArrowheads="1"/>
              </p:cNvSpPr>
              <p:nvPr/>
            </p:nvSpPr>
            <p:spPr bwMode="auto">
              <a:xfrm>
                <a:off x="2461" y="2793"/>
                <a:ext cx="101" cy="1"/>
              </a:xfrm>
              <a:prstGeom prst="rect">
                <a:avLst/>
              </a:prstGeom>
              <a:solidFill>
                <a:srgbClr val="FF2100"/>
              </a:solidFill>
              <a:ln w="0">
                <a:solidFill>
                  <a:srgbClr val="FF2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59" name="Rectangle 6863"/>
              <p:cNvSpPr>
                <a:spLocks noChangeArrowheads="1"/>
              </p:cNvSpPr>
              <p:nvPr/>
            </p:nvSpPr>
            <p:spPr bwMode="auto">
              <a:xfrm>
                <a:off x="2461" y="2793"/>
                <a:ext cx="101" cy="1"/>
              </a:xfrm>
              <a:prstGeom prst="rect">
                <a:avLst/>
              </a:prstGeom>
              <a:solidFill>
                <a:srgbClr val="FF2000"/>
              </a:solidFill>
              <a:ln w="0">
                <a:solidFill>
                  <a:srgbClr val="FF2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0" name="Rectangle 6864"/>
              <p:cNvSpPr>
                <a:spLocks noChangeArrowheads="1"/>
              </p:cNvSpPr>
              <p:nvPr/>
            </p:nvSpPr>
            <p:spPr bwMode="auto">
              <a:xfrm>
                <a:off x="2461" y="2790"/>
                <a:ext cx="101" cy="3"/>
              </a:xfrm>
              <a:prstGeom prst="rect">
                <a:avLst/>
              </a:prstGeom>
              <a:solidFill>
                <a:srgbClr val="FF1F00"/>
              </a:solidFill>
              <a:ln w="0">
                <a:solidFill>
                  <a:srgbClr val="FF1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1" name="Rectangle 6865"/>
              <p:cNvSpPr>
                <a:spLocks noChangeArrowheads="1"/>
              </p:cNvSpPr>
              <p:nvPr/>
            </p:nvSpPr>
            <p:spPr bwMode="auto">
              <a:xfrm>
                <a:off x="2461" y="2790"/>
                <a:ext cx="101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2" name="Rectangle 6866"/>
              <p:cNvSpPr>
                <a:spLocks noChangeArrowheads="1"/>
              </p:cNvSpPr>
              <p:nvPr/>
            </p:nvSpPr>
            <p:spPr bwMode="auto">
              <a:xfrm>
                <a:off x="2461" y="2790"/>
                <a:ext cx="101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3" name="Rectangle 6867"/>
              <p:cNvSpPr>
                <a:spLocks noChangeArrowheads="1"/>
              </p:cNvSpPr>
              <p:nvPr/>
            </p:nvSpPr>
            <p:spPr bwMode="auto">
              <a:xfrm>
                <a:off x="2461" y="2790"/>
                <a:ext cx="101" cy="1"/>
              </a:xfrm>
              <a:prstGeom prst="rect">
                <a:avLst/>
              </a:prstGeom>
              <a:solidFill>
                <a:srgbClr val="FF1D00"/>
              </a:solidFill>
              <a:ln w="0">
                <a:solidFill>
                  <a:srgbClr val="FF1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4" name="Rectangle 6868"/>
              <p:cNvSpPr>
                <a:spLocks noChangeArrowheads="1"/>
              </p:cNvSpPr>
              <p:nvPr/>
            </p:nvSpPr>
            <p:spPr bwMode="auto">
              <a:xfrm>
                <a:off x="2461" y="2787"/>
                <a:ext cx="101" cy="3"/>
              </a:xfrm>
              <a:prstGeom prst="rect">
                <a:avLst/>
              </a:prstGeom>
              <a:solidFill>
                <a:srgbClr val="FF1C00"/>
              </a:solidFill>
              <a:ln w="0">
                <a:solidFill>
                  <a:srgbClr val="FF1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5" name="Rectangle 6869"/>
              <p:cNvSpPr>
                <a:spLocks noChangeArrowheads="1"/>
              </p:cNvSpPr>
              <p:nvPr/>
            </p:nvSpPr>
            <p:spPr bwMode="auto">
              <a:xfrm>
                <a:off x="2461" y="2787"/>
                <a:ext cx="101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6" name="Rectangle 6870"/>
              <p:cNvSpPr>
                <a:spLocks noChangeArrowheads="1"/>
              </p:cNvSpPr>
              <p:nvPr/>
            </p:nvSpPr>
            <p:spPr bwMode="auto">
              <a:xfrm>
                <a:off x="2461" y="2787"/>
                <a:ext cx="101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7" name="Rectangle 6871"/>
              <p:cNvSpPr>
                <a:spLocks noChangeArrowheads="1"/>
              </p:cNvSpPr>
              <p:nvPr/>
            </p:nvSpPr>
            <p:spPr bwMode="auto">
              <a:xfrm>
                <a:off x="2461" y="2787"/>
                <a:ext cx="101" cy="1"/>
              </a:xfrm>
              <a:prstGeom prst="rect">
                <a:avLst/>
              </a:prstGeom>
              <a:solidFill>
                <a:srgbClr val="FF1A00"/>
              </a:solidFill>
              <a:ln w="0">
                <a:solidFill>
                  <a:srgbClr val="FF1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8" name="Rectangle 6872"/>
              <p:cNvSpPr>
                <a:spLocks noChangeArrowheads="1"/>
              </p:cNvSpPr>
              <p:nvPr/>
            </p:nvSpPr>
            <p:spPr bwMode="auto">
              <a:xfrm>
                <a:off x="2461" y="2787"/>
                <a:ext cx="101" cy="1"/>
              </a:xfrm>
              <a:prstGeom prst="rect">
                <a:avLst/>
              </a:prstGeom>
              <a:solidFill>
                <a:srgbClr val="FF1900"/>
              </a:solidFill>
              <a:ln w="0">
                <a:solidFill>
                  <a:srgbClr val="FF1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69" name="Rectangle 6873"/>
              <p:cNvSpPr>
                <a:spLocks noChangeArrowheads="1"/>
              </p:cNvSpPr>
              <p:nvPr/>
            </p:nvSpPr>
            <p:spPr bwMode="auto">
              <a:xfrm>
                <a:off x="2461" y="2784"/>
                <a:ext cx="101" cy="3"/>
              </a:xfrm>
              <a:prstGeom prst="rect">
                <a:avLst/>
              </a:prstGeom>
              <a:solidFill>
                <a:srgbClr val="FF1800"/>
              </a:solidFill>
              <a:ln w="0">
                <a:solidFill>
                  <a:srgbClr val="FF1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0" name="Rectangle 6874"/>
              <p:cNvSpPr>
                <a:spLocks noChangeArrowheads="1"/>
              </p:cNvSpPr>
              <p:nvPr/>
            </p:nvSpPr>
            <p:spPr bwMode="auto">
              <a:xfrm>
                <a:off x="2461" y="2784"/>
                <a:ext cx="101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1" name="Rectangle 6875"/>
              <p:cNvSpPr>
                <a:spLocks noChangeArrowheads="1"/>
              </p:cNvSpPr>
              <p:nvPr/>
            </p:nvSpPr>
            <p:spPr bwMode="auto">
              <a:xfrm>
                <a:off x="2461" y="2784"/>
                <a:ext cx="101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2" name="Rectangle 6876"/>
              <p:cNvSpPr>
                <a:spLocks noChangeArrowheads="1"/>
              </p:cNvSpPr>
              <p:nvPr/>
            </p:nvSpPr>
            <p:spPr bwMode="auto">
              <a:xfrm>
                <a:off x="2461" y="2784"/>
                <a:ext cx="101" cy="1"/>
              </a:xfrm>
              <a:prstGeom prst="rect">
                <a:avLst/>
              </a:prstGeom>
              <a:solidFill>
                <a:srgbClr val="FF1600"/>
              </a:solidFill>
              <a:ln w="0">
                <a:solidFill>
                  <a:srgbClr val="FF1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3" name="Rectangle 6877"/>
              <p:cNvSpPr>
                <a:spLocks noChangeArrowheads="1"/>
              </p:cNvSpPr>
              <p:nvPr/>
            </p:nvSpPr>
            <p:spPr bwMode="auto">
              <a:xfrm>
                <a:off x="2461" y="2784"/>
                <a:ext cx="101" cy="1"/>
              </a:xfrm>
              <a:prstGeom prst="rect">
                <a:avLst/>
              </a:prstGeom>
              <a:solidFill>
                <a:srgbClr val="FF1500"/>
              </a:solidFill>
              <a:ln w="0">
                <a:solidFill>
                  <a:srgbClr val="FF1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674" name="Rectangle 6878"/>
              <p:cNvSpPr>
                <a:spLocks noChangeArrowheads="1"/>
              </p:cNvSpPr>
              <p:nvPr/>
            </p:nvSpPr>
            <p:spPr bwMode="auto">
              <a:xfrm>
                <a:off x="2461" y="2781"/>
                <a:ext cx="101" cy="3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7" name="Group 7080"/>
            <p:cNvGrpSpPr>
              <a:grpSpLocks/>
            </p:cNvGrpSpPr>
            <p:nvPr/>
          </p:nvGrpSpPr>
          <p:grpSpPr bwMode="auto">
            <a:xfrm>
              <a:off x="469" y="2734"/>
              <a:ext cx="2271" cy="1052"/>
              <a:chOff x="469" y="2734"/>
              <a:chExt cx="2271" cy="1052"/>
            </a:xfrm>
          </p:grpSpPr>
          <p:sp>
            <p:nvSpPr>
              <p:cNvPr id="54955" name="Rectangle 6880"/>
              <p:cNvSpPr>
                <a:spLocks noChangeArrowheads="1"/>
              </p:cNvSpPr>
              <p:nvPr/>
            </p:nvSpPr>
            <p:spPr bwMode="auto">
              <a:xfrm>
                <a:off x="2461" y="2781"/>
                <a:ext cx="101" cy="1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6" name="Rectangle 6881"/>
              <p:cNvSpPr>
                <a:spLocks noChangeArrowheads="1"/>
              </p:cNvSpPr>
              <p:nvPr/>
            </p:nvSpPr>
            <p:spPr bwMode="auto">
              <a:xfrm>
                <a:off x="2461" y="2781"/>
                <a:ext cx="101" cy="1"/>
              </a:xfrm>
              <a:prstGeom prst="rect">
                <a:avLst/>
              </a:prstGeom>
              <a:solidFill>
                <a:srgbClr val="FF1300"/>
              </a:solidFill>
              <a:ln w="0">
                <a:solidFill>
                  <a:srgbClr val="FF1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7" name="Rectangle 6882"/>
              <p:cNvSpPr>
                <a:spLocks noChangeArrowheads="1"/>
              </p:cNvSpPr>
              <p:nvPr/>
            </p:nvSpPr>
            <p:spPr bwMode="auto">
              <a:xfrm>
                <a:off x="2461" y="2781"/>
                <a:ext cx="101" cy="1"/>
              </a:xfrm>
              <a:prstGeom prst="rect">
                <a:avLst/>
              </a:prstGeom>
              <a:solidFill>
                <a:srgbClr val="FF1200"/>
              </a:solidFill>
              <a:ln w="0">
                <a:solidFill>
                  <a:srgbClr val="FF1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8" name="Rectangle 6883"/>
              <p:cNvSpPr>
                <a:spLocks noChangeArrowheads="1"/>
              </p:cNvSpPr>
              <p:nvPr/>
            </p:nvSpPr>
            <p:spPr bwMode="auto">
              <a:xfrm>
                <a:off x="2461" y="2779"/>
                <a:ext cx="101" cy="2"/>
              </a:xfrm>
              <a:prstGeom prst="rect">
                <a:avLst/>
              </a:prstGeom>
              <a:solidFill>
                <a:srgbClr val="FF1100"/>
              </a:solidFill>
              <a:ln w="0">
                <a:solidFill>
                  <a:srgbClr val="FF1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9" name="Rectangle 6884"/>
              <p:cNvSpPr>
                <a:spLocks noChangeArrowheads="1"/>
              </p:cNvSpPr>
              <p:nvPr/>
            </p:nvSpPr>
            <p:spPr bwMode="auto">
              <a:xfrm>
                <a:off x="2461" y="2779"/>
                <a:ext cx="101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0" name="Rectangle 6885"/>
              <p:cNvSpPr>
                <a:spLocks noChangeArrowheads="1"/>
              </p:cNvSpPr>
              <p:nvPr/>
            </p:nvSpPr>
            <p:spPr bwMode="auto">
              <a:xfrm>
                <a:off x="2461" y="2779"/>
                <a:ext cx="101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1" name="Rectangle 6886"/>
              <p:cNvSpPr>
                <a:spLocks noChangeArrowheads="1"/>
              </p:cNvSpPr>
              <p:nvPr/>
            </p:nvSpPr>
            <p:spPr bwMode="auto">
              <a:xfrm>
                <a:off x="2461" y="2779"/>
                <a:ext cx="101" cy="1"/>
              </a:xfrm>
              <a:prstGeom prst="rect">
                <a:avLst/>
              </a:prstGeom>
              <a:solidFill>
                <a:srgbClr val="FF0F00"/>
              </a:solidFill>
              <a:ln w="0">
                <a:solidFill>
                  <a:srgbClr val="FF0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2" name="Rectangle 6887"/>
              <p:cNvSpPr>
                <a:spLocks noChangeArrowheads="1"/>
              </p:cNvSpPr>
              <p:nvPr/>
            </p:nvSpPr>
            <p:spPr bwMode="auto">
              <a:xfrm>
                <a:off x="2461" y="2779"/>
                <a:ext cx="101" cy="1"/>
              </a:xfrm>
              <a:prstGeom prst="rect">
                <a:avLst/>
              </a:prstGeom>
              <a:solidFill>
                <a:srgbClr val="FF0E00"/>
              </a:solidFill>
              <a:ln w="0">
                <a:solidFill>
                  <a:srgbClr val="FF0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3" name="Rectangle 6888"/>
              <p:cNvSpPr>
                <a:spLocks noChangeArrowheads="1"/>
              </p:cNvSpPr>
              <p:nvPr/>
            </p:nvSpPr>
            <p:spPr bwMode="auto">
              <a:xfrm>
                <a:off x="2461" y="2776"/>
                <a:ext cx="101" cy="3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4" name="Rectangle 6889"/>
              <p:cNvSpPr>
                <a:spLocks noChangeArrowheads="1"/>
              </p:cNvSpPr>
              <p:nvPr/>
            </p:nvSpPr>
            <p:spPr bwMode="auto">
              <a:xfrm>
                <a:off x="2461" y="2776"/>
                <a:ext cx="101" cy="1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5" name="Rectangle 6890"/>
              <p:cNvSpPr>
                <a:spLocks noChangeArrowheads="1"/>
              </p:cNvSpPr>
              <p:nvPr/>
            </p:nvSpPr>
            <p:spPr bwMode="auto">
              <a:xfrm>
                <a:off x="2461" y="2776"/>
                <a:ext cx="101" cy="1"/>
              </a:xfrm>
              <a:prstGeom prst="rect">
                <a:avLst/>
              </a:prstGeom>
              <a:solidFill>
                <a:srgbClr val="FF0C00"/>
              </a:solidFill>
              <a:ln w="0">
                <a:solidFill>
                  <a:srgbClr val="FF0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6" name="Rectangle 6891"/>
              <p:cNvSpPr>
                <a:spLocks noChangeArrowheads="1"/>
              </p:cNvSpPr>
              <p:nvPr/>
            </p:nvSpPr>
            <p:spPr bwMode="auto">
              <a:xfrm>
                <a:off x="2461" y="2776"/>
                <a:ext cx="101" cy="1"/>
              </a:xfrm>
              <a:prstGeom prst="rect">
                <a:avLst/>
              </a:prstGeom>
              <a:solidFill>
                <a:srgbClr val="FF0B00"/>
              </a:solidFill>
              <a:ln w="0">
                <a:solidFill>
                  <a:srgbClr val="FF0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7" name="Rectangle 6892"/>
              <p:cNvSpPr>
                <a:spLocks noChangeArrowheads="1"/>
              </p:cNvSpPr>
              <p:nvPr/>
            </p:nvSpPr>
            <p:spPr bwMode="auto">
              <a:xfrm>
                <a:off x="2461" y="2776"/>
                <a:ext cx="101" cy="1"/>
              </a:xfrm>
              <a:prstGeom prst="rect">
                <a:avLst/>
              </a:prstGeom>
              <a:solidFill>
                <a:srgbClr val="FF0A00"/>
              </a:solidFill>
              <a:ln w="0">
                <a:solidFill>
                  <a:srgbClr val="FF0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8" name="Rectangle 6893"/>
              <p:cNvSpPr>
                <a:spLocks noChangeArrowheads="1"/>
              </p:cNvSpPr>
              <p:nvPr/>
            </p:nvSpPr>
            <p:spPr bwMode="auto">
              <a:xfrm>
                <a:off x="2461" y="2773"/>
                <a:ext cx="101" cy="3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69" name="Rectangle 6894"/>
              <p:cNvSpPr>
                <a:spLocks noChangeArrowheads="1"/>
              </p:cNvSpPr>
              <p:nvPr/>
            </p:nvSpPr>
            <p:spPr bwMode="auto">
              <a:xfrm>
                <a:off x="2461" y="2773"/>
                <a:ext cx="101" cy="1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0" name="Rectangle 6895"/>
              <p:cNvSpPr>
                <a:spLocks noChangeArrowheads="1"/>
              </p:cNvSpPr>
              <p:nvPr/>
            </p:nvSpPr>
            <p:spPr bwMode="auto">
              <a:xfrm>
                <a:off x="2461" y="2773"/>
                <a:ext cx="101" cy="1"/>
              </a:xfrm>
              <a:prstGeom prst="rect">
                <a:avLst/>
              </a:prstGeom>
              <a:solidFill>
                <a:srgbClr val="FF0800"/>
              </a:solidFill>
              <a:ln w="0">
                <a:solidFill>
                  <a:srgbClr val="FF0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1" name="Rectangle 6896"/>
              <p:cNvSpPr>
                <a:spLocks noChangeArrowheads="1"/>
              </p:cNvSpPr>
              <p:nvPr/>
            </p:nvSpPr>
            <p:spPr bwMode="auto">
              <a:xfrm>
                <a:off x="2461" y="2773"/>
                <a:ext cx="101" cy="1"/>
              </a:xfrm>
              <a:prstGeom prst="rect">
                <a:avLst/>
              </a:prstGeom>
              <a:solidFill>
                <a:srgbClr val="FF0700"/>
              </a:solidFill>
              <a:ln w="0">
                <a:solidFill>
                  <a:srgbClr val="FF0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2" name="Rectangle 6897"/>
              <p:cNvSpPr>
                <a:spLocks noChangeArrowheads="1"/>
              </p:cNvSpPr>
              <p:nvPr/>
            </p:nvSpPr>
            <p:spPr bwMode="auto">
              <a:xfrm>
                <a:off x="2461" y="2770"/>
                <a:ext cx="101" cy="3"/>
              </a:xfrm>
              <a:prstGeom prst="rect">
                <a:avLst/>
              </a:prstGeom>
              <a:solidFill>
                <a:srgbClr val="FF0600"/>
              </a:solidFill>
              <a:ln w="0">
                <a:solidFill>
                  <a:srgbClr val="FF0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3" name="Rectangle 6898"/>
              <p:cNvSpPr>
                <a:spLocks noChangeArrowheads="1"/>
              </p:cNvSpPr>
              <p:nvPr/>
            </p:nvSpPr>
            <p:spPr bwMode="auto">
              <a:xfrm>
                <a:off x="2461" y="2770"/>
                <a:ext cx="101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4" name="Rectangle 6899"/>
              <p:cNvSpPr>
                <a:spLocks noChangeArrowheads="1"/>
              </p:cNvSpPr>
              <p:nvPr/>
            </p:nvSpPr>
            <p:spPr bwMode="auto">
              <a:xfrm>
                <a:off x="2461" y="2770"/>
                <a:ext cx="101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5" name="Rectangle 6900"/>
              <p:cNvSpPr>
                <a:spLocks noChangeArrowheads="1"/>
              </p:cNvSpPr>
              <p:nvPr/>
            </p:nvSpPr>
            <p:spPr bwMode="auto">
              <a:xfrm>
                <a:off x="2461" y="2770"/>
                <a:ext cx="101" cy="1"/>
              </a:xfrm>
              <a:prstGeom prst="rect">
                <a:avLst/>
              </a:prstGeom>
              <a:solidFill>
                <a:srgbClr val="FF0400"/>
              </a:solidFill>
              <a:ln w="0">
                <a:solidFill>
                  <a:srgbClr val="FF0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6" name="Rectangle 6901"/>
              <p:cNvSpPr>
                <a:spLocks noChangeArrowheads="1"/>
              </p:cNvSpPr>
              <p:nvPr/>
            </p:nvSpPr>
            <p:spPr bwMode="auto">
              <a:xfrm>
                <a:off x="2461" y="2770"/>
                <a:ext cx="101" cy="1"/>
              </a:xfrm>
              <a:prstGeom prst="rect">
                <a:avLst/>
              </a:prstGeom>
              <a:solidFill>
                <a:srgbClr val="FF0300"/>
              </a:solidFill>
              <a:ln w="0">
                <a:solidFill>
                  <a:srgbClr val="FF0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7" name="Rectangle 6902"/>
              <p:cNvSpPr>
                <a:spLocks noChangeArrowheads="1"/>
              </p:cNvSpPr>
              <p:nvPr/>
            </p:nvSpPr>
            <p:spPr bwMode="auto">
              <a:xfrm>
                <a:off x="2461" y="2767"/>
                <a:ext cx="101" cy="3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8" name="Rectangle 6903"/>
              <p:cNvSpPr>
                <a:spLocks noChangeArrowheads="1"/>
              </p:cNvSpPr>
              <p:nvPr/>
            </p:nvSpPr>
            <p:spPr bwMode="auto">
              <a:xfrm>
                <a:off x="2461" y="2767"/>
                <a:ext cx="101" cy="1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79" name="Rectangle 6904"/>
              <p:cNvSpPr>
                <a:spLocks noChangeArrowheads="1"/>
              </p:cNvSpPr>
              <p:nvPr/>
            </p:nvSpPr>
            <p:spPr bwMode="auto">
              <a:xfrm>
                <a:off x="2461" y="2767"/>
                <a:ext cx="101" cy="1"/>
              </a:xfrm>
              <a:prstGeom prst="rect">
                <a:avLst/>
              </a:prstGeom>
              <a:solidFill>
                <a:srgbClr val="FF0100"/>
              </a:solidFill>
              <a:ln w="0">
                <a:solidFill>
                  <a:srgbClr val="FF0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0" name="Rectangle 6905"/>
              <p:cNvSpPr>
                <a:spLocks noChangeArrowheads="1"/>
              </p:cNvSpPr>
              <p:nvPr/>
            </p:nvSpPr>
            <p:spPr bwMode="auto">
              <a:xfrm>
                <a:off x="2461" y="2767"/>
                <a:ext cx="101" cy="609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1" name="Line 6906"/>
              <p:cNvSpPr>
                <a:spLocks noChangeShapeType="1"/>
              </p:cNvSpPr>
              <p:nvPr/>
            </p:nvSpPr>
            <p:spPr bwMode="auto">
              <a:xfrm flipH="1">
                <a:off x="2528" y="3376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82" name="Rectangle 6907"/>
              <p:cNvSpPr>
                <a:spLocks noChangeArrowheads="1"/>
              </p:cNvSpPr>
              <p:nvPr/>
            </p:nvSpPr>
            <p:spPr bwMode="auto">
              <a:xfrm>
                <a:off x="2612" y="3378"/>
                <a:ext cx="19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3" name="Freeform 6908"/>
              <p:cNvSpPr>
                <a:spLocks noEditPoints="1"/>
              </p:cNvSpPr>
              <p:nvPr/>
            </p:nvSpPr>
            <p:spPr bwMode="auto">
              <a:xfrm>
                <a:off x="2640" y="3345"/>
                <a:ext cx="36" cy="59"/>
              </a:xfrm>
              <a:custGeom>
                <a:avLst/>
                <a:gdLst>
                  <a:gd name="T0" fmla="*/ 0 w 36"/>
                  <a:gd name="T1" fmla="*/ 31 h 59"/>
                  <a:gd name="T2" fmla="*/ 0 w 36"/>
                  <a:gd name="T3" fmla="*/ 19 h 59"/>
                  <a:gd name="T4" fmla="*/ 0 w 36"/>
                  <a:gd name="T5" fmla="*/ 14 h 59"/>
                  <a:gd name="T6" fmla="*/ 3 w 36"/>
                  <a:gd name="T7" fmla="*/ 8 h 59"/>
                  <a:gd name="T8" fmla="*/ 5 w 36"/>
                  <a:gd name="T9" fmla="*/ 6 h 59"/>
                  <a:gd name="T10" fmla="*/ 11 w 36"/>
                  <a:gd name="T11" fmla="*/ 3 h 59"/>
                  <a:gd name="T12" fmla="*/ 16 w 36"/>
                  <a:gd name="T13" fmla="*/ 0 h 59"/>
                  <a:gd name="T14" fmla="*/ 22 w 36"/>
                  <a:gd name="T15" fmla="*/ 3 h 59"/>
                  <a:gd name="T16" fmla="*/ 25 w 36"/>
                  <a:gd name="T17" fmla="*/ 3 h 59"/>
                  <a:gd name="T18" fmla="*/ 28 w 36"/>
                  <a:gd name="T19" fmla="*/ 6 h 59"/>
                  <a:gd name="T20" fmla="*/ 30 w 36"/>
                  <a:gd name="T21" fmla="*/ 8 h 59"/>
                  <a:gd name="T22" fmla="*/ 33 w 36"/>
                  <a:gd name="T23" fmla="*/ 11 h 59"/>
                  <a:gd name="T24" fmla="*/ 33 w 36"/>
                  <a:gd name="T25" fmla="*/ 17 h 59"/>
                  <a:gd name="T26" fmla="*/ 36 w 36"/>
                  <a:gd name="T27" fmla="*/ 22 h 59"/>
                  <a:gd name="T28" fmla="*/ 36 w 36"/>
                  <a:gd name="T29" fmla="*/ 31 h 59"/>
                  <a:gd name="T30" fmla="*/ 33 w 36"/>
                  <a:gd name="T31" fmla="*/ 39 h 59"/>
                  <a:gd name="T32" fmla="*/ 33 w 36"/>
                  <a:gd name="T33" fmla="*/ 45 h 59"/>
                  <a:gd name="T34" fmla="*/ 30 w 36"/>
                  <a:gd name="T35" fmla="*/ 50 h 59"/>
                  <a:gd name="T36" fmla="*/ 28 w 36"/>
                  <a:gd name="T37" fmla="*/ 56 h 59"/>
                  <a:gd name="T38" fmla="*/ 22 w 36"/>
                  <a:gd name="T39" fmla="*/ 59 h 59"/>
                  <a:gd name="T40" fmla="*/ 16 w 36"/>
                  <a:gd name="T41" fmla="*/ 59 h 59"/>
                  <a:gd name="T42" fmla="*/ 8 w 36"/>
                  <a:gd name="T43" fmla="*/ 56 h 59"/>
                  <a:gd name="T44" fmla="*/ 3 w 36"/>
                  <a:gd name="T45" fmla="*/ 53 h 59"/>
                  <a:gd name="T46" fmla="*/ 0 w 36"/>
                  <a:gd name="T47" fmla="*/ 47 h 59"/>
                  <a:gd name="T48" fmla="*/ 0 w 36"/>
                  <a:gd name="T49" fmla="*/ 39 h 59"/>
                  <a:gd name="T50" fmla="*/ 0 w 36"/>
                  <a:gd name="T51" fmla="*/ 31 h 59"/>
                  <a:gd name="T52" fmla="*/ 5 w 36"/>
                  <a:gd name="T53" fmla="*/ 31 h 59"/>
                  <a:gd name="T54" fmla="*/ 5 w 36"/>
                  <a:gd name="T55" fmla="*/ 39 h 59"/>
                  <a:gd name="T56" fmla="*/ 8 w 36"/>
                  <a:gd name="T57" fmla="*/ 45 h 59"/>
                  <a:gd name="T58" fmla="*/ 8 w 36"/>
                  <a:gd name="T59" fmla="*/ 47 h 59"/>
                  <a:gd name="T60" fmla="*/ 14 w 36"/>
                  <a:gd name="T61" fmla="*/ 50 h 59"/>
                  <a:gd name="T62" fmla="*/ 16 w 36"/>
                  <a:gd name="T63" fmla="*/ 50 h 59"/>
                  <a:gd name="T64" fmla="*/ 22 w 36"/>
                  <a:gd name="T65" fmla="*/ 50 h 59"/>
                  <a:gd name="T66" fmla="*/ 25 w 36"/>
                  <a:gd name="T67" fmla="*/ 47 h 59"/>
                  <a:gd name="T68" fmla="*/ 25 w 36"/>
                  <a:gd name="T69" fmla="*/ 45 h 59"/>
                  <a:gd name="T70" fmla="*/ 28 w 36"/>
                  <a:gd name="T71" fmla="*/ 36 h 59"/>
                  <a:gd name="T72" fmla="*/ 28 w 36"/>
                  <a:gd name="T73" fmla="*/ 31 h 59"/>
                  <a:gd name="T74" fmla="*/ 28 w 36"/>
                  <a:gd name="T75" fmla="*/ 22 h 59"/>
                  <a:gd name="T76" fmla="*/ 28 w 36"/>
                  <a:gd name="T77" fmla="*/ 17 h 59"/>
                  <a:gd name="T78" fmla="*/ 25 w 36"/>
                  <a:gd name="T79" fmla="*/ 11 h 59"/>
                  <a:gd name="T80" fmla="*/ 22 w 36"/>
                  <a:gd name="T81" fmla="*/ 8 h 59"/>
                  <a:gd name="T82" fmla="*/ 16 w 36"/>
                  <a:gd name="T83" fmla="*/ 8 h 59"/>
                  <a:gd name="T84" fmla="*/ 14 w 36"/>
                  <a:gd name="T85" fmla="*/ 8 h 59"/>
                  <a:gd name="T86" fmla="*/ 8 w 36"/>
                  <a:gd name="T87" fmla="*/ 11 h 59"/>
                  <a:gd name="T88" fmla="*/ 8 w 36"/>
                  <a:gd name="T89" fmla="*/ 17 h 59"/>
                  <a:gd name="T90" fmla="*/ 5 w 36"/>
                  <a:gd name="T91" fmla="*/ 22 h 59"/>
                  <a:gd name="T92" fmla="*/ 5 w 36"/>
                  <a:gd name="T93" fmla="*/ 31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31"/>
                    </a:moveTo>
                    <a:lnTo>
                      <a:pt x="0" y="19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11" y="3"/>
                    </a:lnTo>
                    <a:lnTo>
                      <a:pt x="16" y="0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8" y="6"/>
                    </a:lnTo>
                    <a:lnTo>
                      <a:pt x="30" y="8"/>
                    </a:lnTo>
                    <a:lnTo>
                      <a:pt x="33" y="11"/>
                    </a:lnTo>
                    <a:lnTo>
                      <a:pt x="33" y="17"/>
                    </a:lnTo>
                    <a:lnTo>
                      <a:pt x="36" y="22"/>
                    </a:lnTo>
                    <a:lnTo>
                      <a:pt x="36" y="31"/>
                    </a:lnTo>
                    <a:lnTo>
                      <a:pt x="33" y="39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6"/>
                    </a:lnTo>
                    <a:lnTo>
                      <a:pt x="22" y="59"/>
                    </a:lnTo>
                    <a:lnTo>
                      <a:pt x="16" y="59"/>
                    </a:lnTo>
                    <a:lnTo>
                      <a:pt x="8" y="56"/>
                    </a:lnTo>
                    <a:lnTo>
                      <a:pt x="3" y="53"/>
                    </a:lnTo>
                    <a:lnTo>
                      <a:pt x="0" y="47"/>
                    </a:lnTo>
                    <a:lnTo>
                      <a:pt x="0" y="39"/>
                    </a:lnTo>
                    <a:lnTo>
                      <a:pt x="0" y="31"/>
                    </a:lnTo>
                    <a:close/>
                    <a:moveTo>
                      <a:pt x="5" y="31"/>
                    </a:moveTo>
                    <a:lnTo>
                      <a:pt x="5" y="39"/>
                    </a:lnTo>
                    <a:lnTo>
                      <a:pt x="8" y="45"/>
                    </a:lnTo>
                    <a:lnTo>
                      <a:pt x="8" y="47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22" y="50"/>
                    </a:lnTo>
                    <a:lnTo>
                      <a:pt x="25" y="47"/>
                    </a:lnTo>
                    <a:lnTo>
                      <a:pt x="25" y="45"/>
                    </a:lnTo>
                    <a:lnTo>
                      <a:pt x="28" y="36"/>
                    </a:lnTo>
                    <a:lnTo>
                      <a:pt x="28" y="31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8" y="11"/>
                    </a:lnTo>
                    <a:lnTo>
                      <a:pt x="8" y="17"/>
                    </a:lnTo>
                    <a:lnTo>
                      <a:pt x="5" y="22"/>
                    </a:lnTo>
                    <a:lnTo>
                      <a:pt x="5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4" name="Rectangle 6909"/>
              <p:cNvSpPr>
                <a:spLocks noChangeArrowheads="1"/>
              </p:cNvSpPr>
              <p:nvPr/>
            </p:nvSpPr>
            <p:spPr bwMode="auto">
              <a:xfrm>
                <a:off x="2684" y="3395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5" name="Freeform 6910"/>
              <p:cNvSpPr>
                <a:spLocks noEditPoints="1"/>
              </p:cNvSpPr>
              <p:nvPr/>
            </p:nvSpPr>
            <p:spPr bwMode="auto">
              <a:xfrm>
                <a:off x="2701" y="3348"/>
                <a:ext cx="39" cy="56"/>
              </a:xfrm>
              <a:custGeom>
                <a:avLst/>
                <a:gdLst>
                  <a:gd name="T0" fmla="*/ 25 w 39"/>
                  <a:gd name="T1" fmla="*/ 56 h 56"/>
                  <a:gd name="T2" fmla="*/ 25 w 39"/>
                  <a:gd name="T3" fmla="*/ 42 h 56"/>
                  <a:gd name="T4" fmla="*/ 0 w 39"/>
                  <a:gd name="T5" fmla="*/ 42 h 56"/>
                  <a:gd name="T6" fmla="*/ 0 w 39"/>
                  <a:gd name="T7" fmla="*/ 33 h 56"/>
                  <a:gd name="T8" fmla="*/ 28 w 39"/>
                  <a:gd name="T9" fmla="*/ 0 h 56"/>
                  <a:gd name="T10" fmla="*/ 34 w 39"/>
                  <a:gd name="T11" fmla="*/ 0 h 56"/>
                  <a:gd name="T12" fmla="*/ 34 w 39"/>
                  <a:gd name="T13" fmla="*/ 33 h 56"/>
                  <a:gd name="T14" fmla="*/ 39 w 39"/>
                  <a:gd name="T15" fmla="*/ 33 h 56"/>
                  <a:gd name="T16" fmla="*/ 39 w 39"/>
                  <a:gd name="T17" fmla="*/ 42 h 56"/>
                  <a:gd name="T18" fmla="*/ 34 w 39"/>
                  <a:gd name="T19" fmla="*/ 42 h 56"/>
                  <a:gd name="T20" fmla="*/ 34 w 39"/>
                  <a:gd name="T21" fmla="*/ 56 h 56"/>
                  <a:gd name="T22" fmla="*/ 25 w 39"/>
                  <a:gd name="T23" fmla="*/ 56 h 56"/>
                  <a:gd name="T24" fmla="*/ 25 w 39"/>
                  <a:gd name="T25" fmla="*/ 33 h 56"/>
                  <a:gd name="T26" fmla="*/ 25 w 39"/>
                  <a:gd name="T27" fmla="*/ 14 h 56"/>
                  <a:gd name="T28" fmla="*/ 8 w 39"/>
                  <a:gd name="T29" fmla="*/ 33 h 56"/>
                  <a:gd name="T30" fmla="*/ 25 w 39"/>
                  <a:gd name="T31" fmla="*/ 33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9"/>
                  <a:gd name="T49" fmla="*/ 0 h 56"/>
                  <a:gd name="T50" fmla="*/ 39 w 39"/>
                  <a:gd name="T51" fmla="*/ 56 h 5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9" h="56">
                    <a:moveTo>
                      <a:pt x="25" y="56"/>
                    </a:moveTo>
                    <a:lnTo>
                      <a:pt x="25" y="42"/>
                    </a:lnTo>
                    <a:lnTo>
                      <a:pt x="0" y="42"/>
                    </a:lnTo>
                    <a:lnTo>
                      <a:pt x="0" y="3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33"/>
                    </a:lnTo>
                    <a:lnTo>
                      <a:pt x="39" y="33"/>
                    </a:lnTo>
                    <a:lnTo>
                      <a:pt x="39" y="42"/>
                    </a:lnTo>
                    <a:lnTo>
                      <a:pt x="34" y="42"/>
                    </a:lnTo>
                    <a:lnTo>
                      <a:pt x="34" y="56"/>
                    </a:lnTo>
                    <a:lnTo>
                      <a:pt x="25" y="56"/>
                    </a:lnTo>
                    <a:close/>
                    <a:moveTo>
                      <a:pt x="25" y="33"/>
                    </a:moveTo>
                    <a:lnTo>
                      <a:pt x="25" y="14"/>
                    </a:lnTo>
                    <a:lnTo>
                      <a:pt x="8" y="33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6" name="Line 6911"/>
              <p:cNvSpPr>
                <a:spLocks noChangeShapeType="1"/>
              </p:cNvSpPr>
              <p:nvPr/>
            </p:nvSpPr>
            <p:spPr bwMode="auto">
              <a:xfrm>
                <a:off x="2461" y="3376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87" name="Line 6912"/>
              <p:cNvSpPr>
                <a:spLocks noChangeShapeType="1"/>
              </p:cNvSpPr>
              <p:nvPr/>
            </p:nvSpPr>
            <p:spPr bwMode="auto">
              <a:xfrm flipH="1">
                <a:off x="2528" y="3289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88" name="Rectangle 6913"/>
              <p:cNvSpPr>
                <a:spLocks noChangeArrowheads="1"/>
              </p:cNvSpPr>
              <p:nvPr/>
            </p:nvSpPr>
            <p:spPr bwMode="auto">
              <a:xfrm>
                <a:off x="2612" y="3292"/>
                <a:ext cx="19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89" name="Freeform 6914"/>
              <p:cNvSpPr>
                <a:spLocks noEditPoints="1"/>
              </p:cNvSpPr>
              <p:nvPr/>
            </p:nvSpPr>
            <p:spPr bwMode="auto">
              <a:xfrm>
                <a:off x="2640" y="3258"/>
                <a:ext cx="36" cy="59"/>
              </a:xfrm>
              <a:custGeom>
                <a:avLst/>
                <a:gdLst>
                  <a:gd name="T0" fmla="*/ 0 w 36"/>
                  <a:gd name="T1" fmla="*/ 31 h 59"/>
                  <a:gd name="T2" fmla="*/ 0 w 36"/>
                  <a:gd name="T3" fmla="*/ 20 h 59"/>
                  <a:gd name="T4" fmla="*/ 0 w 36"/>
                  <a:gd name="T5" fmla="*/ 14 h 59"/>
                  <a:gd name="T6" fmla="*/ 3 w 36"/>
                  <a:gd name="T7" fmla="*/ 9 h 59"/>
                  <a:gd name="T8" fmla="*/ 5 w 36"/>
                  <a:gd name="T9" fmla="*/ 6 h 59"/>
                  <a:gd name="T10" fmla="*/ 11 w 36"/>
                  <a:gd name="T11" fmla="*/ 3 h 59"/>
                  <a:gd name="T12" fmla="*/ 16 w 36"/>
                  <a:gd name="T13" fmla="*/ 0 h 59"/>
                  <a:gd name="T14" fmla="*/ 22 w 36"/>
                  <a:gd name="T15" fmla="*/ 3 h 59"/>
                  <a:gd name="T16" fmla="*/ 25 w 36"/>
                  <a:gd name="T17" fmla="*/ 3 h 59"/>
                  <a:gd name="T18" fmla="*/ 28 w 36"/>
                  <a:gd name="T19" fmla="*/ 6 h 59"/>
                  <a:gd name="T20" fmla="*/ 30 w 36"/>
                  <a:gd name="T21" fmla="*/ 9 h 59"/>
                  <a:gd name="T22" fmla="*/ 33 w 36"/>
                  <a:gd name="T23" fmla="*/ 12 h 59"/>
                  <a:gd name="T24" fmla="*/ 33 w 36"/>
                  <a:gd name="T25" fmla="*/ 17 h 59"/>
                  <a:gd name="T26" fmla="*/ 36 w 36"/>
                  <a:gd name="T27" fmla="*/ 23 h 59"/>
                  <a:gd name="T28" fmla="*/ 36 w 36"/>
                  <a:gd name="T29" fmla="*/ 31 h 59"/>
                  <a:gd name="T30" fmla="*/ 33 w 36"/>
                  <a:gd name="T31" fmla="*/ 40 h 59"/>
                  <a:gd name="T32" fmla="*/ 33 w 36"/>
                  <a:gd name="T33" fmla="*/ 45 h 59"/>
                  <a:gd name="T34" fmla="*/ 30 w 36"/>
                  <a:gd name="T35" fmla="*/ 51 h 59"/>
                  <a:gd name="T36" fmla="*/ 28 w 36"/>
                  <a:gd name="T37" fmla="*/ 56 h 59"/>
                  <a:gd name="T38" fmla="*/ 22 w 36"/>
                  <a:gd name="T39" fmla="*/ 59 h 59"/>
                  <a:gd name="T40" fmla="*/ 16 w 36"/>
                  <a:gd name="T41" fmla="*/ 59 h 59"/>
                  <a:gd name="T42" fmla="*/ 8 w 36"/>
                  <a:gd name="T43" fmla="*/ 56 h 59"/>
                  <a:gd name="T44" fmla="*/ 3 w 36"/>
                  <a:gd name="T45" fmla="*/ 53 h 59"/>
                  <a:gd name="T46" fmla="*/ 0 w 36"/>
                  <a:gd name="T47" fmla="*/ 48 h 59"/>
                  <a:gd name="T48" fmla="*/ 0 w 36"/>
                  <a:gd name="T49" fmla="*/ 40 h 59"/>
                  <a:gd name="T50" fmla="*/ 0 w 36"/>
                  <a:gd name="T51" fmla="*/ 31 h 59"/>
                  <a:gd name="T52" fmla="*/ 5 w 36"/>
                  <a:gd name="T53" fmla="*/ 31 h 59"/>
                  <a:gd name="T54" fmla="*/ 5 w 36"/>
                  <a:gd name="T55" fmla="*/ 40 h 59"/>
                  <a:gd name="T56" fmla="*/ 8 w 36"/>
                  <a:gd name="T57" fmla="*/ 45 h 59"/>
                  <a:gd name="T58" fmla="*/ 8 w 36"/>
                  <a:gd name="T59" fmla="*/ 48 h 59"/>
                  <a:gd name="T60" fmla="*/ 14 w 36"/>
                  <a:gd name="T61" fmla="*/ 51 h 59"/>
                  <a:gd name="T62" fmla="*/ 16 w 36"/>
                  <a:gd name="T63" fmla="*/ 51 h 59"/>
                  <a:gd name="T64" fmla="*/ 22 w 36"/>
                  <a:gd name="T65" fmla="*/ 51 h 59"/>
                  <a:gd name="T66" fmla="*/ 25 w 36"/>
                  <a:gd name="T67" fmla="*/ 48 h 59"/>
                  <a:gd name="T68" fmla="*/ 25 w 36"/>
                  <a:gd name="T69" fmla="*/ 45 h 59"/>
                  <a:gd name="T70" fmla="*/ 28 w 36"/>
                  <a:gd name="T71" fmla="*/ 37 h 59"/>
                  <a:gd name="T72" fmla="*/ 28 w 36"/>
                  <a:gd name="T73" fmla="*/ 31 h 59"/>
                  <a:gd name="T74" fmla="*/ 28 w 36"/>
                  <a:gd name="T75" fmla="*/ 23 h 59"/>
                  <a:gd name="T76" fmla="*/ 28 w 36"/>
                  <a:gd name="T77" fmla="*/ 17 h 59"/>
                  <a:gd name="T78" fmla="*/ 25 w 36"/>
                  <a:gd name="T79" fmla="*/ 12 h 59"/>
                  <a:gd name="T80" fmla="*/ 22 w 36"/>
                  <a:gd name="T81" fmla="*/ 9 h 59"/>
                  <a:gd name="T82" fmla="*/ 16 w 36"/>
                  <a:gd name="T83" fmla="*/ 9 h 59"/>
                  <a:gd name="T84" fmla="*/ 14 w 36"/>
                  <a:gd name="T85" fmla="*/ 9 h 59"/>
                  <a:gd name="T86" fmla="*/ 8 w 36"/>
                  <a:gd name="T87" fmla="*/ 12 h 59"/>
                  <a:gd name="T88" fmla="*/ 8 w 36"/>
                  <a:gd name="T89" fmla="*/ 17 h 59"/>
                  <a:gd name="T90" fmla="*/ 5 w 36"/>
                  <a:gd name="T91" fmla="*/ 23 h 59"/>
                  <a:gd name="T92" fmla="*/ 5 w 36"/>
                  <a:gd name="T93" fmla="*/ 31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31"/>
                    </a:moveTo>
                    <a:lnTo>
                      <a:pt x="0" y="20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11" y="3"/>
                    </a:lnTo>
                    <a:lnTo>
                      <a:pt x="16" y="0"/>
                    </a:lnTo>
                    <a:lnTo>
                      <a:pt x="22" y="3"/>
                    </a:lnTo>
                    <a:lnTo>
                      <a:pt x="25" y="3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3" y="12"/>
                    </a:lnTo>
                    <a:lnTo>
                      <a:pt x="33" y="17"/>
                    </a:lnTo>
                    <a:lnTo>
                      <a:pt x="36" y="23"/>
                    </a:lnTo>
                    <a:lnTo>
                      <a:pt x="36" y="31"/>
                    </a:lnTo>
                    <a:lnTo>
                      <a:pt x="33" y="40"/>
                    </a:lnTo>
                    <a:lnTo>
                      <a:pt x="33" y="45"/>
                    </a:lnTo>
                    <a:lnTo>
                      <a:pt x="30" y="51"/>
                    </a:lnTo>
                    <a:lnTo>
                      <a:pt x="28" y="56"/>
                    </a:lnTo>
                    <a:lnTo>
                      <a:pt x="22" y="59"/>
                    </a:lnTo>
                    <a:lnTo>
                      <a:pt x="16" y="59"/>
                    </a:lnTo>
                    <a:lnTo>
                      <a:pt x="8" y="56"/>
                    </a:lnTo>
                    <a:lnTo>
                      <a:pt x="3" y="53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1"/>
                    </a:lnTo>
                    <a:close/>
                    <a:moveTo>
                      <a:pt x="5" y="31"/>
                    </a:moveTo>
                    <a:lnTo>
                      <a:pt x="5" y="40"/>
                    </a:lnTo>
                    <a:lnTo>
                      <a:pt x="8" y="45"/>
                    </a:lnTo>
                    <a:lnTo>
                      <a:pt x="8" y="48"/>
                    </a:lnTo>
                    <a:lnTo>
                      <a:pt x="14" y="51"/>
                    </a:lnTo>
                    <a:lnTo>
                      <a:pt x="16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5" y="45"/>
                    </a:lnTo>
                    <a:lnTo>
                      <a:pt x="28" y="37"/>
                    </a:lnTo>
                    <a:lnTo>
                      <a:pt x="28" y="31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2"/>
                    </a:lnTo>
                    <a:lnTo>
                      <a:pt x="22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8" y="12"/>
                    </a:lnTo>
                    <a:lnTo>
                      <a:pt x="8" y="17"/>
                    </a:lnTo>
                    <a:lnTo>
                      <a:pt x="5" y="23"/>
                    </a:lnTo>
                    <a:lnTo>
                      <a:pt x="5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0" name="Rectangle 6915"/>
              <p:cNvSpPr>
                <a:spLocks noChangeArrowheads="1"/>
              </p:cNvSpPr>
              <p:nvPr/>
            </p:nvSpPr>
            <p:spPr bwMode="auto">
              <a:xfrm>
                <a:off x="2684" y="3309"/>
                <a:ext cx="9" cy="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1" name="Freeform 6916"/>
              <p:cNvSpPr>
                <a:spLocks/>
              </p:cNvSpPr>
              <p:nvPr/>
            </p:nvSpPr>
            <p:spPr bwMode="auto">
              <a:xfrm>
                <a:off x="2704" y="3258"/>
                <a:ext cx="36" cy="59"/>
              </a:xfrm>
              <a:custGeom>
                <a:avLst/>
                <a:gdLst>
                  <a:gd name="T0" fmla="*/ 36 w 36"/>
                  <a:gd name="T1" fmla="*/ 51 h 59"/>
                  <a:gd name="T2" fmla="*/ 36 w 36"/>
                  <a:gd name="T3" fmla="*/ 59 h 59"/>
                  <a:gd name="T4" fmla="*/ 0 w 36"/>
                  <a:gd name="T5" fmla="*/ 59 h 59"/>
                  <a:gd name="T6" fmla="*/ 0 w 36"/>
                  <a:gd name="T7" fmla="*/ 56 h 59"/>
                  <a:gd name="T8" fmla="*/ 0 w 36"/>
                  <a:gd name="T9" fmla="*/ 53 h 59"/>
                  <a:gd name="T10" fmla="*/ 0 w 36"/>
                  <a:gd name="T11" fmla="*/ 48 h 59"/>
                  <a:gd name="T12" fmla="*/ 3 w 36"/>
                  <a:gd name="T13" fmla="*/ 45 h 59"/>
                  <a:gd name="T14" fmla="*/ 8 w 36"/>
                  <a:gd name="T15" fmla="*/ 42 h 59"/>
                  <a:gd name="T16" fmla="*/ 11 w 36"/>
                  <a:gd name="T17" fmla="*/ 37 h 59"/>
                  <a:gd name="T18" fmla="*/ 19 w 36"/>
                  <a:gd name="T19" fmla="*/ 31 h 59"/>
                  <a:gd name="T20" fmla="*/ 25 w 36"/>
                  <a:gd name="T21" fmla="*/ 26 h 59"/>
                  <a:gd name="T22" fmla="*/ 25 w 36"/>
                  <a:gd name="T23" fmla="*/ 20 h 59"/>
                  <a:gd name="T24" fmla="*/ 28 w 36"/>
                  <a:gd name="T25" fmla="*/ 17 h 59"/>
                  <a:gd name="T26" fmla="*/ 28 w 36"/>
                  <a:gd name="T27" fmla="*/ 14 h 59"/>
                  <a:gd name="T28" fmla="*/ 25 w 36"/>
                  <a:gd name="T29" fmla="*/ 12 h 59"/>
                  <a:gd name="T30" fmla="*/ 22 w 36"/>
                  <a:gd name="T31" fmla="*/ 9 h 59"/>
                  <a:gd name="T32" fmla="*/ 17 w 36"/>
                  <a:gd name="T33" fmla="*/ 9 h 59"/>
                  <a:gd name="T34" fmla="*/ 14 w 36"/>
                  <a:gd name="T35" fmla="*/ 9 h 59"/>
                  <a:gd name="T36" fmla="*/ 8 w 36"/>
                  <a:gd name="T37" fmla="*/ 12 h 59"/>
                  <a:gd name="T38" fmla="*/ 8 w 36"/>
                  <a:gd name="T39" fmla="*/ 14 h 59"/>
                  <a:gd name="T40" fmla="*/ 5 w 36"/>
                  <a:gd name="T41" fmla="*/ 17 h 59"/>
                  <a:gd name="T42" fmla="*/ 0 w 36"/>
                  <a:gd name="T43" fmla="*/ 17 h 59"/>
                  <a:gd name="T44" fmla="*/ 0 w 36"/>
                  <a:gd name="T45" fmla="*/ 12 h 59"/>
                  <a:gd name="T46" fmla="*/ 5 w 36"/>
                  <a:gd name="T47" fmla="*/ 6 h 59"/>
                  <a:gd name="T48" fmla="*/ 11 w 36"/>
                  <a:gd name="T49" fmla="*/ 3 h 59"/>
                  <a:gd name="T50" fmla="*/ 17 w 36"/>
                  <a:gd name="T51" fmla="*/ 0 h 59"/>
                  <a:gd name="T52" fmla="*/ 25 w 36"/>
                  <a:gd name="T53" fmla="*/ 3 h 59"/>
                  <a:gd name="T54" fmla="*/ 31 w 36"/>
                  <a:gd name="T55" fmla="*/ 6 h 59"/>
                  <a:gd name="T56" fmla="*/ 33 w 36"/>
                  <a:gd name="T57" fmla="*/ 12 h 59"/>
                  <a:gd name="T58" fmla="*/ 33 w 36"/>
                  <a:gd name="T59" fmla="*/ 17 h 59"/>
                  <a:gd name="T60" fmla="*/ 33 w 36"/>
                  <a:gd name="T61" fmla="*/ 20 h 59"/>
                  <a:gd name="T62" fmla="*/ 33 w 36"/>
                  <a:gd name="T63" fmla="*/ 23 h 59"/>
                  <a:gd name="T64" fmla="*/ 31 w 36"/>
                  <a:gd name="T65" fmla="*/ 28 h 59"/>
                  <a:gd name="T66" fmla="*/ 28 w 36"/>
                  <a:gd name="T67" fmla="*/ 31 h 59"/>
                  <a:gd name="T68" fmla="*/ 25 w 36"/>
                  <a:gd name="T69" fmla="*/ 34 h 59"/>
                  <a:gd name="T70" fmla="*/ 19 w 36"/>
                  <a:gd name="T71" fmla="*/ 40 h 59"/>
                  <a:gd name="T72" fmla="*/ 14 w 36"/>
                  <a:gd name="T73" fmla="*/ 45 h 59"/>
                  <a:gd name="T74" fmla="*/ 11 w 36"/>
                  <a:gd name="T75" fmla="*/ 48 h 59"/>
                  <a:gd name="T76" fmla="*/ 8 w 36"/>
                  <a:gd name="T77" fmla="*/ 48 h 59"/>
                  <a:gd name="T78" fmla="*/ 8 w 36"/>
                  <a:gd name="T79" fmla="*/ 51 h 59"/>
                  <a:gd name="T80" fmla="*/ 36 w 36"/>
                  <a:gd name="T81" fmla="*/ 51 h 5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6"/>
                  <a:gd name="T124" fmla="*/ 0 h 59"/>
                  <a:gd name="T125" fmla="*/ 36 w 36"/>
                  <a:gd name="T126" fmla="*/ 59 h 5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6" h="59">
                    <a:moveTo>
                      <a:pt x="36" y="51"/>
                    </a:moveTo>
                    <a:lnTo>
                      <a:pt x="36" y="59"/>
                    </a:lnTo>
                    <a:lnTo>
                      <a:pt x="0" y="59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48"/>
                    </a:lnTo>
                    <a:lnTo>
                      <a:pt x="3" y="45"/>
                    </a:lnTo>
                    <a:lnTo>
                      <a:pt x="8" y="42"/>
                    </a:lnTo>
                    <a:lnTo>
                      <a:pt x="11" y="37"/>
                    </a:lnTo>
                    <a:lnTo>
                      <a:pt x="19" y="31"/>
                    </a:lnTo>
                    <a:lnTo>
                      <a:pt x="25" y="26"/>
                    </a:lnTo>
                    <a:lnTo>
                      <a:pt x="25" y="20"/>
                    </a:lnTo>
                    <a:lnTo>
                      <a:pt x="28" y="17"/>
                    </a:lnTo>
                    <a:lnTo>
                      <a:pt x="28" y="14"/>
                    </a:lnTo>
                    <a:lnTo>
                      <a:pt x="25" y="12"/>
                    </a:lnTo>
                    <a:lnTo>
                      <a:pt x="22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8" y="12"/>
                    </a:lnTo>
                    <a:lnTo>
                      <a:pt x="8" y="14"/>
                    </a:lnTo>
                    <a:lnTo>
                      <a:pt x="5" y="17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5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5" y="3"/>
                    </a:lnTo>
                    <a:lnTo>
                      <a:pt x="31" y="6"/>
                    </a:lnTo>
                    <a:lnTo>
                      <a:pt x="33" y="12"/>
                    </a:lnTo>
                    <a:lnTo>
                      <a:pt x="33" y="17"/>
                    </a:lnTo>
                    <a:lnTo>
                      <a:pt x="33" y="20"/>
                    </a:lnTo>
                    <a:lnTo>
                      <a:pt x="33" y="23"/>
                    </a:lnTo>
                    <a:lnTo>
                      <a:pt x="31" y="28"/>
                    </a:lnTo>
                    <a:lnTo>
                      <a:pt x="28" y="31"/>
                    </a:lnTo>
                    <a:lnTo>
                      <a:pt x="25" y="34"/>
                    </a:lnTo>
                    <a:lnTo>
                      <a:pt x="19" y="40"/>
                    </a:lnTo>
                    <a:lnTo>
                      <a:pt x="14" y="45"/>
                    </a:lnTo>
                    <a:lnTo>
                      <a:pt x="11" y="48"/>
                    </a:lnTo>
                    <a:lnTo>
                      <a:pt x="8" y="48"/>
                    </a:lnTo>
                    <a:lnTo>
                      <a:pt x="8" y="51"/>
                    </a:lnTo>
                    <a:lnTo>
                      <a:pt x="36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2" name="Line 6917"/>
              <p:cNvSpPr>
                <a:spLocks noChangeShapeType="1"/>
              </p:cNvSpPr>
              <p:nvPr/>
            </p:nvSpPr>
            <p:spPr bwMode="auto">
              <a:xfrm>
                <a:off x="2461" y="3289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93" name="Line 6918"/>
              <p:cNvSpPr>
                <a:spLocks noChangeShapeType="1"/>
              </p:cNvSpPr>
              <p:nvPr/>
            </p:nvSpPr>
            <p:spPr bwMode="auto">
              <a:xfrm flipH="1">
                <a:off x="2528" y="3203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94" name="Freeform 6919"/>
              <p:cNvSpPr>
                <a:spLocks noEditPoints="1"/>
              </p:cNvSpPr>
              <p:nvPr/>
            </p:nvSpPr>
            <p:spPr bwMode="auto">
              <a:xfrm>
                <a:off x="2634" y="3172"/>
                <a:ext cx="36" cy="59"/>
              </a:xfrm>
              <a:custGeom>
                <a:avLst/>
                <a:gdLst>
                  <a:gd name="T0" fmla="*/ 0 w 36"/>
                  <a:gd name="T1" fmla="*/ 28 h 59"/>
                  <a:gd name="T2" fmla="*/ 0 w 36"/>
                  <a:gd name="T3" fmla="*/ 20 h 59"/>
                  <a:gd name="T4" fmla="*/ 3 w 36"/>
                  <a:gd name="T5" fmla="*/ 14 h 59"/>
                  <a:gd name="T6" fmla="*/ 6 w 36"/>
                  <a:gd name="T7" fmla="*/ 8 h 59"/>
                  <a:gd name="T8" fmla="*/ 9 w 36"/>
                  <a:gd name="T9" fmla="*/ 3 h 59"/>
                  <a:gd name="T10" fmla="*/ 14 w 36"/>
                  <a:gd name="T11" fmla="*/ 0 h 59"/>
                  <a:gd name="T12" fmla="*/ 20 w 36"/>
                  <a:gd name="T13" fmla="*/ 0 h 59"/>
                  <a:gd name="T14" fmla="*/ 22 w 36"/>
                  <a:gd name="T15" fmla="*/ 0 h 59"/>
                  <a:gd name="T16" fmla="*/ 28 w 36"/>
                  <a:gd name="T17" fmla="*/ 3 h 59"/>
                  <a:gd name="T18" fmla="*/ 31 w 36"/>
                  <a:gd name="T19" fmla="*/ 6 h 59"/>
                  <a:gd name="T20" fmla="*/ 34 w 36"/>
                  <a:gd name="T21" fmla="*/ 8 h 59"/>
                  <a:gd name="T22" fmla="*/ 34 w 36"/>
                  <a:gd name="T23" fmla="*/ 11 h 59"/>
                  <a:gd name="T24" fmla="*/ 36 w 36"/>
                  <a:gd name="T25" fmla="*/ 17 h 59"/>
                  <a:gd name="T26" fmla="*/ 36 w 36"/>
                  <a:gd name="T27" fmla="*/ 22 h 59"/>
                  <a:gd name="T28" fmla="*/ 36 w 36"/>
                  <a:gd name="T29" fmla="*/ 28 h 59"/>
                  <a:gd name="T30" fmla="*/ 36 w 36"/>
                  <a:gd name="T31" fmla="*/ 39 h 59"/>
                  <a:gd name="T32" fmla="*/ 34 w 36"/>
                  <a:gd name="T33" fmla="*/ 45 h 59"/>
                  <a:gd name="T34" fmla="*/ 34 w 36"/>
                  <a:gd name="T35" fmla="*/ 50 h 59"/>
                  <a:gd name="T36" fmla="*/ 28 w 36"/>
                  <a:gd name="T37" fmla="*/ 56 h 59"/>
                  <a:gd name="T38" fmla="*/ 25 w 36"/>
                  <a:gd name="T39" fmla="*/ 56 h 59"/>
                  <a:gd name="T40" fmla="*/ 20 w 36"/>
                  <a:gd name="T41" fmla="*/ 59 h 59"/>
                  <a:gd name="T42" fmla="*/ 11 w 36"/>
                  <a:gd name="T43" fmla="*/ 56 h 59"/>
                  <a:gd name="T44" fmla="*/ 6 w 36"/>
                  <a:gd name="T45" fmla="*/ 53 h 59"/>
                  <a:gd name="T46" fmla="*/ 3 w 36"/>
                  <a:gd name="T47" fmla="*/ 47 h 59"/>
                  <a:gd name="T48" fmla="*/ 0 w 36"/>
                  <a:gd name="T49" fmla="*/ 39 h 59"/>
                  <a:gd name="T50" fmla="*/ 0 w 36"/>
                  <a:gd name="T51" fmla="*/ 28 h 59"/>
                  <a:gd name="T52" fmla="*/ 9 w 36"/>
                  <a:gd name="T53" fmla="*/ 28 h 59"/>
                  <a:gd name="T54" fmla="*/ 9 w 36"/>
                  <a:gd name="T55" fmla="*/ 36 h 59"/>
                  <a:gd name="T56" fmla="*/ 9 w 36"/>
                  <a:gd name="T57" fmla="*/ 42 h 59"/>
                  <a:gd name="T58" fmla="*/ 11 w 36"/>
                  <a:gd name="T59" fmla="*/ 47 h 59"/>
                  <a:gd name="T60" fmla="*/ 14 w 36"/>
                  <a:gd name="T61" fmla="*/ 50 h 59"/>
                  <a:gd name="T62" fmla="*/ 20 w 36"/>
                  <a:gd name="T63" fmla="*/ 50 h 59"/>
                  <a:gd name="T64" fmla="*/ 22 w 36"/>
                  <a:gd name="T65" fmla="*/ 50 h 59"/>
                  <a:gd name="T66" fmla="*/ 25 w 36"/>
                  <a:gd name="T67" fmla="*/ 47 h 59"/>
                  <a:gd name="T68" fmla="*/ 28 w 36"/>
                  <a:gd name="T69" fmla="*/ 42 h 59"/>
                  <a:gd name="T70" fmla="*/ 28 w 36"/>
                  <a:gd name="T71" fmla="*/ 36 h 59"/>
                  <a:gd name="T72" fmla="*/ 31 w 36"/>
                  <a:gd name="T73" fmla="*/ 28 h 59"/>
                  <a:gd name="T74" fmla="*/ 28 w 36"/>
                  <a:gd name="T75" fmla="*/ 22 h 59"/>
                  <a:gd name="T76" fmla="*/ 28 w 36"/>
                  <a:gd name="T77" fmla="*/ 17 h 59"/>
                  <a:gd name="T78" fmla="*/ 25 w 36"/>
                  <a:gd name="T79" fmla="*/ 11 h 59"/>
                  <a:gd name="T80" fmla="*/ 22 w 36"/>
                  <a:gd name="T81" fmla="*/ 8 h 59"/>
                  <a:gd name="T82" fmla="*/ 20 w 36"/>
                  <a:gd name="T83" fmla="*/ 8 h 59"/>
                  <a:gd name="T84" fmla="*/ 14 w 36"/>
                  <a:gd name="T85" fmla="*/ 8 h 59"/>
                  <a:gd name="T86" fmla="*/ 11 w 36"/>
                  <a:gd name="T87" fmla="*/ 11 h 59"/>
                  <a:gd name="T88" fmla="*/ 9 w 36"/>
                  <a:gd name="T89" fmla="*/ 14 h 59"/>
                  <a:gd name="T90" fmla="*/ 9 w 36"/>
                  <a:gd name="T91" fmla="*/ 22 h 59"/>
                  <a:gd name="T92" fmla="*/ 9 w 36"/>
                  <a:gd name="T93" fmla="*/ 28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28"/>
                    </a:moveTo>
                    <a:lnTo>
                      <a:pt x="0" y="20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6" y="17"/>
                    </a:lnTo>
                    <a:lnTo>
                      <a:pt x="36" y="22"/>
                    </a:lnTo>
                    <a:lnTo>
                      <a:pt x="36" y="28"/>
                    </a:lnTo>
                    <a:lnTo>
                      <a:pt x="36" y="39"/>
                    </a:lnTo>
                    <a:lnTo>
                      <a:pt x="34" y="45"/>
                    </a:lnTo>
                    <a:lnTo>
                      <a:pt x="34" y="50"/>
                    </a:lnTo>
                    <a:lnTo>
                      <a:pt x="28" y="56"/>
                    </a:lnTo>
                    <a:lnTo>
                      <a:pt x="25" y="56"/>
                    </a:lnTo>
                    <a:lnTo>
                      <a:pt x="20" y="59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7"/>
                    </a:lnTo>
                    <a:lnTo>
                      <a:pt x="0" y="39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9" y="42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5" y="47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31" y="28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20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2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5" name="Line 6920"/>
              <p:cNvSpPr>
                <a:spLocks noChangeShapeType="1"/>
              </p:cNvSpPr>
              <p:nvPr/>
            </p:nvSpPr>
            <p:spPr bwMode="auto">
              <a:xfrm>
                <a:off x="2461" y="3203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96" name="Line 6921"/>
              <p:cNvSpPr>
                <a:spLocks noChangeShapeType="1"/>
              </p:cNvSpPr>
              <p:nvPr/>
            </p:nvSpPr>
            <p:spPr bwMode="auto">
              <a:xfrm flipH="1">
                <a:off x="2528" y="3116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997" name="Freeform 6922"/>
              <p:cNvSpPr>
                <a:spLocks noEditPoints="1"/>
              </p:cNvSpPr>
              <p:nvPr/>
            </p:nvSpPr>
            <p:spPr bwMode="auto">
              <a:xfrm>
                <a:off x="2634" y="3086"/>
                <a:ext cx="36" cy="55"/>
              </a:xfrm>
              <a:custGeom>
                <a:avLst/>
                <a:gdLst>
                  <a:gd name="T0" fmla="*/ 0 w 36"/>
                  <a:gd name="T1" fmla="*/ 27 h 55"/>
                  <a:gd name="T2" fmla="*/ 0 w 36"/>
                  <a:gd name="T3" fmla="*/ 19 h 55"/>
                  <a:gd name="T4" fmla="*/ 3 w 36"/>
                  <a:gd name="T5" fmla="*/ 11 h 55"/>
                  <a:gd name="T6" fmla="*/ 6 w 36"/>
                  <a:gd name="T7" fmla="*/ 5 h 55"/>
                  <a:gd name="T8" fmla="*/ 9 w 36"/>
                  <a:gd name="T9" fmla="*/ 2 h 55"/>
                  <a:gd name="T10" fmla="*/ 14 w 36"/>
                  <a:gd name="T11" fmla="*/ 0 h 55"/>
                  <a:gd name="T12" fmla="*/ 20 w 36"/>
                  <a:gd name="T13" fmla="*/ 0 h 55"/>
                  <a:gd name="T14" fmla="*/ 22 w 36"/>
                  <a:gd name="T15" fmla="*/ 0 h 55"/>
                  <a:gd name="T16" fmla="*/ 28 w 36"/>
                  <a:gd name="T17" fmla="*/ 2 h 55"/>
                  <a:gd name="T18" fmla="*/ 31 w 36"/>
                  <a:gd name="T19" fmla="*/ 2 h 55"/>
                  <a:gd name="T20" fmla="*/ 34 w 36"/>
                  <a:gd name="T21" fmla="*/ 8 h 55"/>
                  <a:gd name="T22" fmla="*/ 34 w 36"/>
                  <a:gd name="T23" fmla="*/ 11 h 55"/>
                  <a:gd name="T24" fmla="*/ 36 w 36"/>
                  <a:gd name="T25" fmla="*/ 16 h 55"/>
                  <a:gd name="T26" fmla="*/ 36 w 36"/>
                  <a:gd name="T27" fmla="*/ 22 h 55"/>
                  <a:gd name="T28" fmla="*/ 36 w 36"/>
                  <a:gd name="T29" fmla="*/ 27 h 55"/>
                  <a:gd name="T30" fmla="*/ 36 w 36"/>
                  <a:gd name="T31" fmla="*/ 36 h 55"/>
                  <a:gd name="T32" fmla="*/ 34 w 36"/>
                  <a:gd name="T33" fmla="*/ 44 h 55"/>
                  <a:gd name="T34" fmla="*/ 34 w 36"/>
                  <a:gd name="T35" fmla="*/ 50 h 55"/>
                  <a:gd name="T36" fmla="*/ 28 w 36"/>
                  <a:gd name="T37" fmla="*/ 53 h 55"/>
                  <a:gd name="T38" fmla="*/ 25 w 36"/>
                  <a:gd name="T39" fmla="*/ 55 h 55"/>
                  <a:gd name="T40" fmla="*/ 20 w 36"/>
                  <a:gd name="T41" fmla="*/ 55 h 55"/>
                  <a:gd name="T42" fmla="*/ 11 w 36"/>
                  <a:gd name="T43" fmla="*/ 55 h 55"/>
                  <a:gd name="T44" fmla="*/ 6 w 36"/>
                  <a:gd name="T45" fmla="*/ 53 h 55"/>
                  <a:gd name="T46" fmla="*/ 3 w 36"/>
                  <a:gd name="T47" fmla="*/ 44 h 55"/>
                  <a:gd name="T48" fmla="*/ 0 w 36"/>
                  <a:gd name="T49" fmla="*/ 39 h 55"/>
                  <a:gd name="T50" fmla="*/ 0 w 36"/>
                  <a:gd name="T51" fmla="*/ 27 h 55"/>
                  <a:gd name="T52" fmla="*/ 9 w 36"/>
                  <a:gd name="T53" fmla="*/ 27 h 55"/>
                  <a:gd name="T54" fmla="*/ 9 w 36"/>
                  <a:gd name="T55" fmla="*/ 36 h 55"/>
                  <a:gd name="T56" fmla="*/ 9 w 36"/>
                  <a:gd name="T57" fmla="*/ 41 h 55"/>
                  <a:gd name="T58" fmla="*/ 11 w 36"/>
                  <a:gd name="T59" fmla="*/ 47 h 55"/>
                  <a:gd name="T60" fmla="*/ 14 w 36"/>
                  <a:gd name="T61" fmla="*/ 50 h 55"/>
                  <a:gd name="T62" fmla="*/ 20 w 36"/>
                  <a:gd name="T63" fmla="*/ 50 h 55"/>
                  <a:gd name="T64" fmla="*/ 22 w 36"/>
                  <a:gd name="T65" fmla="*/ 50 h 55"/>
                  <a:gd name="T66" fmla="*/ 25 w 36"/>
                  <a:gd name="T67" fmla="*/ 47 h 55"/>
                  <a:gd name="T68" fmla="*/ 28 w 36"/>
                  <a:gd name="T69" fmla="*/ 41 h 55"/>
                  <a:gd name="T70" fmla="*/ 28 w 36"/>
                  <a:gd name="T71" fmla="*/ 36 h 55"/>
                  <a:gd name="T72" fmla="*/ 31 w 36"/>
                  <a:gd name="T73" fmla="*/ 27 h 55"/>
                  <a:gd name="T74" fmla="*/ 28 w 36"/>
                  <a:gd name="T75" fmla="*/ 19 h 55"/>
                  <a:gd name="T76" fmla="*/ 28 w 36"/>
                  <a:gd name="T77" fmla="*/ 13 h 55"/>
                  <a:gd name="T78" fmla="*/ 25 w 36"/>
                  <a:gd name="T79" fmla="*/ 11 h 55"/>
                  <a:gd name="T80" fmla="*/ 22 w 36"/>
                  <a:gd name="T81" fmla="*/ 8 h 55"/>
                  <a:gd name="T82" fmla="*/ 20 w 36"/>
                  <a:gd name="T83" fmla="*/ 5 h 55"/>
                  <a:gd name="T84" fmla="*/ 14 w 36"/>
                  <a:gd name="T85" fmla="*/ 8 h 55"/>
                  <a:gd name="T86" fmla="*/ 11 w 36"/>
                  <a:gd name="T87" fmla="*/ 11 h 55"/>
                  <a:gd name="T88" fmla="*/ 9 w 36"/>
                  <a:gd name="T89" fmla="*/ 13 h 55"/>
                  <a:gd name="T90" fmla="*/ 9 w 36"/>
                  <a:gd name="T91" fmla="*/ 19 h 55"/>
                  <a:gd name="T92" fmla="*/ 9 w 36"/>
                  <a:gd name="T93" fmla="*/ 27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5"/>
                  <a:gd name="T143" fmla="*/ 36 w 36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5">
                    <a:moveTo>
                      <a:pt x="0" y="27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6" y="16"/>
                    </a:lnTo>
                    <a:lnTo>
                      <a:pt x="36" y="22"/>
                    </a:lnTo>
                    <a:lnTo>
                      <a:pt x="36" y="27"/>
                    </a:lnTo>
                    <a:lnTo>
                      <a:pt x="36" y="36"/>
                    </a:lnTo>
                    <a:lnTo>
                      <a:pt x="34" y="44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5"/>
                    </a:lnTo>
                    <a:lnTo>
                      <a:pt x="20" y="55"/>
                    </a:lnTo>
                    <a:lnTo>
                      <a:pt x="11" y="55"/>
                    </a:lnTo>
                    <a:lnTo>
                      <a:pt x="6" y="53"/>
                    </a:lnTo>
                    <a:lnTo>
                      <a:pt x="3" y="44"/>
                    </a:lnTo>
                    <a:lnTo>
                      <a:pt x="0" y="39"/>
                    </a:lnTo>
                    <a:lnTo>
                      <a:pt x="0" y="27"/>
                    </a:lnTo>
                    <a:close/>
                    <a:moveTo>
                      <a:pt x="9" y="27"/>
                    </a:moveTo>
                    <a:lnTo>
                      <a:pt x="9" y="36"/>
                    </a:lnTo>
                    <a:lnTo>
                      <a:pt x="9" y="41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5" y="47"/>
                    </a:lnTo>
                    <a:lnTo>
                      <a:pt x="28" y="41"/>
                    </a:lnTo>
                    <a:lnTo>
                      <a:pt x="28" y="36"/>
                    </a:lnTo>
                    <a:lnTo>
                      <a:pt x="31" y="27"/>
                    </a:lnTo>
                    <a:lnTo>
                      <a:pt x="28" y="19"/>
                    </a:lnTo>
                    <a:lnTo>
                      <a:pt x="28" y="13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20" y="5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9"/>
                    </a:lnTo>
                    <a:lnTo>
                      <a:pt x="9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8" name="Rectangle 6923"/>
              <p:cNvSpPr>
                <a:spLocks noChangeArrowheads="1"/>
              </p:cNvSpPr>
              <p:nvPr/>
            </p:nvSpPr>
            <p:spPr bwMode="auto">
              <a:xfrm>
                <a:off x="2682" y="3136"/>
                <a:ext cx="8" cy="5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99" name="Freeform 6924"/>
              <p:cNvSpPr>
                <a:spLocks/>
              </p:cNvSpPr>
              <p:nvPr/>
            </p:nvSpPr>
            <p:spPr bwMode="auto">
              <a:xfrm>
                <a:off x="2698" y="3086"/>
                <a:ext cx="37" cy="55"/>
              </a:xfrm>
              <a:custGeom>
                <a:avLst/>
                <a:gdLst>
                  <a:gd name="T0" fmla="*/ 37 w 37"/>
                  <a:gd name="T1" fmla="*/ 50 h 55"/>
                  <a:gd name="T2" fmla="*/ 37 w 37"/>
                  <a:gd name="T3" fmla="*/ 55 h 55"/>
                  <a:gd name="T4" fmla="*/ 0 w 37"/>
                  <a:gd name="T5" fmla="*/ 55 h 55"/>
                  <a:gd name="T6" fmla="*/ 0 w 37"/>
                  <a:gd name="T7" fmla="*/ 53 h 55"/>
                  <a:gd name="T8" fmla="*/ 0 w 37"/>
                  <a:gd name="T9" fmla="*/ 50 h 55"/>
                  <a:gd name="T10" fmla="*/ 3 w 37"/>
                  <a:gd name="T11" fmla="*/ 47 h 55"/>
                  <a:gd name="T12" fmla="*/ 6 w 37"/>
                  <a:gd name="T13" fmla="*/ 44 h 55"/>
                  <a:gd name="T14" fmla="*/ 9 w 37"/>
                  <a:gd name="T15" fmla="*/ 39 h 55"/>
                  <a:gd name="T16" fmla="*/ 14 w 37"/>
                  <a:gd name="T17" fmla="*/ 36 h 55"/>
                  <a:gd name="T18" fmla="*/ 23 w 37"/>
                  <a:gd name="T19" fmla="*/ 27 h 55"/>
                  <a:gd name="T20" fmla="*/ 25 w 37"/>
                  <a:gd name="T21" fmla="*/ 22 h 55"/>
                  <a:gd name="T22" fmla="*/ 28 w 37"/>
                  <a:gd name="T23" fmla="*/ 19 h 55"/>
                  <a:gd name="T24" fmla="*/ 28 w 37"/>
                  <a:gd name="T25" fmla="*/ 16 h 55"/>
                  <a:gd name="T26" fmla="*/ 28 w 37"/>
                  <a:gd name="T27" fmla="*/ 11 h 55"/>
                  <a:gd name="T28" fmla="*/ 25 w 37"/>
                  <a:gd name="T29" fmla="*/ 8 h 55"/>
                  <a:gd name="T30" fmla="*/ 23 w 37"/>
                  <a:gd name="T31" fmla="*/ 8 h 55"/>
                  <a:gd name="T32" fmla="*/ 20 w 37"/>
                  <a:gd name="T33" fmla="*/ 5 h 55"/>
                  <a:gd name="T34" fmla="*/ 14 w 37"/>
                  <a:gd name="T35" fmla="*/ 8 h 55"/>
                  <a:gd name="T36" fmla="*/ 11 w 37"/>
                  <a:gd name="T37" fmla="*/ 8 h 55"/>
                  <a:gd name="T38" fmla="*/ 9 w 37"/>
                  <a:gd name="T39" fmla="*/ 11 h 55"/>
                  <a:gd name="T40" fmla="*/ 9 w 37"/>
                  <a:gd name="T41" fmla="*/ 16 h 55"/>
                  <a:gd name="T42" fmla="*/ 0 w 37"/>
                  <a:gd name="T43" fmla="*/ 16 h 55"/>
                  <a:gd name="T44" fmla="*/ 3 w 37"/>
                  <a:gd name="T45" fmla="*/ 8 h 55"/>
                  <a:gd name="T46" fmla="*/ 6 w 37"/>
                  <a:gd name="T47" fmla="*/ 2 h 55"/>
                  <a:gd name="T48" fmla="*/ 11 w 37"/>
                  <a:gd name="T49" fmla="*/ 0 h 55"/>
                  <a:gd name="T50" fmla="*/ 20 w 37"/>
                  <a:gd name="T51" fmla="*/ 0 h 55"/>
                  <a:gd name="T52" fmla="*/ 25 w 37"/>
                  <a:gd name="T53" fmla="*/ 0 h 55"/>
                  <a:gd name="T54" fmla="*/ 31 w 37"/>
                  <a:gd name="T55" fmla="*/ 5 h 55"/>
                  <a:gd name="T56" fmla="*/ 37 w 37"/>
                  <a:gd name="T57" fmla="*/ 8 h 55"/>
                  <a:gd name="T58" fmla="*/ 37 w 37"/>
                  <a:gd name="T59" fmla="*/ 16 h 55"/>
                  <a:gd name="T60" fmla="*/ 37 w 37"/>
                  <a:gd name="T61" fmla="*/ 19 h 55"/>
                  <a:gd name="T62" fmla="*/ 34 w 37"/>
                  <a:gd name="T63" fmla="*/ 22 h 55"/>
                  <a:gd name="T64" fmla="*/ 34 w 37"/>
                  <a:gd name="T65" fmla="*/ 25 h 55"/>
                  <a:gd name="T66" fmla="*/ 31 w 37"/>
                  <a:gd name="T67" fmla="*/ 27 h 55"/>
                  <a:gd name="T68" fmla="*/ 28 w 37"/>
                  <a:gd name="T69" fmla="*/ 33 h 55"/>
                  <a:gd name="T70" fmla="*/ 20 w 37"/>
                  <a:gd name="T71" fmla="*/ 39 h 55"/>
                  <a:gd name="T72" fmla="*/ 17 w 37"/>
                  <a:gd name="T73" fmla="*/ 41 h 55"/>
                  <a:gd name="T74" fmla="*/ 14 w 37"/>
                  <a:gd name="T75" fmla="*/ 44 h 55"/>
                  <a:gd name="T76" fmla="*/ 11 w 37"/>
                  <a:gd name="T77" fmla="*/ 47 h 55"/>
                  <a:gd name="T78" fmla="*/ 9 w 37"/>
                  <a:gd name="T79" fmla="*/ 50 h 55"/>
                  <a:gd name="T80" fmla="*/ 37 w 37"/>
                  <a:gd name="T81" fmla="*/ 50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55"/>
                  <a:gd name="T125" fmla="*/ 37 w 37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55">
                    <a:moveTo>
                      <a:pt x="37" y="50"/>
                    </a:moveTo>
                    <a:lnTo>
                      <a:pt x="37" y="55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0" y="50"/>
                    </a:lnTo>
                    <a:lnTo>
                      <a:pt x="3" y="47"/>
                    </a:lnTo>
                    <a:lnTo>
                      <a:pt x="6" y="44"/>
                    </a:lnTo>
                    <a:lnTo>
                      <a:pt x="9" y="39"/>
                    </a:lnTo>
                    <a:lnTo>
                      <a:pt x="14" y="36"/>
                    </a:lnTo>
                    <a:lnTo>
                      <a:pt x="23" y="27"/>
                    </a:lnTo>
                    <a:lnTo>
                      <a:pt x="25" y="22"/>
                    </a:lnTo>
                    <a:lnTo>
                      <a:pt x="28" y="19"/>
                    </a:lnTo>
                    <a:lnTo>
                      <a:pt x="28" y="16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3" y="8"/>
                    </a:lnTo>
                    <a:lnTo>
                      <a:pt x="20" y="5"/>
                    </a:lnTo>
                    <a:lnTo>
                      <a:pt x="14" y="8"/>
                    </a:lnTo>
                    <a:lnTo>
                      <a:pt x="11" y="8"/>
                    </a:lnTo>
                    <a:lnTo>
                      <a:pt x="9" y="11"/>
                    </a:lnTo>
                    <a:lnTo>
                      <a:pt x="9" y="16"/>
                    </a:lnTo>
                    <a:lnTo>
                      <a:pt x="0" y="16"/>
                    </a:lnTo>
                    <a:lnTo>
                      <a:pt x="3" y="8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1" y="5"/>
                    </a:lnTo>
                    <a:lnTo>
                      <a:pt x="37" y="8"/>
                    </a:lnTo>
                    <a:lnTo>
                      <a:pt x="37" y="16"/>
                    </a:lnTo>
                    <a:lnTo>
                      <a:pt x="37" y="19"/>
                    </a:lnTo>
                    <a:lnTo>
                      <a:pt x="34" y="22"/>
                    </a:lnTo>
                    <a:lnTo>
                      <a:pt x="34" y="25"/>
                    </a:lnTo>
                    <a:lnTo>
                      <a:pt x="31" y="27"/>
                    </a:lnTo>
                    <a:lnTo>
                      <a:pt x="28" y="33"/>
                    </a:lnTo>
                    <a:lnTo>
                      <a:pt x="20" y="39"/>
                    </a:lnTo>
                    <a:lnTo>
                      <a:pt x="17" y="41"/>
                    </a:lnTo>
                    <a:lnTo>
                      <a:pt x="14" y="44"/>
                    </a:lnTo>
                    <a:lnTo>
                      <a:pt x="11" y="47"/>
                    </a:lnTo>
                    <a:lnTo>
                      <a:pt x="9" y="50"/>
                    </a:lnTo>
                    <a:lnTo>
                      <a:pt x="37" y="5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0" name="Line 6925"/>
              <p:cNvSpPr>
                <a:spLocks noChangeShapeType="1"/>
              </p:cNvSpPr>
              <p:nvPr/>
            </p:nvSpPr>
            <p:spPr bwMode="auto">
              <a:xfrm>
                <a:off x="2461" y="3116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01" name="Line 6926"/>
              <p:cNvSpPr>
                <a:spLocks noChangeShapeType="1"/>
              </p:cNvSpPr>
              <p:nvPr/>
            </p:nvSpPr>
            <p:spPr bwMode="auto">
              <a:xfrm flipH="1">
                <a:off x="2528" y="303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02" name="Freeform 6927"/>
              <p:cNvSpPr>
                <a:spLocks noEditPoints="1"/>
              </p:cNvSpPr>
              <p:nvPr/>
            </p:nvSpPr>
            <p:spPr bwMode="auto">
              <a:xfrm>
                <a:off x="2634" y="2999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20 h 56"/>
                  <a:gd name="T4" fmla="*/ 3 w 36"/>
                  <a:gd name="T5" fmla="*/ 11 h 56"/>
                  <a:gd name="T6" fmla="*/ 6 w 36"/>
                  <a:gd name="T7" fmla="*/ 6 h 56"/>
                  <a:gd name="T8" fmla="*/ 9 w 36"/>
                  <a:gd name="T9" fmla="*/ 3 h 56"/>
                  <a:gd name="T10" fmla="*/ 14 w 36"/>
                  <a:gd name="T11" fmla="*/ 0 h 56"/>
                  <a:gd name="T12" fmla="*/ 20 w 36"/>
                  <a:gd name="T13" fmla="*/ 0 h 56"/>
                  <a:gd name="T14" fmla="*/ 22 w 36"/>
                  <a:gd name="T15" fmla="*/ 0 h 56"/>
                  <a:gd name="T16" fmla="*/ 28 w 36"/>
                  <a:gd name="T17" fmla="*/ 0 h 56"/>
                  <a:gd name="T18" fmla="*/ 31 w 36"/>
                  <a:gd name="T19" fmla="*/ 3 h 56"/>
                  <a:gd name="T20" fmla="*/ 34 w 36"/>
                  <a:gd name="T21" fmla="*/ 6 h 56"/>
                  <a:gd name="T22" fmla="*/ 34 w 36"/>
                  <a:gd name="T23" fmla="*/ 11 h 56"/>
                  <a:gd name="T24" fmla="*/ 36 w 36"/>
                  <a:gd name="T25" fmla="*/ 14 h 56"/>
                  <a:gd name="T26" fmla="*/ 36 w 36"/>
                  <a:gd name="T27" fmla="*/ 20 h 56"/>
                  <a:gd name="T28" fmla="*/ 36 w 36"/>
                  <a:gd name="T29" fmla="*/ 28 h 56"/>
                  <a:gd name="T30" fmla="*/ 36 w 36"/>
                  <a:gd name="T31" fmla="*/ 36 h 56"/>
                  <a:gd name="T32" fmla="*/ 34 w 36"/>
                  <a:gd name="T33" fmla="*/ 45 h 56"/>
                  <a:gd name="T34" fmla="*/ 34 w 36"/>
                  <a:gd name="T35" fmla="*/ 50 h 56"/>
                  <a:gd name="T36" fmla="*/ 28 w 36"/>
                  <a:gd name="T37" fmla="*/ 53 h 56"/>
                  <a:gd name="T38" fmla="*/ 25 w 36"/>
                  <a:gd name="T39" fmla="*/ 56 h 56"/>
                  <a:gd name="T40" fmla="*/ 20 w 36"/>
                  <a:gd name="T41" fmla="*/ 56 h 56"/>
                  <a:gd name="T42" fmla="*/ 11 w 36"/>
                  <a:gd name="T43" fmla="*/ 56 h 56"/>
                  <a:gd name="T44" fmla="*/ 6 w 36"/>
                  <a:gd name="T45" fmla="*/ 50 h 56"/>
                  <a:gd name="T46" fmla="*/ 3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9 w 36"/>
                  <a:gd name="T53" fmla="*/ 28 h 56"/>
                  <a:gd name="T54" fmla="*/ 9 w 36"/>
                  <a:gd name="T55" fmla="*/ 36 h 56"/>
                  <a:gd name="T56" fmla="*/ 9 w 36"/>
                  <a:gd name="T57" fmla="*/ 42 h 56"/>
                  <a:gd name="T58" fmla="*/ 11 w 36"/>
                  <a:gd name="T59" fmla="*/ 45 h 56"/>
                  <a:gd name="T60" fmla="*/ 14 w 36"/>
                  <a:gd name="T61" fmla="*/ 50 h 56"/>
                  <a:gd name="T62" fmla="*/ 20 w 36"/>
                  <a:gd name="T63" fmla="*/ 50 h 56"/>
                  <a:gd name="T64" fmla="*/ 22 w 36"/>
                  <a:gd name="T65" fmla="*/ 50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6 h 56"/>
                  <a:gd name="T72" fmla="*/ 31 w 36"/>
                  <a:gd name="T73" fmla="*/ 28 h 56"/>
                  <a:gd name="T74" fmla="*/ 28 w 36"/>
                  <a:gd name="T75" fmla="*/ 20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8 h 56"/>
                  <a:gd name="T82" fmla="*/ 20 w 36"/>
                  <a:gd name="T83" fmla="*/ 6 h 56"/>
                  <a:gd name="T84" fmla="*/ 14 w 36"/>
                  <a:gd name="T85" fmla="*/ 6 h 56"/>
                  <a:gd name="T86" fmla="*/ 11 w 36"/>
                  <a:gd name="T87" fmla="*/ 11 h 56"/>
                  <a:gd name="T88" fmla="*/ 9 w 36"/>
                  <a:gd name="T89" fmla="*/ 14 h 56"/>
                  <a:gd name="T90" fmla="*/ 9 w 36"/>
                  <a:gd name="T91" fmla="*/ 20 h 56"/>
                  <a:gd name="T92" fmla="*/ 9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11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4" y="45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9" y="42"/>
                    </a:lnTo>
                    <a:lnTo>
                      <a:pt x="11" y="45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31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3" name="Rectangle 6928"/>
              <p:cNvSpPr>
                <a:spLocks noChangeArrowheads="1"/>
              </p:cNvSpPr>
              <p:nvPr/>
            </p:nvSpPr>
            <p:spPr bwMode="auto">
              <a:xfrm>
                <a:off x="2682" y="3046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4" name="Freeform 6929"/>
              <p:cNvSpPr>
                <a:spLocks noEditPoints="1"/>
              </p:cNvSpPr>
              <p:nvPr/>
            </p:nvSpPr>
            <p:spPr bwMode="auto">
              <a:xfrm>
                <a:off x="2698" y="2999"/>
                <a:ext cx="39" cy="56"/>
              </a:xfrm>
              <a:custGeom>
                <a:avLst/>
                <a:gdLst>
                  <a:gd name="T0" fmla="*/ 25 w 39"/>
                  <a:gd name="T1" fmla="*/ 56 h 56"/>
                  <a:gd name="T2" fmla="*/ 25 w 39"/>
                  <a:gd name="T3" fmla="*/ 42 h 56"/>
                  <a:gd name="T4" fmla="*/ 0 w 39"/>
                  <a:gd name="T5" fmla="*/ 42 h 56"/>
                  <a:gd name="T6" fmla="*/ 0 w 39"/>
                  <a:gd name="T7" fmla="*/ 36 h 56"/>
                  <a:gd name="T8" fmla="*/ 25 w 39"/>
                  <a:gd name="T9" fmla="*/ 0 h 56"/>
                  <a:gd name="T10" fmla="*/ 31 w 39"/>
                  <a:gd name="T11" fmla="*/ 0 h 56"/>
                  <a:gd name="T12" fmla="*/ 31 w 39"/>
                  <a:gd name="T13" fmla="*/ 36 h 56"/>
                  <a:gd name="T14" fmla="*/ 39 w 39"/>
                  <a:gd name="T15" fmla="*/ 36 h 56"/>
                  <a:gd name="T16" fmla="*/ 39 w 39"/>
                  <a:gd name="T17" fmla="*/ 42 h 56"/>
                  <a:gd name="T18" fmla="*/ 31 w 39"/>
                  <a:gd name="T19" fmla="*/ 42 h 56"/>
                  <a:gd name="T20" fmla="*/ 31 w 39"/>
                  <a:gd name="T21" fmla="*/ 56 h 56"/>
                  <a:gd name="T22" fmla="*/ 25 w 39"/>
                  <a:gd name="T23" fmla="*/ 56 h 56"/>
                  <a:gd name="T24" fmla="*/ 25 w 39"/>
                  <a:gd name="T25" fmla="*/ 36 h 56"/>
                  <a:gd name="T26" fmla="*/ 25 w 39"/>
                  <a:gd name="T27" fmla="*/ 14 h 56"/>
                  <a:gd name="T28" fmla="*/ 9 w 39"/>
                  <a:gd name="T29" fmla="*/ 36 h 56"/>
                  <a:gd name="T30" fmla="*/ 25 w 39"/>
                  <a:gd name="T31" fmla="*/ 36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9"/>
                  <a:gd name="T49" fmla="*/ 0 h 56"/>
                  <a:gd name="T50" fmla="*/ 39 w 39"/>
                  <a:gd name="T51" fmla="*/ 56 h 5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9" h="56">
                    <a:moveTo>
                      <a:pt x="25" y="56"/>
                    </a:moveTo>
                    <a:lnTo>
                      <a:pt x="25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1" y="36"/>
                    </a:lnTo>
                    <a:lnTo>
                      <a:pt x="39" y="36"/>
                    </a:lnTo>
                    <a:lnTo>
                      <a:pt x="39" y="42"/>
                    </a:lnTo>
                    <a:lnTo>
                      <a:pt x="31" y="42"/>
                    </a:lnTo>
                    <a:lnTo>
                      <a:pt x="31" y="56"/>
                    </a:lnTo>
                    <a:lnTo>
                      <a:pt x="25" y="56"/>
                    </a:lnTo>
                    <a:close/>
                    <a:moveTo>
                      <a:pt x="25" y="36"/>
                    </a:moveTo>
                    <a:lnTo>
                      <a:pt x="25" y="14"/>
                    </a:lnTo>
                    <a:lnTo>
                      <a:pt x="9" y="36"/>
                    </a:lnTo>
                    <a:lnTo>
                      <a:pt x="2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5" name="Line 6930"/>
              <p:cNvSpPr>
                <a:spLocks noChangeShapeType="1"/>
              </p:cNvSpPr>
              <p:nvPr/>
            </p:nvSpPr>
            <p:spPr bwMode="auto">
              <a:xfrm>
                <a:off x="2461" y="303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06" name="Line 6931"/>
              <p:cNvSpPr>
                <a:spLocks noChangeShapeType="1"/>
              </p:cNvSpPr>
              <p:nvPr/>
            </p:nvSpPr>
            <p:spPr bwMode="auto">
              <a:xfrm flipH="1">
                <a:off x="2528" y="294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07" name="Freeform 6932"/>
              <p:cNvSpPr>
                <a:spLocks noEditPoints="1"/>
              </p:cNvSpPr>
              <p:nvPr/>
            </p:nvSpPr>
            <p:spPr bwMode="auto">
              <a:xfrm>
                <a:off x="2634" y="2913"/>
                <a:ext cx="36" cy="55"/>
              </a:xfrm>
              <a:custGeom>
                <a:avLst/>
                <a:gdLst>
                  <a:gd name="T0" fmla="*/ 0 w 36"/>
                  <a:gd name="T1" fmla="*/ 27 h 55"/>
                  <a:gd name="T2" fmla="*/ 0 w 36"/>
                  <a:gd name="T3" fmla="*/ 19 h 55"/>
                  <a:gd name="T4" fmla="*/ 3 w 36"/>
                  <a:gd name="T5" fmla="*/ 11 h 55"/>
                  <a:gd name="T6" fmla="*/ 6 w 36"/>
                  <a:gd name="T7" fmla="*/ 5 h 55"/>
                  <a:gd name="T8" fmla="*/ 9 w 36"/>
                  <a:gd name="T9" fmla="*/ 2 h 55"/>
                  <a:gd name="T10" fmla="*/ 14 w 36"/>
                  <a:gd name="T11" fmla="*/ 0 h 55"/>
                  <a:gd name="T12" fmla="*/ 20 w 36"/>
                  <a:gd name="T13" fmla="*/ 0 h 55"/>
                  <a:gd name="T14" fmla="*/ 22 w 36"/>
                  <a:gd name="T15" fmla="*/ 0 h 55"/>
                  <a:gd name="T16" fmla="*/ 28 w 36"/>
                  <a:gd name="T17" fmla="*/ 0 h 55"/>
                  <a:gd name="T18" fmla="*/ 31 w 36"/>
                  <a:gd name="T19" fmla="*/ 2 h 55"/>
                  <a:gd name="T20" fmla="*/ 34 w 36"/>
                  <a:gd name="T21" fmla="*/ 5 h 55"/>
                  <a:gd name="T22" fmla="*/ 34 w 36"/>
                  <a:gd name="T23" fmla="*/ 8 h 55"/>
                  <a:gd name="T24" fmla="*/ 36 w 36"/>
                  <a:gd name="T25" fmla="*/ 13 h 55"/>
                  <a:gd name="T26" fmla="*/ 36 w 36"/>
                  <a:gd name="T27" fmla="*/ 19 h 55"/>
                  <a:gd name="T28" fmla="*/ 36 w 36"/>
                  <a:gd name="T29" fmla="*/ 27 h 55"/>
                  <a:gd name="T30" fmla="*/ 36 w 36"/>
                  <a:gd name="T31" fmla="*/ 36 h 55"/>
                  <a:gd name="T32" fmla="*/ 34 w 36"/>
                  <a:gd name="T33" fmla="*/ 44 h 55"/>
                  <a:gd name="T34" fmla="*/ 34 w 36"/>
                  <a:gd name="T35" fmla="*/ 50 h 55"/>
                  <a:gd name="T36" fmla="*/ 28 w 36"/>
                  <a:gd name="T37" fmla="*/ 53 h 55"/>
                  <a:gd name="T38" fmla="*/ 25 w 36"/>
                  <a:gd name="T39" fmla="*/ 55 h 55"/>
                  <a:gd name="T40" fmla="*/ 20 w 36"/>
                  <a:gd name="T41" fmla="*/ 55 h 55"/>
                  <a:gd name="T42" fmla="*/ 11 w 36"/>
                  <a:gd name="T43" fmla="*/ 55 h 55"/>
                  <a:gd name="T44" fmla="*/ 6 w 36"/>
                  <a:gd name="T45" fmla="*/ 50 h 55"/>
                  <a:gd name="T46" fmla="*/ 3 w 36"/>
                  <a:gd name="T47" fmla="*/ 44 h 55"/>
                  <a:gd name="T48" fmla="*/ 0 w 36"/>
                  <a:gd name="T49" fmla="*/ 36 h 55"/>
                  <a:gd name="T50" fmla="*/ 0 w 36"/>
                  <a:gd name="T51" fmla="*/ 27 h 55"/>
                  <a:gd name="T52" fmla="*/ 9 w 36"/>
                  <a:gd name="T53" fmla="*/ 27 h 55"/>
                  <a:gd name="T54" fmla="*/ 9 w 36"/>
                  <a:gd name="T55" fmla="*/ 36 h 55"/>
                  <a:gd name="T56" fmla="*/ 9 w 36"/>
                  <a:gd name="T57" fmla="*/ 41 h 55"/>
                  <a:gd name="T58" fmla="*/ 11 w 36"/>
                  <a:gd name="T59" fmla="*/ 44 h 55"/>
                  <a:gd name="T60" fmla="*/ 14 w 36"/>
                  <a:gd name="T61" fmla="*/ 47 h 55"/>
                  <a:gd name="T62" fmla="*/ 20 w 36"/>
                  <a:gd name="T63" fmla="*/ 50 h 55"/>
                  <a:gd name="T64" fmla="*/ 22 w 36"/>
                  <a:gd name="T65" fmla="*/ 47 h 55"/>
                  <a:gd name="T66" fmla="*/ 25 w 36"/>
                  <a:gd name="T67" fmla="*/ 44 h 55"/>
                  <a:gd name="T68" fmla="*/ 28 w 36"/>
                  <a:gd name="T69" fmla="*/ 41 h 55"/>
                  <a:gd name="T70" fmla="*/ 28 w 36"/>
                  <a:gd name="T71" fmla="*/ 36 h 55"/>
                  <a:gd name="T72" fmla="*/ 31 w 36"/>
                  <a:gd name="T73" fmla="*/ 27 h 55"/>
                  <a:gd name="T74" fmla="*/ 28 w 36"/>
                  <a:gd name="T75" fmla="*/ 19 h 55"/>
                  <a:gd name="T76" fmla="*/ 28 w 36"/>
                  <a:gd name="T77" fmla="*/ 13 h 55"/>
                  <a:gd name="T78" fmla="*/ 25 w 36"/>
                  <a:gd name="T79" fmla="*/ 11 h 55"/>
                  <a:gd name="T80" fmla="*/ 22 w 36"/>
                  <a:gd name="T81" fmla="*/ 5 h 55"/>
                  <a:gd name="T82" fmla="*/ 20 w 36"/>
                  <a:gd name="T83" fmla="*/ 5 h 55"/>
                  <a:gd name="T84" fmla="*/ 14 w 36"/>
                  <a:gd name="T85" fmla="*/ 5 h 55"/>
                  <a:gd name="T86" fmla="*/ 11 w 36"/>
                  <a:gd name="T87" fmla="*/ 8 h 55"/>
                  <a:gd name="T88" fmla="*/ 9 w 36"/>
                  <a:gd name="T89" fmla="*/ 13 h 55"/>
                  <a:gd name="T90" fmla="*/ 9 w 36"/>
                  <a:gd name="T91" fmla="*/ 19 h 55"/>
                  <a:gd name="T92" fmla="*/ 9 w 36"/>
                  <a:gd name="T93" fmla="*/ 27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5"/>
                  <a:gd name="T143" fmla="*/ 36 w 36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5">
                    <a:moveTo>
                      <a:pt x="0" y="27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2"/>
                    </a:lnTo>
                    <a:lnTo>
                      <a:pt x="34" y="5"/>
                    </a:lnTo>
                    <a:lnTo>
                      <a:pt x="34" y="8"/>
                    </a:lnTo>
                    <a:lnTo>
                      <a:pt x="36" y="13"/>
                    </a:lnTo>
                    <a:lnTo>
                      <a:pt x="36" y="19"/>
                    </a:lnTo>
                    <a:lnTo>
                      <a:pt x="36" y="27"/>
                    </a:lnTo>
                    <a:lnTo>
                      <a:pt x="36" y="36"/>
                    </a:lnTo>
                    <a:lnTo>
                      <a:pt x="34" y="44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5"/>
                    </a:lnTo>
                    <a:lnTo>
                      <a:pt x="20" y="55"/>
                    </a:lnTo>
                    <a:lnTo>
                      <a:pt x="11" y="55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0" y="27"/>
                    </a:lnTo>
                    <a:close/>
                    <a:moveTo>
                      <a:pt x="9" y="27"/>
                    </a:moveTo>
                    <a:lnTo>
                      <a:pt x="9" y="36"/>
                    </a:lnTo>
                    <a:lnTo>
                      <a:pt x="9" y="41"/>
                    </a:lnTo>
                    <a:lnTo>
                      <a:pt x="11" y="44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2" y="47"/>
                    </a:lnTo>
                    <a:lnTo>
                      <a:pt x="25" y="44"/>
                    </a:lnTo>
                    <a:lnTo>
                      <a:pt x="28" y="41"/>
                    </a:lnTo>
                    <a:lnTo>
                      <a:pt x="28" y="36"/>
                    </a:lnTo>
                    <a:lnTo>
                      <a:pt x="31" y="27"/>
                    </a:lnTo>
                    <a:lnTo>
                      <a:pt x="28" y="19"/>
                    </a:lnTo>
                    <a:lnTo>
                      <a:pt x="28" y="13"/>
                    </a:lnTo>
                    <a:lnTo>
                      <a:pt x="25" y="11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4" y="5"/>
                    </a:lnTo>
                    <a:lnTo>
                      <a:pt x="11" y="8"/>
                    </a:lnTo>
                    <a:lnTo>
                      <a:pt x="9" y="13"/>
                    </a:lnTo>
                    <a:lnTo>
                      <a:pt x="9" y="19"/>
                    </a:lnTo>
                    <a:lnTo>
                      <a:pt x="9" y="2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8" name="Rectangle 6933"/>
              <p:cNvSpPr>
                <a:spLocks noChangeArrowheads="1"/>
              </p:cNvSpPr>
              <p:nvPr/>
            </p:nvSpPr>
            <p:spPr bwMode="auto">
              <a:xfrm>
                <a:off x="2682" y="2960"/>
                <a:ext cx="8" cy="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09" name="Freeform 6934"/>
              <p:cNvSpPr>
                <a:spLocks noEditPoints="1"/>
              </p:cNvSpPr>
              <p:nvPr/>
            </p:nvSpPr>
            <p:spPr bwMode="auto">
              <a:xfrm>
                <a:off x="2698" y="2913"/>
                <a:ext cx="39" cy="55"/>
              </a:xfrm>
              <a:custGeom>
                <a:avLst/>
                <a:gdLst>
                  <a:gd name="T0" fmla="*/ 37 w 39"/>
                  <a:gd name="T1" fmla="*/ 13 h 55"/>
                  <a:gd name="T2" fmla="*/ 31 w 39"/>
                  <a:gd name="T3" fmla="*/ 13 h 55"/>
                  <a:gd name="T4" fmla="*/ 28 w 39"/>
                  <a:gd name="T5" fmla="*/ 11 h 55"/>
                  <a:gd name="T6" fmla="*/ 28 w 39"/>
                  <a:gd name="T7" fmla="*/ 8 h 55"/>
                  <a:gd name="T8" fmla="*/ 25 w 39"/>
                  <a:gd name="T9" fmla="*/ 5 h 55"/>
                  <a:gd name="T10" fmla="*/ 20 w 39"/>
                  <a:gd name="T11" fmla="*/ 5 h 55"/>
                  <a:gd name="T12" fmla="*/ 17 w 39"/>
                  <a:gd name="T13" fmla="*/ 5 h 55"/>
                  <a:gd name="T14" fmla="*/ 14 w 39"/>
                  <a:gd name="T15" fmla="*/ 8 h 55"/>
                  <a:gd name="T16" fmla="*/ 11 w 39"/>
                  <a:gd name="T17" fmla="*/ 11 h 55"/>
                  <a:gd name="T18" fmla="*/ 9 w 39"/>
                  <a:gd name="T19" fmla="*/ 13 h 55"/>
                  <a:gd name="T20" fmla="*/ 9 w 39"/>
                  <a:gd name="T21" fmla="*/ 19 h 55"/>
                  <a:gd name="T22" fmla="*/ 9 w 39"/>
                  <a:gd name="T23" fmla="*/ 25 h 55"/>
                  <a:gd name="T24" fmla="*/ 11 w 39"/>
                  <a:gd name="T25" fmla="*/ 22 h 55"/>
                  <a:gd name="T26" fmla="*/ 14 w 39"/>
                  <a:gd name="T27" fmla="*/ 19 h 55"/>
                  <a:gd name="T28" fmla="*/ 17 w 39"/>
                  <a:gd name="T29" fmla="*/ 19 h 55"/>
                  <a:gd name="T30" fmla="*/ 23 w 39"/>
                  <a:gd name="T31" fmla="*/ 19 h 55"/>
                  <a:gd name="T32" fmla="*/ 28 w 39"/>
                  <a:gd name="T33" fmla="*/ 19 h 55"/>
                  <a:gd name="T34" fmla="*/ 34 w 39"/>
                  <a:gd name="T35" fmla="*/ 22 h 55"/>
                  <a:gd name="T36" fmla="*/ 37 w 39"/>
                  <a:gd name="T37" fmla="*/ 30 h 55"/>
                  <a:gd name="T38" fmla="*/ 39 w 39"/>
                  <a:gd name="T39" fmla="*/ 36 h 55"/>
                  <a:gd name="T40" fmla="*/ 37 w 39"/>
                  <a:gd name="T41" fmla="*/ 41 h 55"/>
                  <a:gd name="T42" fmla="*/ 37 w 39"/>
                  <a:gd name="T43" fmla="*/ 47 h 55"/>
                  <a:gd name="T44" fmla="*/ 34 w 39"/>
                  <a:gd name="T45" fmla="*/ 50 h 55"/>
                  <a:gd name="T46" fmla="*/ 28 w 39"/>
                  <a:gd name="T47" fmla="*/ 53 h 55"/>
                  <a:gd name="T48" fmla="*/ 25 w 39"/>
                  <a:gd name="T49" fmla="*/ 55 h 55"/>
                  <a:gd name="T50" fmla="*/ 20 w 39"/>
                  <a:gd name="T51" fmla="*/ 55 h 55"/>
                  <a:gd name="T52" fmla="*/ 11 w 39"/>
                  <a:gd name="T53" fmla="*/ 53 h 55"/>
                  <a:gd name="T54" fmla="*/ 6 w 39"/>
                  <a:gd name="T55" fmla="*/ 50 h 55"/>
                  <a:gd name="T56" fmla="*/ 3 w 39"/>
                  <a:gd name="T57" fmla="*/ 44 h 55"/>
                  <a:gd name="T58" fmla="*/ 0 w 39"/>
                  <a:gd name="T59" fmla="*/ 36 h 55"/>
                  <a:gd name="T60" fmla="*/ 0 w 39"/>
                  <a:gd name="T61" fmla="*/ 27 h 55"/>
                  <a:gd name="T62" fmla="*/ 0 w 39"/>
                  <a:gd name="T63" fmla="*/ 19 h 55"/>
                  <a:gd name="T64" fmla="*/ 3 w 39"/>
                  <a:gd name="T65" fmla="*/ 11 h 55"/>
                  <a:gd name="T66" fmla="*/ 6 w 39"/>
                  <a:gd name="T67" fmla="*/ 5 h 55"/>
                  <a:gd name="T68" fmla="*/ 14 w 39"/>
                  <a:gd name="T69" fmla="*/ 0 h 55"/>
                  <a:gd name="T70" fmla="*/ 20 w 39"/>
                  <a:gd name="T71" fmla="*/ 0 h 55"/>
                  <a:gd name="T72" fmla="*/ 28 w 39"/>
                  <a:gd name="T73" fmla="*/ 0 h 55"/>
                  <a:gd name="T74" fmla="*/ 31 w 39"/>
                  <a:gd name="T75" fmla="*/ 2 h 55"/>
                  <a:gd name="T76" fmla="*/ 37 w 39"/>
                  <a:gd name="T77" fmla="*/ 8 h 55"/>
                  <a:gd name="T78" fmla="*/ 37 w 39"/>
                  <a:gd name="T79" fmla="*/ 13 h 55"/>
                  <a:gd name="T80" fmla="*/ 9 w 39"/>
                  <a:gd name="T81" fmla="*/ 36 h 55"/>
                  <a:gd name="T82" fmla="*/ 9 w 39"/>
                  <a:gd name="T83" fmla="*/ 39 h 55"/>
                  <a:gd name="T84" fmla="*/ 9 w 39"/>
                  <a:gd name="T85" fmla="*/ 41 h 55"/>
                  <a:gd name="T86" fmla="*/ 11 w 39"/>
                  <a:gd name="T87" fmla="*/ 44 h 55"/>
                  <a:gd name="T88" fmla="*/ 14 w 39"/>
                  <a:gd name="T89" fmla="*/ 47 h 55"/>
                  <a:gd name="T90" fmla="*/ 17 w 39"/>
                  <a:gd name="T91" fmla="*/ 50 h 55"/>
                  <a:gd name="T92" fmla="*/ 20 w 39"/>
                  <a:gd name="T93" fmla="*/ 50 h 55"/>
                  <a:gd name="T94" fmla="*/ 25 w 39"/>
                  <a:gd name="T95" fmla="*/ 47 h 55"/>
                  <a:gd name="T96" fmla="*/ 28 w 39"/>
                  <a:gd name="T97" fmla="*/ 44 h 55"/>
                  <a:gd name="T98" fmla="*/ 31 w 39"/>
                  <a:gd name="T99" fmla="*/ 41 h 55"/>
                  <a:gd name="T100" fmla="*/ 31 w 39"/>
                  <a:gd name="T101" fmla="*/ 36 h 55"/>
                  <a:gd name="T102" fmla="*/ 31 w 39"/>
                  <a:gd name="T103" fmla="*/ 30 h 55"/>
                  <a:gd name="T104" fmla="*/ 28 w 39"/>
                  <a:gd name="T105" fmla="*/ 27 h 55"/>
                  <a:gd name="T106" fmla="*/ 25 w 39"/>
                  <a:gd name="T107" fmla="*/ 25 h 55"/>
                  <a:gd name="T108" fmla="*/ 20 w 39"/>
                  <a:gd name="T109" fmla="*/ 25 h 55"/>
                  <a:gd name="T110" fmla="*/ 14 w 39"/>
                  <a:gd name="T111" fmla="*/ 25 h 55"/>
                  <a:gd name="T112" fmla="*/ 11 w 39"/>
                  <a:gd name="T113" fmla="*/ 27 h 55"/>
                  <a:gd name="T114" fmla="*/ 9 w 39"/>
                  <a:gd name="T115" fmla="*/ 30 h 55"/>
                  <a:gd name="T116" fmla="*/ 9 w 39"/>
                  <a:gd name="T117" fmla="*/ 36 h 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"/>
                  <a:gd name="T178" fmla="*/ 0 h 55"/>
                  <a:gd name="T179" fmla="*/ 39 w 39"/>
                  <a:gd name="T180" fmla="*/ 55 h 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" h="55">
                    <a:moveTo>
                      <a:pt x="37" y="13"/>
                    </a:moveTo>
                    <a:lnTo>
                      <a:pt x="31" y="13"/>
                    </a:lnTo>
                    <a:lnTo>
                      <a:pt x="28" y="11"/>
                    </a:lnTo>
                    <a:lnTo>
                      <a:pt x="28" y="8"/>
                    </a:lnTo>
                    <a:lnTo>
                      <a:pt x="25" y="5"/>
                    </a:lnTo>
                    <a:lnTo>
                      <a:pt x="20" y="5"/>
                    </a:lnTo>
                    <a:lnTo>
                      <a:pt x="17" y="5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9"/>
                    </a:lnTo>
                    <a:lnTo>
                      <a:pt x="9" y="25"/>
                    </a:lnTo>
                    <a:lnTo>
                      <a:pt x="11" y="22"/>
                    </a:lnTo>
                    <a:lnTo>
                      <a:pt x="14" y="19"/>
                    </a:lnTo>
                    <a:lnTo>
                      <a:pt x="17" y="19"/>
                    </a:lnTo>
                    <a:lnTo>
                      <a:pt x="23" y="19"/>
                    </a:lnTo>
                    <a:lnTo>
                      <a:pt x="28" y="19"/>
                    </a:lnTo>
                    <a:lnTo>
                      <a:pt x="34" y="22"/>
                    </a:lnTo>
                    <a:lnTo>
                      <a:pt x="37" y="30"/>
                    </a:lnTo>
                    <a:lnTo>
                      <a:pt x="39" y="36"/>
                    </a:lnTo>
                    <a:lnTo>
                      <a:pt x="37" y="41"/>
                    </a:lnTo>
                    <a:lnTo>
                      <a:pt x="37" y="47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5"/>
                    </a:lnTo>
                    <a:lnTo>
                      <a:pt x="20" y="55"/>
                    </a:lnTo>
                    <a:lnTo>
                      <a:pt x="11" y="53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0" y="36"/>
                    </a:lnTo>
                    <a:lnTo>
                      <a:pt x="0" y="27"/>
                    </a:lnTo>
                    <a:lnTo>
                      <a:pt x="0" y="19"/>
                    </a:lnTo>
                    <a:lnTo>
                      <a:pt x="3" y="11"/>
                    </a:lnTo>
                    <a:lnTo>
                      <a:pt x="6" y="5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1" y="2"/>
                    </a:lnTo>
                    <a:lnTo>
                      <a:pt x="37" y="8"/>
                    </a:lnTo>
                    <a:lnTo>
                      <a:pt x="37" y="13"/>
                    </a:lnTo>
                    <a:close/>
                    <a:moveTo>
                      <a:pt x="9" y="36"/>
                    </a:moveTo>
                    <a:lnTo>
                      <a:pt x="9" y="39"/>
                    </a:lnTo>
                    <a:lnTo>
                      <a:pt x="9" y="41"/>
                    </a:lnTo>
                    <a:lnTo>
                      <a:pt x="11" y="44"/>
                    </a:lnTo>
                    <a:lnTo>
                      <a:pt x="14" y="47"/>
                    </a:lnTo>
                    <a:lnTo>
                      <a:pt x="17" y="50"/>
                    </a:lnTo>
                    <a:lnTo>
                      <a:pt x="20" y="50"/>
                    </a:lnTo>
                    <a:lnTo>
                      <a:pt x="25" y="47"/>
                    </a:lnTo>
                    <a:lnTo>
                      <a:pt x="28" y="44"/>
                    </a:lnTo>
                    <a:lnTo>
                      <a:pt x="31" y="41"/>
                    </a:lnTo>
                    <a:lnTo>
                      <a:pt x="31" y="36"/>
                    </a:lnTo>
                    <a:lnTo>
                      <a:pt x="31" y="30"/>
                    </a:lnTo>
                    <a:lnTo>
                      <a:pt x="28" y="27"/>
                    </a:lnTo>
                    <a:lnTo>
                      <a:pt x="25" y="25"/>
                    </a:lnTo>
                    <a:lnTo>
                      <a:pt x="20" y="25"/>
                    </a:lnTo>
                    <a:lnTo>
                      <a:pt x="14" y="25"/>
                    </a:lnTo>
                    <a:lnTo>
                      <a:pt x="11" y="27"/>
                    </a:lnTo>
                    <a:lnTo>
                      <a:pt x="9" y="30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10" name="Line 6935"/>
              <p:cNvSpPr>
                <a:spLocks noChangeShapeType="1"/>
              </p:cNvSpPr>
              <p:nvPr/>
            </p:nvSpPr>
            <p:spPr bwMode="auto">
              <a:xfrm>
                <a:off x="2461" y="294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11" name="Line 6936"/>
              <p:cNvSpPr>
                <a:spLocks noChangeShapeType="1"/>
              </p:cNvSpPr>
              <p:nvPr/>
            </p:nvSpPr>
            <p:spPr bwMode="auto">
              <a:xfrm flipH="1">
                <a:off x="2528" y="285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12" name="Freeform 6937"/>
              <p:cNvSpPr>
                <a:spLocks noEditPoints="1"/>
              </p:cNvSpPr>
              <p:nvPr/>
            </p:nvSpPr>
            <p:spPr bwMode="auto">
              <a:xfrm>
                <a:off x="2634" y="2823"/>
                <a:ext cx="36" cy="59"/>
              </a:xfrm>
              <a:custGeom>
                <a:avLst/>
                <a:gdLst>
                  <a:gd name="T0" fmla="*/ 0 w 36"/>
                  <a:gd name="T1" fmla="*/ 31 h 59"/>
                  <a:gd name="T2" fmla="*/ 0 w 36"/>
                  <a:gd name="T3" fmla="*/ 20 h 59"/>
                  <a:gd name="T4" fmla="*/ 3 w 36"/>
                  <a:gd name="T5" fmla="*/ 14 h 59"/>
                  <a:gd name="T6" fmla="*/ 6 w 36"/>
                  <a:gd name="T7" fmla="*/ 9 h 59"/>
                  <a:gd name="T8" fmla="*/ 9 w 36"/>
                  <a:gd name="T9" fmla="*/ 6 h 59"/>
                  <a:gd name="T10" fmla="*/ 14 w 36"/>
                  <a:gd name="T11" fmla="*/ 3 h 59"/>
                  <a:gd name="T12" fmla="*/ 20 w 36"/>
                  <a:gd name="T13" fmla="*/ 0 h 59"/>
                  <a:gd name="T14" fmla="*/ 22 w 36"/>
                  <a:gd name="T15" fmla="*/ 3 h 59"/>
                  <a:gd name="T16" fmla="*/ 28 w 36"/>
                  <a:gd name="T17" fmla="*/ 3 h 59"/>
                  <a:gd name="T18" fmla="*/ 31 w 36"/>
                  <a:gd name="T19" fmla="*/ 6 h 59"/>
                  <a:gd name="T20" fmla="*/ 34 w 36"/>
                  <a:gd name="T21" fmla="*/ 9 h 59"/>
                  <a:gd name="T22" fmla="*/ 34 w 36"/>
                  <a:gd name="T23" fmla="*/ 11 h 59"/>
                  <a:gd name="T24" fmla="*/ 36 w 36"/>
                  <a:gd name="T25" fmla="*/ 17 h 59"/>
                  <a:gd name="T26" fmla="*/ 36 w 36"/>
                  <a:gd name="T27" fmla="*/ 23 h 59"/>
                  <a:gd name="T28" fmla="*/ 36 w 36"/>
                  <a:gd name="T29" fmla="*/ 31 h 59"/>
                  <a:gd name="T30" fmla="*/ 36 w 36"/>
                  <a:gd name="T31" fmla="*/ 39 h 59"/>
                  <a:gd name="T32" fmla="*/ 34 w 36"/>
                  <a:gd name="T33" fmla="*/ 45 h 59"/>
                  <a:gd name="T34" fmla="*/ 34 w 36"/>
                  <a:gd name="T35" fmla="*/ 50 h 59"/>
                  <a:gd name="T36" fmla="*/ 28 w 36"/>
                  <a:gd name="T37" fmla="*/ 56 h 59"/>
                  <a:gd name="T38" fmla="*/ 25 w 36"/>
                  <a:gd name="T39" fmla="*/ 59 h 59"/>
                  <a:gd name="T40" fmla="*/ 20 w 36"/>
                  <a:gd name="T41" fmla="*/ 59 h 59"/>
                  <a:gd name="T42" fmla="*/ 11 w 36"/>
                  <a:gd name="T43" fmla="*/ 56 h 59"/>
                  <a:gd name="T44" fmla="*/ 6 w 36"/>
                  <a:gd name="T45" fmla="*/ 53 h 59"/>
                  <a:gd name="T46" fmla="*/ 3 w 36"/>
                  <a:gd name="T47" fmla="*/ 48 h 59"/>
                  <a:gd name="T48" fmla="*/ 0 w 36"/>
                  <a:gd name="T49" fmla="*/ 39 h 59"/>
                  <a:gd name="T50" fmla="*/ 0 w 36"/>
                  <a:gd name="T51" fmla="*/ 31 h 59"/>
                  <a:gd name="T52" fmla="*/ 9 w 36"/>
                  <a:gd name="T53" fmla="*/ 31 h 59"/>
                  <a:gd name="T54" fmla="*/ 9 w 36"/>
                  <a:gd name="T55" fmla="*/ 39 h 59"/>
                  <a:gd name="T56" fmla="*/ 9 w 36"/>
                  <a:gd name="T57" fmla="*/ 45 h 59"/>
                  <a:gd name="T58" fmla="*/ 11 w 36"/>
                  <a:gd name="T59" fmla="*/ 48 h 59"/>
                  <a:gd name="T60" fmla="*/ 14 w 36"/>
                  <a:gd name="T61" fmla="*/ 50 h 59"/>
                  <a:gd name="T62" fmla="*/ 20 w 36"/>
                  <a:gd name="T63" fmla="*/ 50 h 59"/>
                  <a:gd name="T64" fmla="*/ 22 w 36"/>
                  <a:gd name="T65" fmla="*/ 50 h 59"/>
                  <a:gd name="T66" fmla="*/ 25 w 36"/>
                  <a:gd name="T67" fmla="*/ 48 h 59"/>
                  <a:gd name="T68" fmla="*/ 28 w 36"/>
                  <a:gd name="T69" fmla="*/ 45 h 59"/>
                  <a:gd name="T70" fmla="*/ 28 w 36"/>
                  <a:gd name="T71" fmla="*/ 37 h 59"/>
                  <a:gd name="T72" fmla="*/ 31 w 36"/>
                  <a:gd name="T73" fmla="*/ 31 h 59"/>
                  <a:gd name="T74" fmla="*/ 28 w 36"/>
                  <a:gd name="T75" fmla="*/ 23 h 59"/>
                  <a:gd name="T76" fmla="*/ 28 w 36"/>
                  <a:gd name="T77" fmla="*/ 17 h 59"/>
                  <a:gd name="T78" fmla="*/ 25 w 36"/>
                  <a:gd name="T79" fmla="*/ 11 h 59"/>
                  <a:gd name="T80" fmla="*/ 22 w 36"/>
                  <a:gd name="T81" fmla="*/ 9 h 59"/>
                  <a:gd name="T82" fmla="*/ 20 w 36"/>
                  <a:gd name="T83" fmla="*/ 9 h 59"/>
                  <a:gd name="T84" fmla="*/ 14 w 36"/>
                  <a:gd name="T85" fmla="*/ 9 h 59"/>
                  <a:gd name="T86" fmla="*/ 11 w 36"/>
                  <a:gd name="T87" fmla="*/ 11 h 59"/>
                  <a:gd name="T88" fmla="*/ 9 w 36"/>
                  <a:gd name="T89" fmla="*/ 17 h 59"/>
                  <a:gd name="T90" fmla="*/ 9 w 36"/>
                  <a:gd name="T91" fmla="*/ 23 h 59"/>
                  <a:gd name="T92" fmla="*/ 9 w 36"/>
                  <a:gd name="T93" fmla="*/ 31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31"/>
                    </a:moveTo>
                    <a:lnTo>
                      <a:pt x="0" y="20"/>
                    </a:lnTo>
                    <a:lnTo>
                      <a:pt x="3" y="14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4" y="3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1"/>
                    </a:lnTo>
                    <a:lnTo>
                      <a:pt x="36" y="17"/>
                    </a:lnTo>
                    <a:lnTo>
                      <a:pt x="36" y="23"/>
                    </a:lnTo>
                    <a:lnTo>
                      <a:pt x="36" y="31"/>
                    </a:lnTo>
                    <a:lnTo>
                      <a:pt x="36" y="39"/>
                    </a:lnTo>
                    <a:lnTo>
                      <a:pt x="34" y="45"/>
                    </a:lnTo>
                    <a:lnTo>
                      <a:pt x="34" y="50"/>
                    </a:lnTo>
                    <a:lnTo>
                      <a:pt x="28" y="56"/>
                    </a:lnTo>
                    <a:lnTo>
                      <a:pt x="25" y="59"/>
                    </a:lnTo>
                    <a:lnTo>
                      <a:pt x="20" y="59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0" y="39"/>
                    </a:lnTo>
                    <a:lnTo>
                      <a:pt x="0" y="31"/>
                    </a:lnTo>
                    <a:close/>
                    <a:moveTo>
                      <a:pt x="9" y="31"/>
                    </a:moveTo>
                    <a:lnTo>
                      <a:pt x="9" y="39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5" y="48"/>
                    </a:lnTo>
                    <a:lnTo>
                      <a:pt x="28" y="45"/>
                    </a:lnTo>
                    <a:lnTo>
                      <a:pt x="28" y="37"/>
                    </a:lnTo>
                    <a:lnTo>
                      <a:pt x="31" y="31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9"/>
                    </a:lnTo>
                    <a:lnTo>
                      <a:pt x="20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9" y="17"/>
                    </a:lnTo>
                    <a:lnTo>
                      <a:pt x="9" y="23"/>
                    </a:lnTo>
                    <a:lnTo>
                      <a:pt x="9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13" name="Rectangle 6938"/>
              <p:cNvSpPr>
                <a:spLocks noChangeArrowheads="1"/>
              </p:cNvSpPr>
              <p:nvPr/>
            </p:nvSpPr>
            <p:spPr bwMode="auto">
              <a:xfrm>
                <a:off x="2682" y="2873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14" name="Freeform 6939"/>
              <p:cNvSpPr>
                <a:spLocks noEditPoints="1"/>
              </p:cNvSpPr>
              <p:nvPr/>
            </p:nvSpPr>
            <p:spPr bwMode="auto">
              <a:xfrm>
                <a:off x="2698" y="2823"/>
                <a:ext cx="37" cy="59"/>
              </a:xfrm>
              <a:custGeom>
                <a:avLst/>
                <a:gdLst>
                  <a:gd name="T0" fmla="*/ 9 w 37"/>
                  <a:gd name="T1" fmla="*/ 25 h 59"/>
                  <a:gd name="T2" fmla="*/ 3 w 37"/>
                  <a:gd name="T3" fmla="*/ 20 h 59"/>
                  <a:gd name="T4" fmla="*/ 3 w 37"/>
                  <a:gd name="T5" fmla="*/ 9 h 59"/>
                  <a:gd name="T6" fmla="*/ 11 w 37"/>
                  <a:gd name="T7" fmla="*/ 3 h 59"/>
                  <a:gd name="T8" fmla="*/ 25 w 37"/>
                  <a:gd name="T9" fmla="*/ 3 h 59"/>
                  <a:gd name="T10" fmla="*/ 34 w 37"/>
                  <a:gd name="T11" fmla="*/ 11 h 59"/>
                  <a:gd name="T12" fmla="*/ 34 w 37"/>
                  <a:gd name="T13" fmla="*/ 20 h 59"/>
                  <a:gd name="T14" fmla="*/ 31 w 37"/>
                  <a:gd name="T15" fmla="*/ 25 h 59"/>
                  <a:gd name="T16" fmla="*/ 31 w 37"/>
                  <a:gd name="T17" fmla="*/ 28 h 59"/>
                  <a:gd name="T18" fmla="*/ 37 w 37"/>
                  <a:gd name="T19" fmla="*/ 37 h 59"/>
                  <a:gd name="T20" fmla="*/ 37 w 37"/>
                  <a:gd name="T21" fmla="*/ 48 h 59"/>
                  <a:gd name="T22" fmla="*/ 25 w 37"/>
                  <a:gd name="T23" fmla="*/ 56 h 59"/>
                  <a:gd name="T24" fmla="*/ 11 w 37"/>
                  <a:gd name="T25" fmla="*/ 56 h 59"/>
                  <a:gd name="T26" fmla="*/ 3 w 37"/>
                  <a:gd name="T27" fmla="*/ 48 h 59"/>
                  <a:gd name="T28" fmla="*/ 3 w 37"/>
                  <a:gd name="T29" fmla="*/ 37 h 59"/>
                  <a:gd name="T30" fmla="*/ 6 w 37"/>
                  <a:gd name="T31" fmla="*/ 28 h 59"/>
                  <a:gd name="T32" fmla="*/ 11 w 37"/>
                  <a:gd name="T33" fmla="*/ 14 h 59"/>
                  <a:gd name="T34" fmla="*/ 11 w 37"/>
                  <a:gd name="T35" fmla="*/ 20 h 59"/>
                  <a:gd name="T36" fmla="*/ 20 w 37"/>
                  <a:gd name="T37" fmla="*/ 23 h 59"/>
                  <a:gd name="T38" fmla="*/ 25 w 37"/>
                  <a:gd name="T39" fmla="*/ 23 h 59"/>
                  <a:gd name="T40" fmla="*/ 28 w 37"/>
                  <a:gd name="T41" fmla="*/ 17 h 59"/>
                  <a:gd name="T42" fmla="*/ 25 w 37"/>
                  <a:gd name="T43" fmla="*/ 11 h 59"/>
                  <a:gd name="T44" fmla="*/ 20 w 37"/>
                  <a:gd name="T45" fmla="*/ 9 h 59"/>
                  <a:gd name="T46" fmla="*/ 11 w 37"/>
                  <a:gd name="T47" fmla="*/ 11 h 59"/>
                  <a:gd name="T48" fmla="*/ 11 w 37"/>
                  <a:gd name="T49" fmla="*/ 14 h 59"/>
                  <a:gd name="T50" fmla="*/ 9 w 37"/>
                  <a:gd name="T51" fmla="*/ 45 h 59"/>
                  <a:gd name="T52" fmla="*/ 11 w 37"/>
                  <a:gd name="T53" fmla="*/ 48 h 59"/>
                  <a:gd name="T54" fmla="*/ 17 w 37"/>
                  <a:gd name="T55" fmla="*/ 50 h 59"/>
                  <a:gd name="T56" fmla="*/ 23 w 37"/>
                  <a:gd name="T57" fmla="*/ 50 h 59"/>
                  <a:gd name="T58" fmla="*/ 28 w 37"/>
                  <a:gd name="T59" fmla="*/ 45 h 59"/>
                  <a:gd name="T60" fmla="*/ 28 w 37"/>
                  <a:gd name="T61" fmla="*/ 37 h 59"/>
                  <a:gd name="T62" fmla="*/ 23 w 37"/>
                  <a:gd name="T63" fmla="*/ 31 h 59"/>
                  <a:gd name="T64" fmla="*/ 14 w 37"/>
                  <a:gd name="T65" fmla="*/ 31 h 59"/>
                  <a:gd name="T66" fmla="*/ 9 w 37"/>
                  <a:gd name="T67" fmla="*/ 37 h 5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59"/>
                  <a:gd name="T104" fmla="*/ 37 w 37"/>
                  <a:gd name="T105" fmla="*/ 59 h 5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59">
                    <a:moveTo>
                      <a:pt x="11" y="25"/>
                    </a:moveTo>
                    <a:lnTo>
                      <a:pt x="9" y="25"/>
                    </a:lnTo>
                    <a:lnTo>
                      <a:pt x="6" y="23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3" y="9"/>
                    </a:lnTo>
                    <a:lnTo>
                      <a:pt x="9" y="6"/>
                    </a:lnTo>
                    <a:lnTo>
                      <a:pt x="11" y="3"/>
                    </a:lnTo>
                    <a:lnTo>
                      <a:pt x="20" y="0"/>
                    </a:lnTo>
                    <a:lnTo>
                      <a:pt x="25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7" y="14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1" y="25"/>
                    </a:lnTo>
                    <a:lnTo>
                      <a:pt x="28" y="25"/>
                    </a:lnTo>
                    <a:lnTo>
                      <a:pt x="31" y="28"/>
                    </a:lnTo>
                    <a:lnTo>
                      <a:pt x="34" y="31"/>
                    </a:lnTo>
                    <a:lnTo>
                      <a:pt x="37" y="37"/>
                    </a:lnTo>
                    <a:lnTo>
                      <a:pt x="37" y="42"/>
                    </a:lnTo>
                    <a:lnTo>
                      <a:pt x="37" y="48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20" y="59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3" y="37"/>
                    </a:lnTo>
                    <a:lnTo>
                      <a:pt x="3" y="31"/>
                    </a:lnTo>
                    <a:lnTo>
                      <a:pt x="6" y="28"/>
                    </a:lnTo>
                    <a:lnTo>
                      <a:pt x="11" y="25"/>
                    </a:lnTo>
                    <a:close/>
                    <a:moveTo>
                      <a:pt x="11" y="14"/>
                    </a:moveTo>
                    <a:lnTo>
                      <a:pt x="11" y="20"/>
                    </a:lnTo>
                    <a:lnTo>
                      <a:pt x="14" y="23"/>
                    </a:lnTo>
                    <a:lnTo>
                      <a:pt x="20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8" y="20"/>
                    </a:lnTo>
                    <a:lnTo>
                      <a:pt x="28" y="17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3" y="9"/>
                    </a:lnTo>
                    <a:lnTo>
                      <a:pt x="20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11" y="14"/>
                    </a:lnTo>
                    <a:close/>
                    <a:moveTo>
                      <a:pt x="9" y="42"/>
                    </a:moveTo>
                    <a:lnTo>
                      <a:pt x="9" y="45"/>
                    </a:lnTo>
                    <a:lnTo>
                      <a:pt x="11" y="48"/>
                    </a:lnTo>
                    <a:lnTo>
                      <a:pt x="14" y="50"/>
                    </a:lnTo>
                    <a:lnTo>
                      <a:pt x="17" y="50"/>
                    </a:lnTo>
                    <a:lnTo>
                      <a:pt x="20" y="50"/>
                    </a:lnTo>
                    <a:lnTo>
                      <a:pt x="23" y="50"/>
                    </a:lnTo>
                    <a:lnTo>
                      <a:pt x="28" y="48"/>
                    </a:lnTo>
                    <a:lnTo>
                      <a:pt x="28" y="45"/>
                    </a:lnTo>
                    <a:lnTo>
                      <a:pt x="31" y="42"/>
                    </a:lnTo>
                    <a:lnTo>
                      <a:pt x="28" y="37"/>
                    </a:lnTo>
                    <a:lnTo>
                      <a:pt x="28" y="34"/>
                    </a:lnTo>
                    <a:lnTo>
                      <a:pt x="23" y="31"/>
                    </a:lnTo>
                    <a:lnTo>
                      <a:pt x="20" y="31"/>
                    </a:lnTo>
                    <a:lnTo>
                      <a:pt x="14" y="31"/>
                    </a:lnTo>
                    <a:lnTo>
                      <a:pt x="11" y="34"/>
                    </a:lnTo>
                    <a:lnTo>
                      <a:pt x="9" y="37"/>
                    </a:lnTo>
                    <a:lnTo>
                      <a:pt x="9" y="42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15" name="Line 6940"/>
              <p:cNvSpPr>
                <a:spLocks noChangeShapeType="1"/>
              </p:cNvSpPr>
              <p:nvPr/>
            </p:nvSpPr>
            <p:spPr bwMode="auto">
              <a:xfrm>
                <a:off x="2461" y="285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16" name="Line 6941"/>
              <p:cNvSpPr>
                <a:spLocks noChangeShapeType="1"/>
              </p:cNvSpPr>
              <p:nvPr/>
            </p:nvSpPr>
            <p:spPr bwMode="auto">
              <a:xfrm flipH="1">
                <a:off x="2528" y="276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17" name="Freeform 6942"/>
              <p:cNvSpPr>
                <a:spLocks/>
              </p:cNvSpPr>
              <p:nvPr/>
            </p:nvSpPr>
            <p:spPr bwMode="auto">
              <a:xfrm>
                <a:off x="2640" y="2737"/>
                <a:ext cx="19" cy="56"/>
              </a:xfrm>
              <a:custGeom>
                <a:avLst/>
                <a:gdLst>
                  <a:gd name="T0" fmla="*/ 19 w 19"/>
                  <a:gd name="T1" fmla="*/ 56 h 56"/>
                  <a:gd name="T2" fmla="*/ 11 w 19"/>
                  <a:gd name="T3" fmla="*/ 56 h 56"/>
                  <a:gd name="T4" fmla="*/ 11 w 19"/>
                  <a:gd name="T5" fmla="*/ 14 h 56"/>
                  <a:gd name="T6" fmla="*/ 8 w 19"/>
                  <a:gd name="T7" fmla="*/ 17 h 56"/>
                  <a:gd name="T8" fmla="*/ 5 w 19"/>
                  <a:gd name="T9" fmla="*/ 17 h 56"/>
                  <a:gd name="T10" fmla="*/ 3 w 19"/>
                  <a:gd name="T11" fmla="*/ 19 h 56"/>
                  <a:gd name="T12" fmla="*/ 0 w 19"/>
                  <a:gd name="T13" fmla="*/ 22 h 56"/>
                  <a:gd name="T14" fmla="*/ 0 w 19"/>
                  <a:gd name="T15" fmla="*/ 14 h 56"/>
                  <a:gd name="T16" fmla="*/ 5 w 19"/>
                  <a:gd name="T17" fmla="*/ 11 h 56"/>
                  <a:gd name="T18" fmla="*/ 8 w 19"/>
                  <a:gd name="T19" fmla="*/ 8 h 56"/>
                  <a:gd name="T20" fmla="*/ 14 w 19"/>
                  <a:gd name="T21" fmla="*/ 5 h 56"/>
                  <a:gd name="T22" fmla="*/ 14 w 19"/>
                  <a:gd name="T23" fmla="*/ 0 h 56"/>
                  <a:gd name="T24" fmla="*/ 19 w 19"/>
                  <a:gd name="T25" fmla="*/ 0 h 56"/>
                  <a:gd name="T26" fmla="*/ 19 w 19"/>
                  <a:gd name="T27" fmla="*/ 56 h 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9"/>
                  <a:gd name="T43" fmla="*/ 0 h 56"/>
                  <a:gd name="T44" fmla="*/ 19 w 19"/>
                  <a:gd name="T45" fmla="*/ 56 h 5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9" h="56">
                    <a:moveTo>
                      <a:pt x="19" y="56"/>
                    </a:moveTo>
                    <a:lnTo>
                      <a:pt x="11" y="56"/>
                    </a:lnTo>
                    <a:lnTo>
                      <a:pt x="11" y="14"/>
                    </a:lnTo>
                    <a:lnTo>
                      <a:pt x="8" y="17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8" y="8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19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18" name="Line 6943"/>
              <p:cNvSpPr>
                <a:spLocks noChangeShapeType="1"/>
              </p:cNvSpPr>
              <p:nvPr/>
            </p:nvSpPr>
            <p:spPr bwMode="auto">
              <a:xfrm>
                <a:off x="2461" y="276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19" name="Line 6944"/>
              <p:cNvSpPr>
                <a:spLocks noChangeShapeType="1"/>
              </p:cNvSpPr>
              <p:nvPr/>
            </p:nvSpPr>
            <p:spPr bwMode="auto">
              <a:xfrm>
                <a:off x="670" y="2765"/>
                <a:ext cx="1482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0" name="Line 6945"/>
              <p:cNvSpPr>
                <a:spLocks noChangeShapeType="1"/>
              </p:cNvSpPr>
              <p:nvPr/>
            </p:nvSpPr>
            <p:spPr bwMode="auto">
              <a:xfrm flipV="1">
                <a:off x="2152" y="2765"/>
                <a:ext cx="1" cy="94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1" name="Line 6946"/>
              <p:cNvSpPr>
                <a:spLocks noChangeShapeType="1"/>
              </p:cNvSpPr>
              <p:nvPr/>
            </p:nvSpPr>
            <p:spPr bwMode="auto">
              <a:xfrm>
                <a:off x="673" y="3710"/>
                <a:ext cx="5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2" name="Freeform 6947"/>
              <p:cNvSpPr>
                <a:spLocks noEditPoints="1"/>
              </p:cNvSpPr>
              <p:nvPr/>
            </p:nvSpPr>
            <p:spPr bwMode="auto">
              <a:xfrm>
                <a:off x="559" y="368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2 w 36"/>
                  <a:gd name="T5" fmla="*/ 11 h 56"/>
                  <a:gd name="T6" fmla="*/ 5 w 36"/>
                  <a:gd name="T7" fmla="*/ 5 h 56"/>
                  <a:gd name="T8" fmla="*/ 8 w 36"/>
                  <a:gd name="T9" fmla="*/ 3 h 56"/>
                  <a:gd name="T10" fmla="*/ 11 w 36"/>
                  <a:gd name="T11" fmla="*/ 0 h 56"/>
                  <a:gd name="T12" fmla="*/ 16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30 w 36"/>
                  <a:gd name="T19" fmla="*/ 3 h 56"/>
                  <a:gd name="T20" fmla="*/ 30 w 36"/>
                  <a:gd name="T21" fmla="*/ 5 h 56"/>
                  <a:gd name="T22" fmla="*/ 33 w 36"/>
                  <a:gd name="T23" fmla="*/ 11 h 56"/>
                  <a:gd name="T24" fmla="*/ 36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4 h 56"/>
                  <a:gd name="T34" fmla="*/ 30 w 36"/>
                  <a:gd name="T35" fmla="*/ 50 h 56"/>
                  <a:gd name="T36" fmla="*/ 28 w 36"/>
                  <a:gd name="T37" fmla="*/ 53 h 56"/>
                  <a:gd name="T38" fmla="*/ 22 w 36"/>
                  <a:gd name="T39" fmla="*/ 56 h 56"/>
                  <a:gd name="T40" fmla="*/ 16 w 36"/>
                  <a:gd name="T41" fmla="*/ 56 h 56"/>
                  <a:gd name="T42" fmla="*/ 11 w 36"/>
                  <a:gd name="T43" fmla="*/ 56 h 56"/>
                  <a:gd name="T44" fmla="*/ 5 w 36"/>
                  <a:gd name="T45" fmla="*/ 50 h 56"/>
                  <a:gd name="T46" fmla="*/ 2 w 36"/>
                  <a:gd name="T47" fmla="*/ 44 h 56"/>
                  <a:gd name="T48" fmla="*/ 0 w 36"/>
                  <a:gd name="T49" fmla="*/ 36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6 h 56"/>
                  <a:gd name="T56" fmla="*/ 8 w 36"/>
                  <a:gd name="T57" fmla="*/ 42 h 56"/>
                  <a:gd name="T58" fmla="*/ 11 w 36"/>
                  <a:gd name="T59" fmla="*/ 44 h 56"/>
                  <a:gd name="T60" fmla="*/ 14 w 36"/>
                  <a:gd name="T61" fmla="*/ 50 h 56"/>
                  <a:gd name="T62" fmla="*/ 16 w 36"/>
                  <a:gd name="T63" fmla="*/ 50 h 56"/>
                  <a:gd name="T64" fmla="*/ 22 w 36"/>
                  <a:gd name="T65" fmla="*/ 50 h 56"/>
                  <a:gd name="T66" fmla="*/ 25 w 36"/>
                  <a:gd name="T67" fmla="*/ 44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19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8 h 56"/>
                  <a:gd name="T82" fmla="*/ 16 w 36"/>
                  <a:gd name="T83" fmla="*/ 5 h 56"/>
                  <a:gd name="T84" fmla="*/ 14 w 36"/>
                  <a:gd name="T85" fmla="*/ 5 h 56"/>
                  <a:gd name="T86" fmla="*/ 11 w 36"/>
                  <a:gd name="T87" fmla="*/ 11 h 56"/>
                  <a:gd name="T88" fmla="*/ 8 w 36"/>
                  <a:gd name="T89" fmla="*/ 14 h 56"/>
                  <a:gd name="T90" fmla="*/ 8 w 36"/>
                  <a:gd name="T91" fmla="*/ 19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2" y="11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3" y="11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4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2" y="56"/>
                    </a:lnTo>
                    <a:lnTo>
                      <a:pt x="16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2" y="44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22" y="50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23" name="Line 6948"/>
              <p:cNvSpPr>
                <a:spLocks noChangeShapeType="1"/>
              </p:cNvSpPr>
              <p:nvPr/>
            </p:nvSpPr>
            <p:spPr bwMode="auto">
              <a:xfrm flipH="1">
                <a:off x="2096" y="3708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4" name="Line 6949"/>
              <p:cNvSpPr>
                <a:spLocks noChangeShapeType="1"/>
              </p:cNvSpPr>
              <p:nvPr/>
            </p:nvSpPr>
            <p:spPr bwMode="auto">
              <a:xfrm>
                <a:off x="673" y="3671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5" name="Line 6950"/>
              <p:cNvSpPr>
                <a:spLocks noChangeShapeType="1"/>
              </p:cNvSpPr>
              <p:nvPr/>
            </p:nvSpPr>
            <p:spPr bwMode="auto">
              <a:xfrm flipH="1">
                <a:off x="2124" y="3671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6" name="Line 6951"/>
              <p:cNvSpPr>
                <a:spLocks noChangeShapeType="1"/>
              </p:cNvSpPr>
              <p:nvPr/>
            </p:nvSpPr>
            <p:spPr bwMode="auto">
              <a:xfrm>
                <a:off x="673" y="3632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7" name="Line 6952"/>
              <p:cNvSpPr>
                <a:spLocks noChangeShapeType="1"/>
              </p:cNvSpPr>
              <p:nvPr/>
            </p:nvSpPr>
            <p:spPr bwMode="auto">
              <a:xfrm flipH="1">
                <a:off x="2124" y="3632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8" name="Line 6953"/>
              <p:cNvSpPr>
                <a:spLocks noChangeShapeType="1"/>
              </p:cNvSpPr>
              <p:nvPr/>
            </p:nvSpPr>
            <p:spPr bwMode="auto">
              <a:xfrm>
                <a:off x="673" y="3596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29" name="Line 6954"/>
              <p:cNvSpPr>
                <a:spLocks noChangeShapeType="1"/>
              </p:cNvSpPr>
              <p:nvPr/>
            </p:nvSpPr>
            <p:spPr bwMode="auto">
              <a:xfrm flipH="1">
                <a:off x="2124" y="3596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0" name="Line 6955"/>
              <p:cNvSpPr>
                <a:spLocks noChangeShapeType="1"/>
              </p:cNvSpPr>
              <p:nvPr/>
            </p:nvSpPr>
            <p:spPr bwMode="auto">
              <a:xfrm>
                <a:off x="673" y="3557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1" name="Line 6956"/>
              <p:cNvSpPr>
                <a:spLocks noChangeShapeType="1"/>
              </p:cNvSpPr>
              <p:nvPr/>
            </p:nvSpPr>
            <p:spPr bwMode="auto">
              <a:xfrm flipH="1">
                <a:off x="2124" y="3557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2" name="Line 6957"/>
              <p:cNvSpPr>
                <a:spLocks noChangeShapeType="1"/>
              </p:cNvSpPr>
              <p:nvPr/>
            </p:nvSpPr>
            <p:spPr bwMode="auto">
              <a:xfrm>
                <a:off x="673" y="3521"/>
                <a:ext cx="5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3" name="Freeform 6958"/>
              <p:cNvSpPr>
                <a:spLocks/>
              </p:cNvSpPr>
              <p:nvPr/>
            </p:nvSpPr>
            <p:spPr bwMode="auto">
              <a:xfrm>
                <a:off x="478" y="3490"/>
                <a:ext cx="19" cy="56"/>
              </a:xfrm>
              <a:custGeom>
                <a:avLst/>
                <a:gdLst>
                  <a:gd name="T0" fmla="*/ 19 w 19"/>
                  <a:gd name="T1" fmla="*/ 56 h 56"/>
                  <a:gd name="T2" fmla="*/ 11 w 19"/>
                  <a:gd name="T3" fmla="*/ 56 h 56"/>
                  <a:gd name="T4" fmla="*/ 11 w 19"/>
                  <a:gd name="T5" fmla="*/ 11 h 56"/>
                  <a:gd name="T6" fmla="*/ 8 w 19"/>
                  <a:gd name="T7" fmla="*/ 14 h 56"/>
                  <a:gd name="T8" fmla="*/ 5 w 19"/>
                  <a:gd name="T9" fmla="*/ 17 h 56"/>
                  <a:gd name="T10" fmla="*/ 3 w 19"/>
                  <a:gd name="T11" fmla="*/ 20 h 56"/>
                  <a:gd name="T12" fmla="*/ 0 w 19"/>
                  <a:gd name="T13" fmla="*/ 20 h 56"/>
                  <a:gd name="T14" fmla="*/ 0 w 19"/>
                  <a:gd name="T15" fmla="*/ 14 h 56"/>
                  <a:gd name="T16" fmla="*/ 5 w 19"/>
                  <a:gd name="T17" fmla="*/ 11 h 56"/>
                  <a:gd name="T18" fmla="*/ 8 w 19"/>
                  <a:gd name="T19" fmla="*/ 8 h 56"/>
                  <a:gd name="T20" fmla="*/ 14 w 19"/>
                  <a:gd name="T21" fmla="*/ 3 h 56"/>
                  <a:gd name="T22" fmla="*/ 14 w 19"/>
                  <a:gd name="T23" fmla="*/ 0 h 56"/>
                  <a:gd name="T24" fmla="*/ 19 w 19"/>
                  <a:gd name="T25" fmla="*/ 0 h 56"/>
                  <a:gd name="T26" fmla="*/ 19 w 19"/>
                  <a:gd name="T27" fmla="*/ 56 h 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9"/>
                  <a:gd name="T43" fmla="*/ 0 h 56"/>
                  <a:gd name="T44" fmla="*/ 19 w 19"/>
                  <a:gd name="T45" fmla="*/ 56 h 5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9" h="56">
                    <a:moveTo>
                      <a:pt x="19" y="56"/>
                    </a:moveTo>
                    <a:lnTo>
                      <a:pt x="11" y="56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5" y="17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5" y="11"/>
                    </a:lnTo>
                    <a:lnTo>
                      <a:pt x="8" y="8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19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34" name="Freeform 6959"/>
              <p:cNvSpPr>
                <a:spLocks noEditPoints="1"/>
              </p:cNvSpPr>
              <p:nvPr/>
            </p:nvSpPr>
            <p:spPr bwMode="auto">
              <a:xfrm>
                <a:off x="514" y="3490"/>
                <a:ext cx="39" cy="56"/>
              </a:xfrm>
              <a:custGeom>
                <a:avLst/>
                <a:gdLst>
                  <a:gd name="T0" fmla="*/ 0 w 39"/>
                  <a:gd name="T1" fmla="*/ 28 h 56"/>
                  <a:gd name="T2" fmla="*/ 3 w 39"/>
                  <a:gd name="T3" fmla="*/ 20 h 56"/>
                  <a:gd name="T4" fmla="*/ 3 w 39"/>
                  <a:gd name="T5" fmla="*/ 11 h 56"/>
                  <a:gd name="T6" fmla="*/ 6 w 39"/>
                  <a:gd name="T7" fmla="*/ 6 h 56"/>
                  <a:gd name="T8" fmla="*/ 8 w 39"/>
                  <a:gd name="T9" fmla="*/ 3 h 56"/>
                  <a:gd name="T10" fmla="*/ 14 w 39"/>
                  <a:gd name="T11" fmla="*/ 0 h 56"/>
                  <a:gd name="T12" fmla="*/ 20 w 39"/>
                  <a:gd name="T13" fmla="*/ 0 h 56"/>
                  <a:gd name="T14" fmla="*/ 25 w 39"/>
                  <a:gd name="T15" fmla="*/ 0 h 56"/>
                  <a:gd name="T16" fmla="*/ 28 w 39"/>
                  <a:gd name="T17" fmla="*/ 3 h 56"/>
                  <a:gd name="T18" fmla="*/ 31 w 39"/>
                  <a:gd name="T19" fmla="*/ 3 h 56"/>
                  <a:gd name="T20" fmla="*/ 33 w 39"/>
                  <a:gd name="T21" fmla="*/ 8 h 56"/>
                  <a:gd name="T22" fmla="*/ 36 w 39"/>
                  <a:gd name="T23" fmla="*/ 11 h 56"/>
                  <a:gd name="T24" fmla="*/ 36 w 39"/>
                  <a:gd name="T25" fmla="*/ 17 h 56"/>
                  <a:gd name="T26" fmla="*/ 36 w 39"/>
                  <a:gd name="T27" fmla="*/ 22 h 56"/>
                  <a:gd name="T28" fmla="*/ 39 w 39"/>
                  <a:gd name="T29" fmla="*/ 28 h 56"/>
                  <a:gd name="T30" fmla="*/ 36 w 39"/>
                  <a:gd name="T31" fmla="*/ 36 h 56"/>
                  <a:gd name="T32" fmla="*/ 36 w 39"/>
                  <a:gd name="T33" fmla="*/ 45 h 56"/>
                  <a:gd name="T34" fmla="*/ 33 w 39"/>
                  <a:gd name="T35" fmla="*/ 50 h 56"/>
                  <a:gd name="T36" fmla="*/ 31 w 39"/>
                  <a:gd name="T37" fmla="*/ 53 h 56"/>
                  <a:gd name="T38" fmla="*/ 25 w 39"/>
                  <a:gd name="T39" fmla="*/ 56 h 56"/>
                  <a:gd name="T40" fmla="*/ 20 w 39"/>
                  <a:gd name="T41" fmla="*/ 56 h 56"/>
                  <a:gd name="T42" fmla="*/ 11 w 39"/>
                  <a:gd name="T43" fmla="*/ 56 h 56"/>
                  <a:gd name="T44" fmla="*/ 6 w 39"/>
                  <a:gd name="T45" fmla="*/ 53 h 56"/>
                  <a:gd name="T46" fmla="*/ 3 w 39"/>
                  <a:gd name="T47" fmla="*/ 45 h 56"/>
                  <a:gd name="T48" fmla="*/ 3 w 39"/>
                  <a:gd name="T49" fmla="*/ 39 h 56"/>
                  <a:gd name="T50" fmla="*/ 0 w 39"/>
                  <a:gd name="T51" fmla="*/ 28 h 56"/>
                  <a:gd name="T52" fmla="*/ 8 w 39"/>
                  <a:gd name="T53" fmla="*/ 28 h 56"/>
                  <a:gd name="T54" fmla="*/ 8 w 39"/>
                  <a:gd name="T55" fmla="*/ 36 h 56"/>
                  <a:gd name="T56" fmla="*/ 11 w 39"/>
                  <a:gd name="T57" fmla="*/ 42 h 56"/>
                  <a:gd name="T58" fmla="*/ 11 w 39"/>
                  <a:gd name="T59" fmla="*/ 47 h 56"/>
                  <a:gd name="T60" fmla="*/ 14 w 39"/>
                  <a:gd name="T61" fmla="*/ 50 h 56"/>
                  <a:gd name="T62" fmla="*/ 20 w 39"/>
                  <a:gd name="T63" fmla="*/ 50 h 56"/>
                  <a:gd name="T64" fmla="*/ 25 w 39"/>
                  <a:gd name="T65" fmla="*/ 50 h 56"/>
                  <a:gd name="T66" fmla="*/ 28 w 39"/>
                  <a:gd name="T67" fmla="*/ 47 h 56"/>
                  <a:gd name="T68" fmla="*/ 28 w 39"/>
                  <a:gd name="T69" fmla="*/ 42 h 56"/>
                  <a:gd name="T70" fmla="*/ 31 w 39"/>
                  <a:gd name="T71" fmla="*/ 36 h 56"/>
                  <a:gd name="T72" fmla="*/ 31 w 39"/>
                  <a:gd name="T73" fmla="*/ 28 h 56"/>
                  <a:gd name="T74" fmla="*/ 31 w 39"/>
                  <a:gd name="T75" fmla="*/ 20 h 56"/>
                  <a:gd name="T76" fmla="*/ 28 w 39"/>
                  <a:gd name="T77" fmla="*/ 14 h 56"/>
                  <a:gd name="T78" fmla="*/ 28 w 39"/>
                  <a:gd name="T79" fmla="*/ 11 h 56"/>
                  <a:gd name="T80" fmla="*/ 25 w 39"/>
                  <a:gd name="T81" fmla="*/ 8 h 56"/>
                  <a:gd name="T82" fmla="*/ 20 w 39"/>
                  <a:gd name="T83" fmla="*/ 6 h 56"/>
                  <a:gd name="T84" fmla="*/ 14 w 39"/>
                  <a:gd name="T85" fmla="*/ 8 h 56"/>
                  <a:gd name="T86" fmla="*/ 11 w 39"/>
                  <a:gd name="T87" fmla="*/ 11 h 56"/>
                  <a:gd name="T88" fmla="*/ 11 w 39"/>
                  <a:gd name="T89" fmla="*/ 14 h 56"/>
                  <a:gd name="T90" fmla="*/ 8 w 39"/>
                  <a:gd name="T91" fmla="*/ 20 h 56"/>
                  <a:gd name="T92" fmla="*/ 8 w 39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6"/>
                  <a:gd name="T143" fmla="*/ 39 w 39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6">
                    <a:moveTo>
                      <a:pt x="0" y="28"/>
                    </a:moveTo>
                    <a:lnTo>
                      <a:pt x="3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8"/>
                    </a:lnTo>
                    <a:lnTo>
                      <a:pt x="36" y="11"/>
                    </a:lnTo>
                    <a:lnTo>
                      <a:pt x="36" y="17"/>
                    </a:lnTo>
                    <a:lnTo>
                      <a:pt x="36" y="22"/>
                    </a:lnTo>
                    <a:lnTo>
                      <a:pt x="39" y="28"/>
                    </a:lnTo>
                    <a:lnTo>
                      <a:pt x="36" y="36"/>
                    </a:lnTo>
                    <a:lnTo>
                      <a:pt x="36" y="45"/>
                    </a:lnTo>
                    <a:lnTo>
                      <a:pt x="33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5"/>
                    </a:lnTo>
                    <a:lnTo>
                      <a:pt x="3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11" y="42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5" y="50"/>
                    </a:lnTo>
                    <a:lnTo>
                      <a:pt x="28" y="47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20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0" y="6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35" name="Freeform 6960"/>
              <p:cNvSpPr>
                <a:spLocks noEditPoints="1"/>
              </p:cNvSpPr>
              <p:nvPr/>
            </p:nvSpPr>
            <p:spPr bwMode="auto">
              <a:xfrm>
                <a:off x="559" y="349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20 h 56"/>
                  <a:gd name="T4" fmla="*/ 2 w 36"/>
                  <a:gd name="T5" fmla="*/ 11 h 56"/>
                  <a:gd name="T6" fmla="*/ 5 w 36"/>
                  <a:gd name="T7" fmla="*/ 6 h 56"/>
                  <a:gd name="T8" fmla="*/ 8 w 36"/>
                  <a:gd name="T9" fmla="*/ 3 h 56"/>
                  <a:gd name="T10" fmla="*/ 11 w 36"/>
                  <a:gd name="T11" fmla="*/ 0 h 56"/>
                  <a:gd name="T12" fmla="*/ 16 w 36"/>
                  <a:gd name="T13" fmla="*/ 0 h 56"/>
                  <a:gd name="T14" fmla="*/ 22 w 36"/>
                  <a:gd name="T15" fmla="*/ 0 h 56"/>
                  <a:gd name="T16" fmla="*/ 25 w 36"/>
                  <a:gd name="T17" fmla="*/ 3 h 56"/>
                  <a:gd name="T18" fmla="*/ 30 w 36"/>
                  <a:gd name="T19" fmla="*/ 3 h 56"/>
                  <a:gd name="T20" fmla="*/ 30 w 36"/>
                  <a:gd name="T21" fmla="*/ 8 h 56"/>
                  <a:gd name="T22" fmla="*/ 33 w 36"/>
                  <a:gd name="T23" fmla="*/ 11 h 56"/>
                  <a:gd name="T24" fmla="*/ 36 w 36"/>
                  <a:gd name="T25" fmla="*/ 17 h 56"/>
                  <a:gd name="T26" fmla="*/ 36 w 36"/>
                  <a:gd name="T27" fmla="*/ 22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5 h 56"/>
                  <a:gd name="T34" fmla="*/ 30 w 36"/>
                  <a:gd name="T35" fmla="*/ 50 h 56"/>
                  <a:gd name="T36" fmla="*/ 28 w 36"/>
                  <a:gd name="T37" fmla="*/ 53 h 56"/>
                  <a:gd name="T38" fmla="*/ 22 w 36"/>
                  <a:gd name="T39" fmla="*/ 56 h 56"/>
                  <a:gd name="T40" fmla="*/ 16 w 36"/>
                  <a:gd name="T41" fmla="*/ 56 h 56"/>
                  <a:gd name="T42" fmla="*/ 11 w 36"/>
                  <a:gd name="T43" fmla="*/ 56 h 56"/>
                  <a:gd name="T44" fmla="*/ 5 w 36"/>
                  <a:gd name="T45" fmla="*/ 53 h 56"/>
                  <a:gd name="T46" fmla="*/ 2 w 36"/>
                  <a:gd name="T47" fmla="*/ 45 h 56"/>
                  <a:gd name="T48" fmla="*/ 0 w 36"/>
                  <a:gd name="T49" fmla="*/ 39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6 h 56"/>
                  <a:gd name="T56" fmla="*/ 8 w 36"/>
                  <a:gd name="T57" fmla="*/ 42 h 56"/>
                  <a:gd name="T58" fmla="*/ 11 w 36"/>
                  <a:gd name="T59" fmla="*/ 47 h 56"/>
                  <a:gd name="T60" fmla="*/ 14 w 36"/>
                  <a:gd name="T61" fmla="*/ 50 h 56"/>
                  <a:gd name="T62" fmla="*/ 16 w 36"/>
                  <a:gd name="T63" fmla="*/ 50 h 56"/>
                  <a:gd name="T64" fmla="*/ 22 w 36"/>
                  <a:gd name="T65" fmla="*/ 50 h 56"/>
                  <a:gd name="T66" fmla="*/ 25 w 36"/>
                  <a:gd name="T67" fmla="*/ 47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20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8 h 56"/>
                  <a:gd name="T82" fmla="*/ 16 w 36"/>
                  <a:gd name="T83" fmla="*/ 6 h 56"/>
                  <a:gd name="T84" fmla="*/ 14 w 36"/>
                  <a:gd name="T85" fmla="*/ 8 h 56"/>
                  <a:gd name="T86" fmla="*/ 11 w 36"/>
                  <a:gd name="T87" fmla="*/ 11 h 56"/>
                  <a:gd name="T88" fmla="*/ 8 w 36"/>
                  <a:gd name="T89" fmla="*/ 14 h 56"/>
                  <a:gd name="T90" fmla="*/ 8 w 36"/>
                  <a:gd name="T91" fmla="*/ 20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30" y="3"/>
                    </a:lnTo>
                    <a:lnTo>
                      <a:pt x="30" y="8"/>
                    </a:lnTo>
                    <a:lnTo>
                      <a:pt x="33" y="11"/>
                    </a:lnTo>
                    <a:lnTo>
                      <a:pt x="36" y="17"/>
                    </a:lnTo>
                    <a:lnTo>
                      <a:pt x="36" y="22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2" y="56"/>
                    </a:lnTo>
                    <a:lnTo>
                      <a:pt x="16" y="56"/>
                    </a:lnTo>
                    <a:lnTo>
                      <a:pt x="11" y="56"/>
                    </a:lnTo>
                    <a:lnTo>
                      <a:pt x="5" y="53"/>
                    </a:lnTo>
                    <a:lnTo>
                      <a:pt x="2" y="45"/>
                    </a:lnTo>
                    <a:lnTo>
                      <a:pt x="0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22" y="50"/>
                    </a:lnTo>
                    <a:lnTo>
                      <a:pt x="25" y="47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6" y="6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36" name="Line 6961"/>
              <p:cNvSpPr>
                <a:spLocks noChangeShapeType="1"/>
              </p:cNvSpPr>
              <p:nvPr/>
            </p:nvSpPr>
            <p:spPr bwMode="auto">
              <a:xfrm flipH="1">
                <a:off x="2096" y="3521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7" name="Line 6962"/>
              <p:cNvSpPr>
                <a:spLocks noChangeShapeType="1"/>
              </p:cNvSpPr>
              <p:nvPr/>
            </p:nvSpPr>
            <p:spPr bwMode="auto">
              <a:xfrm>
                <a:off x="673" y="3482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8" name="Line 6963"/>
              <p:cNvSpPr>
                <a:spLocks noChangeShapeType="1"/>
              </p:cNvSpPr>
              <p:nvPr/>
            </p:nvSpPr>
            <p:spPr bwMode="auto">
              <a:xfrm flipH="1">
                <a:off x="2124" y="3482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39" name="Line 6964"/>
              <p:cNvSpPr>
                <a:spLocks noChangeShapeType="1"/>
              </p:cNvSpPr>
              <p:nvPr/>
            </p:nvSpPr>
            <p:spPr bwMode="auto">
              <a:xfrm>
                <a:off x="673" y="3445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0" name="Line 6965"/>
              <p:cNvSpPr>
                <a:spLocks noChangeShapeType="1"/>
              </p:cNvSpPr>
              <p:nvPr/>
            </p:nvSpPr>
            <p:spPr bwMode="auto">
              <a:xfrm flipH="1">
                <a:off x="2124" y="3445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1" name="Line 6966"/>
              <p:cNvSpPr>
                <a:spLocks noChangeShapeType="1"/>
              </p:cNvSpPr>
              <p:nvPr/>
            </p:nvSpPr>
            <p:spPr bwMode="auto">
              <a:xfrm>
                <a:off x="673" y="3406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2" name="Line 6967"/>
              <p:cNvSpPr>
                <a:spLocks noChangeShapeType="1"/>
              </p:cNvSpPr>
              <p:nvPr/>
            </p:nvSpPr>
            <p:spPr bwMode="auto">
              <a:xfrm flipH="1">
                <a:off x="2124" y="3406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3" name="Line 6968"/>
              <p:cNvSpPr>
                <a:spLocks noChangeShapeType="1"/>
              </p:cNvSpPr>
              <p:nvPr/>
            </p:nvSpPr>
            <p:spPr bwMode="auto">
              <a:xfrm>
                <a:off x="673" y="3370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4" name="Line 6969"/>
              <p:cNvSpPr>
                <a:spLocks noChangeShapeType="1"/>
              </p:cNvSpPr>
              <p:nvPr/>
            </p:nvSpPr>
            <p:spPr bwMode="auto">
              <a:xfrm flipH="1">
                <a:off x="2124" y="337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5" name="Line 6970"/>
              <p:cNvSpPr>
                <a:spLocks noChangeShapeType="1"/>
              </p:cNvSpPr>
              <p:nvPr/>
            </p:nvSpPr>
            <p:spPr bwMode="auto">
              <a:xfrm>
                <a:off x="673" y="3331"/>
                <a:ext cx="53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46" name="Freeform 6971"/>
              <p:cNvSpPr>
                <a:spLocks/>
              </p:cNvSpPr>
              <p:nvPr/>
            </p:nvSpPr>
            <p:spPr bwMode="auto">
              <a:xfrm>
                <a:off x="472" y="3300"/>
                <a:ext cx="36" cy="56"/>
              </a:xfrm>
              <a:custGeom>
                <a:avLst/>
                <a:gdLst>
                  <a:gd name="T0" fmla="*/ 36 w 36"/>
                  <a:gd name="T1" fmla="*/ 51 h 56"/>
                  <a:gd name="T2" fmla="*/ 36 w 36"/>
                  <a:gd name="T3" fmla="*/ 56 h 56"/>
                  <a:gd name="T4" fmla="*/ 0 w 36"/>
                  <a:gd name="T5" fmla="*/ 56 h 56"/>
                  <a:gd name="T6" fmla="*/ 0 w 36"/>
                  <a:gd name="T7" fmla="*/ 53 h 56"/>
                  <a:gd name="T8" fmla="*/ 0 w 36"/>
                  <a:gd name="T9" fmla="*/ 53 h 56"/>
                  <a:gd name="T10" fmla="*/ 3 w 36"/>
                  <a:gd name="T11" fmla="*/ 48 h 56"/>
                  <a:gd name="T12" fmla="*/ 3 w 36"/>
                  <a:gd name="T13" fmla="*/ 45 h 56"/>
                  <a:gd name="T14" fmla="*/ 9 w 36"/>
                  <a:gd name="T15" fmla="*/ 39 h 56"/>
                  <a:gd name="T16" fmla="*/ 14 w 36"/>
                  <a:gd name="T17" fmla="*/ 37 h 56"/>
                  <a:gd name="T18" fmla="*/ 20 w 36"/>
                  <a:gd name="T19" fmla="*/ 28 h 56"/>
                  <a:gd name="T20" fmla="*/ 25 w 36"/>
                  <a:gd name="T21" fmla="*/ 25 h 56"/>
                  <a:gd name="T22" fmla="*/ 28 w 36"/>
                  <a:gd name="T23" fmla="*/ 20 h 56"/>
                  <a:gd name="T24" fmla="*/ 28 w 36"/>
                  <a:gd name="T25" fmla="*/ 17 h 56"/>
                  <a:gd name="T26" fmla="*/ 28 w 36"/>
                  <a:gd name="T27" fmla="*/ 14 h 56"/>
                  <a:gd name="T28" fmla="*/ 25 w 36"/>
                  <a:gd name="T29" fmla="*/ 9 h 56"/>
                  <a:gd name="T30" fmla="*/ 22 w 36"/>
                  <a:gd name="T31" fmla="*/ 9 h 56"/>
                  <a:gd name="T32" fmla="*/ 17 w 36"/>
                  <a:gd name="T33" fmla="*/ 9 h 56"/>
                  <a:gd name="T34" fmla="*/ 14 w 36"/>
                  <a:gd name="T35" fmla="*/ 9 h 56"/>
                  <a:gd name="T36" fmla="*/ 11 w 36"/>
                  <a:gd name="T37" fmla="*/ 9 h 56"/>
                  <a:gd name="T38" fmla="*/ 9 w 36"/>
                  <a:gd name="T39" fmla="*/ 14 h 56"/>
                  <a:gd name="T40" fmla="*/ 9 w 36"/>
                  <a:gd name="T41" fmla="*/ 17 h 56"/>
                  <a:gd name="T42" fmla="*/ 0 w 36"/>
                  <a:gd name="T43" fmla="*/ 17 h 56"/>
                  <a:gd name="T44" fmla="*/ 3 w 36"/>
                  <a:gd name="T45" fmla="*/ 9 h 56"/>
                  <a:gd name="T46" fmla="*/ 6 w 36"/>
                  <a:gd name="T47" fmla="*/ 6 h 56"/>
                  <a:gd name="T48" fmla="*/ 11 w 36"/>
                  <a:gd name="T49" fmla="*/ 3 h 56"/>
                  <a:gd name="T50" fmla="*/ 17 w 36"/>
                  <a:gd name="T51" fmla="*/ 0 h 56"/>
                  <a:gd name="T52" fmla="*/ 25 w 36"/>
                  <a:gd name="T53" fmla="*/ 3 h 56"/>
                  <a:gd name="T54" fmla="*/ 31 w 36"/>
                  <a:gd name="T55" fmla="*/ 6 h 56"/>
                  <a:gd name="T56" fmla="*/ 34 w 36"/>
                  <a:gd name="T57" fmla="*/ 11 h 56"/>
                  <a:gd name="T58" fmla="*/ 36 w 36"/>
                  <a:gd name="T59" fmla="*/ 17 h 56"/>
                  <a:gd name="T60" fmla="*/ 34 w 36"/>
                  <a:gd name="T61" fmla="*/ 20 h 56"/>
                  <a:gd name="T62" fmla="*/ 34 w 36"/>
                  <a:gd name="T63" fmla="*/ 23 h 56"/>
                  <a:gd name="T64" fmla="*/ 31 w 36"/>
                  <a:gd name="T65" fmla="*/ 25 h 56"/>
                  <a:gd name="T66" fmla="*/ 31 w 36"/>
                  <a:gd name="T67" fmla="*/ 31 h 56"/>
                  <a:gd name="T68" fmla="*/ 25 w 36"/>
                  <a:gd name="T69" fmla="*/ 34 h 56"/>
                  <a:gd name="T70" fmla="*/ 20 w 36"/>
                  <a:gd name="T71" fmla="*/ 39 h 56"/>
                  <a:gd name="T72" fmla="*/ 14 w 36"/>
                  <a:gd name="T73" fmla="*/ 42 h 56"/>
                  <a:gd name="T74" fmla="*/ 11 w 36"/>
                  <a:gd name="T75" fmla="*/ 45 h 56"/>
                  <a:gd name="T76" fmla="*/ 11 w 36"/>
                  <a:gd name="T77" fmla="*/ 48 h 56"/>
                  <a:gd name="T78" fmla="*/ 9 w 36"/>
                  <a:gd name="T79" fmla="*/ 51 h 56"/>
                  <a:gd name="T80" fmla="*/ 36 w 36"/>
                  <a:gd name="T81" fmla="*/ 51 h 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6"/>
                  <a:gd name="T124" fmla="*/ 0 h 56"/>
                  <a:gd name="T125" fmla="*/ 36 w 36"/>
                  <a:gd name="T126" fmla="*/ 56 h 5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6" h="56">
                    <a:moveTo>
                      <a:pt x="36" y="51"/>
                    </a:moveTo>
                    <a:lnTo>
                      <a:pt x="36" y="56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3" y="48"/>
                    </a:lnTo>
                    <a:lnTo>
                      <a:pt x="3" y="45"/>
                    </a:lnTo>
                    <a:lnTo>
                      <a:pt x="9" y="39"/>
                    </a:lnTo>
                    <a:lnTo>
                      <a:pt x="14" y="37"/>
                    </a:lnTo>
                    <a:lnTo>
                      <a:pt x="20" y="28"/>
                    </a:lnTo>
                    <a:lnTo>
                      <a:pt x="25" y="25"/>
                    </a:lnTo>
                    <a:lnTo>
                      <a:pt x="28" y="20"/>
                    </a:lnTo>
                    <a:lnTo>
                      <a:pt x="28" y="17"/>
                    </a:lnTo>
                    <a:lnTo>
                      <a:pt x="28" y="14"/>
                    </a:lnTo>
                    <a:lnTo>
                      <a:pt x="25" y="9"/>
                    </a:lnTo>
                    <a:lnTo>
                      <a:pt x="22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9" y="14"/>
                    </a:lnTo>
                    <a:lnTo>
                      <a:pt x="9" y="1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5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6" y="17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1" y="25"/>
                    </a:lnTo>
                    <a:lnTo>
                      <a:pt x="31" y="31"/>
                    </a:lnTo>
                    <a:lnTo>
                      <a:pt x="25" y="34"/>
                    </a:lnTo>
                    <a:lnTo>
                      <a:pt x="20" y="39"/>
                    </a:lnTo>
                    <a:lnTo>
                      <a:pt x="14" y="42"/>
                    </a:lnTo>
                    <a:lnTo>
                      <a:pt x="11" y="45"/>
                    </a:lnTo>
                    <a:lnTo>
                      <a:pt x="11" y="48"/>
                    </a:lnTo>
                    <a:lnTo>
                      <a:pt x="9" y="51"/>
                    </a:lnTo>
                    <a:lnTo>
                      <a:pt x="36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47" name="Freeform 6972"/>
              <p:cNvSpPr>
                <a:spLocks noEditPoints="1"/>
              </p:cNvSpPr>
              <p:nvPr/>
            </p:nvSpPr>
            <p:spPr bwMode="auto">
              <a:xfrm>
                <a:off x="514" y="3300"/>
                <a:ext cx="39" cy="59"/>
              </a:xfrm>
              <a:custGeom>
                <a:avLst/>
                <a:gdLst>
                  <a:gd name="T0" fmla="*/ 0 w 39"/>
                  <a:gd name="T1" fmla="*/ 28 h 59"/>
                  <a:gd name="T2" fmla="*/ 3 w 39"/>
                  <a:gd name="T3" fmla="*/ 20 h 59"/>
                  <a:gd name="T4" fmla="*/ 3 w 39"/>
                  <a:gd name="T5" fmla="*/ 14 h 59"/>
                  <a:gd name="T6" fmla="*/ 6 w 39"/>
                  <a:gd name="T7" fmla="*/ 9 h 59"/>
                  <a:gd name="T8" fmla="*/ 8 w 39"/>
                  <a:gd name="T9" fmla="*/ 3 h 59"/>
                  <a:gd name="T10" fmla="*/ 14 w 39"/>
                  <a:gd name="T11" fmla="*/ 0 h 59"/>
                  <a:gd name="T12" fmla="*/ 20 w 39"/>
                  <a:gd name="T13" fmla="*/ 0 h 59"/>
                  <a:gd name="T14" fmla="*/ 25 w 39"/>
                  <a:gd name="T15" fmla="*/ 0 h 59"/>
                  <a:gd name="T16" fmla="*/ 28 w 39"/>
                  <a:gd name="T17" fmla="*/ 3 h 59"/>
                  <a:gd name="T18" fmla="*/ 31 w 39"/>
                  <a:gd name="T19" fmla="*/ 6 h 59"/>
                  <a:gd name="T20" fmla="*/ 33 w 39"/>
                  <a:gd name="T21" fmla="*/ 9 h 59"/>
                  <a:gd name="T22" fmla="*/ 36 w 39"/>
                  <a:gd name="T23" fmla="*/ 11 h 59"/>
                  <a:gd name="T24" fmla="*/ 36 w 39"/>
                  <a:gd name="T25" fmla="*/ 17 h 59"/>
                  <a:gd name="T26" fmla="*/ 36 w 39"/>
                  <a:gd name="T27" fmla="*/ 23 h 59"/>
                  <a:gd name="T28" fmla="*/ 39 w 39"/>
                  <a:gd name="T29" fmla="*/ 28 h 59"/>
                  <a:gd name="T30" fmla="*/ 36 w 39"/>
                  <a:gd name="T31" fmla="*/ 39 h 59"/>
                  <a:gd name="T32" fmla="*/ 36 w 39"/>
                  <a:gd name="T33" fmla="*/ 45 h 59"/>
                  <a:gd name="T34" fmla="*/ 33 w 39"/>
                  <a:gd name="T35" fmla="*/ 51 h 59"/>
                  <a:gd name="T36" fmla="*/ 31 w 39"/>
                  <a:gd name="T37" fmla="*/ 56 h 59"/>
                  <a:gd name="T38" fmla="*/ 25 w 39"/>
                  <a:gd name="T39" fmla="*/ 56 h 59"/>
                  <a:gd name="T40" fmla="*/ 20 w 39"/>
                  <a:gd name="T41" fmla="*/ 59 h 59"/>
                  <a:gd name="T42" fmla="*/ 11 w 39"/>
                  <a:gd name="T43" fmla="*/ 56 h 59"/>
                  <a:gd name="T44" fmla="*/ 6 w 39"/>
                  <a:gd name="T45" fmla="*/ 53 h 59"/>
                  <a:gd name="T46" fmla="*/ 3 w 39"/>
                  <a:gd name="T47" fmla="*/ 48 h 59"/>
                  <a:gd name="T48" fmla="*/ 3 w 39"/>
                  <a:gd name="T49" fmla="*/ 39 h 59"/>
                  <a:gd name="T50" fmla="*/ 0 w 39"/>
                  <a:gd name="T51" fmla="*/ 28 h 59"/>
                  <a:gd name="T52" fmla="*/ 8 w 39"/>
                  <a:gd name="T53" fmla="*/ 28 h 59"/>
                  <a:gd name="T54" fmla="*/ 8 w 39"/>
                  <a:gd name="T55" fmla="*/ 37 h 59"/>
                  <a:gd name="T56" fmla="*/ 11 w 39"/>
                  <a:gd name="T57" fmla="*/ 42 h 59"/>
                  <a:gd name="T58" fmla="*/ 11 w 39"/>
                  <a:gd name="T59" fmla="*/ 48 h 59"/>
                  <a:gd name="T60" fmla="*/ 14 w 39"/>
                  <a:gd name="T61" fmla="*/ 51 h 59"/>
                  <a:gd name="T62" fmla="*/ 20 w 39"/>
                  <a:gd name="T63" fmla="*/ 51 h 59"/>
                  <a:gd name="T64" fmla="*/ 25 w 39"/>
                  <a:gd name="T65" fmla="*/ 51 h 59"/>
                  <a:gd name="T66" fmla="*/ 28 w 39"/>
                  <a:gd name="T67" fmla="*/ 48 h 59"/>
                  <a:gd name="T68" fmla="*/ 28 w 39"/>
                  <a:gd name="T69" fmla="*/ 42 h 59"/>
                  <a:gd name="T70" fmla="*/ 31 w 39"/>
                  <a:gd name="T71" fmla="*/ 37 h 59"/>
                  <a:gd name="T72" fmla="*/ 31 w 39"/>
                  <a:gd name="T73" fmla="*/ 28 h 59"/>
                  <a:gd name="T74" fmla="*/ 31 w 39"/>
                  <a:gd name="T75" fmla="*/ 23 h 59"/>
                  <a:gd name="T76" fmla="*/ 28 w 39"/>
                  <a:gd name="T77" fmla="*/ 17 h 59"/>
                  <a:gd name="T78" fmla="*/ 28 w 39"/>
                  <a:gd name="T79" fmla="*/ 11 h 59"/>
                  <a:gd name="T80" fmla="*/ 25 w 39"/>
                  <a:gd name="T81" fmla="*/ 9 h 59"/>
                  <a:gd name="T82" fmla="*/ 20 w 39"/>
                  <a:gd name="T83" fmla="*/ 9 h 59"/>
                  <a:gd name="T84" fmla="*/ 14 w 39"/>
                  <a:gd name="T85" fmla="*/ 9 h 59"/>
                  <a:gd name="T86" fmla="*/ 11 w 39"/>
                  <a:gd name="T87" fmla="*/ 11 h 59"/>
                  <a:gd name="T88" fmla="*/ 11 w 39"/>
                  <a:gd name="T89" fmla="*/ 14 h 59"/>
                  <a:gd name="T90" fmla="*/ 8 w 39"/>
                  <a:gd name="T91" fmla="*/ 23 h 59"/>
                  <a:gd name="T92" fmla="*/ 8 w 39"/>
                  <a:gd name="T93" fmla="*/ 28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9"/>
                  <a:gd name="T143" fmla="*/ 39 w 39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9">
                    <a:moveTo>
                      <a:pt x="0" y="28"/>
                    </a:moveTo>
                    <a:lnTo>
                      <a:pt x="3" y="20"/>
                    </a:lnTo>
                    <a:lnTo>
                      <a:pt x="3" y="14"/>
                    </a:lnTo>
                    <a:lnTo>
                      <a:pt x="6" y="9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3" y="9"/>
                    </a:lnTo>
                    <a:lnTo>
                      <a:pt x="36" y="11"/>
                    </a:lnTo>
                    <a:lnTo>
                      <a:pt x="36" y="17"/>
                    </a:lnTo>
                    <a:lnTo>
                      <a:pt x="36" y="23"/>
                    </a:lnTo>
                    <a:lnTo>
                      <a:pt x="39" y="28"/>
                    </a:lnTo>
                    <a:lnTo>
                      <a:pt x="36" y="39"/>
                    </a:lnTo>
                    <a:lnTo>
                      <a:pt x="36" y="45"/>
                    </a:lnTo>
                    <a:lnTo>
                      <a:pt x="33" y="51"/>
                    </a:lnTo>
                    <a:lnTo>
                      <a:pt x="31" y="56"/>
                    </a:lnTo>
                    <a:lnTo>
                      <a:pt x="25" y="56"/>
                    </a:lnTo>
                    <a:lnTo>
                      <a:pt x="20" y="59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3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11" y="42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20" y="51"/>
                    </a:lnTo>
                    <a:lnTo>
                      <a:pt x="25" y="51"/>
                    </a:lnTo>
                    <a:lnTo>
                      <a:pt x="28" y="48"/>
                    </a:lnTo>
                    <a:lnTo>
                      <a:pt x="28" y="42"/>
                    </a:lnTo>
                    <a:lnTo>
                      <a:pt x="31" y="37"/>
                    </a:lnTo>
                    <a:lnTo>
                      <a:pt x="31" y="28"/>
                    </a:lnTo>
                    <a:lnTo>
                      <a:pt x="31" y="23"/>
                    </a:lnTo>
                    <a:lnTo>
                      <a:pt x="28" y="17"/>
                    </a:lnTo>
                    <a:lnTo>
                      <a:pt x="28" y="11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48" name="Freeform 6973"/>
              <p:cNvSpPr>
                <a:spLocks noEditPoints="1"/>
              </p:cNvSpPr>
              <p:nvPr/>
            </p:nvSpPr>
            <p:spPr bwMode="auto">
              <a:xfrm>
                <a:off x="559" y="3300"/>
                <a:ext cx="36" cy="59"/>
              </a:xfrm>
              <a:custGeom>
                <a:avLst/>
                <a:gdLst>
                  <a:gd name="T0" fmla="*/ 0 w 36"/>
                  <a:gd name="T1" fmla="*/ 28 h 59"/>
                  <a:gd name="T2" fmla="*/ 0 w 36"/>
                  <a:gd name="T3" fmla="*/ 20 h 59"/>
                  <a:gd name="T4" fmla="*/ 2 w 36"/>
                  <a:gd name="T5" fmla="*/ 14 h 59"/>
                  <a:gd name="T6" fmla="*/ 5 w 36"/>
                  <a:gd name="T7" fmla="*/ 9 h 59"/>
                  <a:gd name="T8" fmla="*/ 8 w 36"/>
                  <a:gd name="T9" fmla="*/ 3 h 59"/>
                  <a:gd name="T10" fmla="*/ 11 w 36"/>
                  <a:gd name="T11" fmla="*/ 0 h 59"/>
                  <a:gd name="T12" fmla="*/ 16 w 36"/>
                  <a:gd name="T13" fmla="*/ 0 h 59"/>
                  <a:gd name="T14" fmla="*/ 22 w 36"/>
                  <a:gd name="T15" fmla="*/ 0 h 59"/>
                  <a:gd name="T16" fmla="*/ 25 w 36"/>
                  <a:gd name="T17" fmla="*/ 3 h 59"/>
                  <a:gd name="T18" fmla="*/ 30 w 36"/>
                  <a:gd name="T19" fmla="*/ 6 h 59"/>
                  <a:gd name="T20" fmla="*/ 30 w 36"/>
                  <a:gd name="T21" fmla="*/ 9 h 59"/>
                  <a:gd name="T22" fmla="*/ 33 w 36"/>
                  <a:gd name="T23" fmla="*/ 11 h 59"/>
                  <a:gd name="T24" fmla="*/ 36 w 36"/>
                  <a:gd name="T25" fmla="*/ 17 h 59"/>
                  <a:gd name="T26" fmla="*/ 36 w 36"/>
                  <a:gd name="T27" fmla="*/ 23 h 59"/>
                  <a:gd name="T28" fmla="*/ 36 w 36"/>
                  <a:gd name="T29" fmla="*/ 28 h 59"/>
                  <a:gd name="T30" fmla="*/ 36 w 36"/>
                  <a:gd name="T31" fmla="*/ 39 h 59"/>
                  <a:gd name="T32" fmla="*/ 33 w 36"/>
                  <a:gd name="T33" fmla="*/ 45 h 59"/>
                  <a:gd name="T34" fmla="*/ 30 w 36"/>
                  <a:gd name="T35" fmla="*/ 51 h 59"/>
                  <a:gd name="T36" fmla="*/ 28 w 36"/>
                  <a:gd name="T37" fmla="*/ 56 h 59"/>
                  <a:gd name="T38" fmla="*/ 22 w 36"/>
                  <a:gd name="T39" fmla="*/ 56 h 59"/>
                  <a:gd name="T40" fmla="*/ 16 w 36"/>
                  <a:gd name="T41" fmla="*/ 59 h 59"/>
                  <a:gd name="T42" fmla="*/ 11 w 36"/>
                  <a:gd name="T43" fmla="*/ 56 h 59"/>
                  <a:gd name="T44" fmla="*/ 5 w 36"/>
                  <a:gd name="T45" fmla="*/ 53 h 59"/>
                  <a:gd name="T46" fmla="*/ 2 w 36"/>
                  <a:gd name="T47" fmla="*/ 48 h 59"/>
                  <a:gd name="T48" fmla="*/ 0 w 36"/>
                  <a:gd name="T49" fmla="*/ 39 h 59"/>
                  <a:gd name="T50" fmla="*/ 0 w 36"/>
                  <a:gd name="T51" fmla="*/ 28 h 59"/>
                  <a:gd name="T52" fmla="*/ 8 w 36"/>
                  <a:gd name="T53" fmla="*/ 28 h 59"/>
                  <a:gd name="T54" fmla="*/ 8 w 36"/>
                  <a:gd name="T55" fmla="*/ 37 h 59"/>
                  <a:gd name="T56" fmla="*/ 8 w 36"/>
                  <a:gd name="T57" fmla="*/ 42 h 59"/>
                  <a:gd name="T58" fmla="*/ 11 w 36"/>
                  <a:gd name="T59" fmla="*/ 48 h 59"/>
                  <a:gd name="T60" fmla="*/ 14 w 36"/>
                  <a:gd name="T61" fmla="*/ 51 h 59"/>
                  <a:gd name="T62" fmla="*/ 16 w 36"/>
                  <a:gd name="T63" fmla="*/ 51 h 59"/>
                  <a:gd name="T64" fmla="*/ 22 w 36"/>
                  <a:gd name="T65" fmla="*/ 51 h 59"/>
                  <a:gd name="T66" fmla="*/ 25 w 36"/>
                  <a:gd name="T67" fmla="*/ 48 h 59"/>
                  <a:gd name="T68" fmla="*/ 28 w 36"/>
                  <a:gd name="T69" fmla="*/ 42 h 59"/>
                  <a:gd name="T70" fmla="*/ 28 w 36"/>
                  <a:gd name="T71" fmla="*/ 37 h 59"/>
                  <a:gd name="T72" fmla="*/ 28 w 36"/>
                  <a:gd name="T73" fmla="*/ 28 h 59"/>
                  <a:gd name="T74" fmla="*/ 28 w 36"/>
                  <a:gd name="T75" fmla="*/ 23 h 59"/>
                  <a:gd name="T76" fmla="*/ 28 w 36"/>
                  <a:gd name="T77" fmla="*/ 17 h 59"/>
                  <a:gd name="T78" fmla="*/ 25 w 36"/>
                  <a:gd name="T79" fmla="*/ 11 h 59"/>
                  <a:gd name="T80" fmla="*/ 22 w 36"/>
                  <a:gd name="T81" fmla="*/ 9 h 59"/>
                  <a:gd name="T82" fmla="*/ 16 w 36"/>
                  <a:gd name="T83" fmla="*/ 9 h 59"/>
                  <a:gd name="T84" fmla="*/ 14 w 36"/>
                  <a:gd name="T85" fmla="*/ 9 h 59"/>
                  <a:gd name="T86" fmla="*/ 11 w 36"/>
                  <a:gd name="T87" fmla="*/ 11 h 59"/>
                  <a:gd name="T88" fmla="*/ 8 w 36"/>
                  <a:gd name="T89" fmla="*/ 14 h 59"/>
                  <a:gd name="T90" fmla="*/ 8 w 36"/>
                  <a:gd name="T91" fmla="*/ 23 h 59"/>
                  <a:gd name="T92" fmla="*/ 8 w 36"/>
                  <a:gd name="T93" fmla="*/ 28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9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30" y="6"/>
                    </a:lnTo>
                    <a:lnTo>
                      <a:pt x="30" y="9"/>
                    </a:lnTo>
                    <a:lnTo>
                      <a:pt x="33" y="11"/>
                    </a:lnTo>
                    <a:lnTo>
                      <a:pt x="36" y="17"/>
                    </a:lnTo>
                    <a:lnTo>
                      <a:pt x="36" y="23"/>
                    </a:lnTo>
                    <a:lnTo>
                      <a:pt x="36" y="28"/>
                    </a:lnTo>
                    <a:lnTo>
                      <a:pt x="36" y="39"/>
                    </a:lnTo>
                    <a:lnTo>
                      <a:pt x="33" y="45"/>
                    </a:lnTo>
                    <a:lnTo>
                      <a:pt x="30" y="51"/>
                    </a:lnTo>
                    <a:lnTo>
                      <a:pt x="28" y="56"/>
                    </a:lnTo>
                    <a:lnTo>
                      <a:pt x="22" y="56"/>
                    </a:lnTo>
                    <a:lnTo>
                      <a:pt x="16" y="59"/>
                    </a:lnTo>
                    <a:lnTo>
                      <a:pt x="11" y="56"/>
                    </a:lnTo>
                    <a:lnTo>
                      <a:pt x="5" y="53"/>
                    </a:lnTo>
                    <a:lnTo>
                      <a:pt x="2" y="48"/>
                    </a:lnTo>
                    <a:lnTo>
                      <a:pt x="0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2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16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8" y="42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9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49" name="Line 6974"/>
              <p:cNvSpPr>
                <a:spLocks noChangeShapeType="1"/>
              </p:cNvSpPr>
              <p:nvPr/>
            </p:nvSpPr>
            <p:spPr bwMode="auto">
              <a:xfrm flipH="1">
                <a:off x="2096" y="3331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0" name="Line 6975"/>
              <p:cNvSpPr>
                <a:spLocks noChangeShapeType="1"/>
              </p:cNvSpPr>
              <p:nvPr/>
            </p:nvSpPr>
            <p:spPr bwMode="auto">
              <a:xfrm>
                <a:off x="673" y="3292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1" name="Line 6976"/>
              <p:cNvSpPr>
                <a:spLocks noChangeShapeType="1"/>
              </p:cNvSpPr>
              <p:nvPr/>
            </p:nvSpPr>
            <p:spPr bwMode="auto">
              <a:xfrm flipH="1">
                <a:off x="2124" y="3292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2" name="Line 6977"/>
              <p:cNvSpPr>
                <a:spLocks noChangeShapeType="1"/>
              </p:cNvSpPr>
              <p:nvPr/>
            </p:nvSpPr>
            <p:spPr bwMode="auto">
              <a:xfrm>
                <a:off x="673" y="3256"/>
                <a:ext cx="25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3" name="Line 6978"/>
              <p:cNvSpPr>
                <a:spLocks noChangeShapeType="1"/>
              </p:cNvSpPr>
              <p:nvPr/>
            </p:nvSpPr>
            <p:spPr bwMode="auto">
              <a:xfrm flipH="1">
                <a:off x="2124" y="3256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4" name="Line 6979"/>
              <p:cNvSpPr>
                <a:spLocks noChangeShapeType="1"/>
              </p:cNvSpPr>
              <p:nvPr/>
            </p:nvSpPr>
            <p:spPr bwMode="auto">
              <a:xfrm>
                <a:off x="670" y="3219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5" name="Line 6980"/>
              <p:cNvSpPr>
                <a:spLocks noChangeShapeType="1"/>
              </p:cNvSpPr>
              <p:nvPr/>
            </p:nvSpPr>
            <p:spPr bwMode="auto">
              <a:xfrm flipH="1">
                <a:off x="2124" y="3217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6" name="Line 6981"/>
              <p:cNvSpPr>
                <a:spLocks noChangeShapeType="1"/>
              </p:cNvSpPr>
              <p:nvPr/>
            </p:nvSpPr>
            <p:spPr bwMode="auto">
              <a:xfrm>
                <a:off x="670" y="318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7" name="Line 6982"/>
              <p:cNvSpPr>
                <a:spLocks noChangeShapeType="1"/>
              </p:cNvSpPr>
              <p:nvPr/>
            </p:nvSpPr>
            <p:spPr bwMode="auto">
              <a:xfrm flipH="1">
                <a:off x="2124" y="318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8" name="Line 6983"/>
              <p:cNvSpPr>
                <a:spLocks noChangeShapeType="1"/>
              </p:cNvSpPr>
              <p:nvPr/>
            </p:nvSpPr>
            <p:spPr bwMode="auto">
              <a:xfrm>
                <a:off x="670" y="3141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59" name="Freeform 6984"/>
              <p:cNvSpPr>
                <a:spLocks/>
              </p:cNvSpPr>
              <p:nvPr/>
            </p:nvSpPr>
            <p:spPr bwMode="auto">
              <a:xfrm>
                <a:off x="472" y="3113"/>
                <a:ext cx="36" cy="56"/>
              </a:xfrm>
              <a:custGeom>
                <a:avLst/>
                <a:gdLst>
                  <a:gd name="T0" fmla="*/ 0 w 36"/>
                  <a:gd name="T1" fmla="*/ 39 h 56"/>
                  <a:gd name="T2" fmla="*/ 9 w 36"/>
                  <a:gd name="T3" fmla="*/ 39 h 56"/>
                  <a:gd name="T4" fmla="*/ 9 w 36"/>
                  <a:gd name="T5" fmla="*/ 45 h 56"/>
                  <a:gd name="T6" fmla="*/ 11 w 36"/>
                  <a:gd name="T7" fmla="*/ 48 h 56"/>
                  <a:gd name="T8" fmla="*/ 14 w 36"/>
                  <a:gd name="T9" fmla="*/ 48 h 56"/>
                  <a:gd name="T10" fmla="*/ 17 w 36"/>
                  <a:gd name="T11" fmla="*/ 51 h 56"/>
                  <a:gd name="T12" fmla="*/ 22 w 36"/>
                  <a:gd name="T13" fmla="*/ 48 h 56"/>
                  <a:gd name="T14" fmla="*/ 25 w 36"/>
                  <a:gd name="T15" fmla="*/ 48 h 56"/>
                  <a:gd name="T16" fmla="*/ 28 w 36"/>
                  <a:gd name="T17" fmla="*/ 42 h 56"/>
                  <a:gd name="T18" fmla="*/ 28 w 36"/>
                  <a:gd name="T19" fmla="*/ 39 h 56"/>
                  <a:gd name="T20" fmla="*/ 28 w 36"/>
                  <a:gd name="T21" fmla="*/ 34 h 56"/>
                  <a:gd name="T22" fmla="*/ 25 w 36"/>
                  <a:gd name="T23" fmla="*/ 31 h 56"/>
                  <a:gd name="T24" fmla="*/ 22 w 36"/>
                  <a:gd name="T25" fmla="*/ 28 h 56"/>
                  <a:gd name="T26" fmla="*/ 20 w 36"/>
                  <a:gd name="T27" fmla="*/ 28 h 56"/>
                  <a:gd name="T28" fmla="*/ 17 w 36"/>
                  <a:gd name="T29" fmla="*/ 28 h 56"/>
                  <a:gd name="T30" fmla="*/ 14 w 36"/>
                  <a:gd name="T31" fmla="*/ 28 h 56"/>
                  <a:gd name="T32" fmla="*/ 14 w 36"/>
                  <a:gd name="T33" fmla="*/ 23 h 56"/>
                  <a:gd name="T34" fmla="*/ 14 w 36"/>
                  <a:gd name="T35" fmla="*/ 23 h 56"/>
                  <a:gd name="T36" fmla="*/ 17 w 36"/>
                  <a:gd name="T37" fmla="*/ 23 h 56"/>
                  <a:gd name="T38" fmla="*/ 20 w 36"/>
                  <a:gd name="T39" fmla="*/ 23 h 56"/>
                  <a:gd name="T40" fmla="*/ 22 w 36"/>
                  <a:gd name="T41" fmla="*/ 20 h 56"/>
                  <a:gd name="T42" fmla="*/ 25 w 36"/>
                  <a:gd name="T43" fmla="*/ 17 h 56"/>
                  <a:gd name="T44" fmla="*/ 25 w 36"/>
                  <a:gd name="T45" fmla="*/ 14 h 56"/>
                  <a:gd name="T46" fmla="*/ 25 w 36"/>
                  <a:gd name="T47" fmla="*/ 12 h 56"/>
                  <a:gd name="T48" fmla="*/ 22 w 36"/>
                  <a:gd name="T49" fmla="*/ 9 h 56"/>
                  <a:gd name="T50" fmla="*/ 20 w 36"/>
                  <a:gd name="T51" fmla="*/ 6 h 56"/>
                  <a:gd name="T52" fmla="*/ 17 w 36"/>
                  <a:gd name="T53" fmla="*/ 6 h 56"/>
                  <a:gd name="T54" fmla="*/ 14 w 36"/>
                  <a:gd name="T55" fmla="*/ 6 h 56"/>
                  <a:gd name="T56" fmla="*/ 11 w 36"/>
                  <a:gd name="T57" fmla="*/ 9 h 56"/>
                  <a:gd name="T58" fmla="*/ 9 w 36"/>
                  <a:gd name="T59" fmla="*/ 12 h 56"/>
                  <a:gd name="T60" fmla="*/ 9 w 36"/>
                  <a:gd name="T61" fmla="*/ 14 h 56"/>
                  <a:gd name="T62" fmla="*/ 0 w 36"/>
                  <a:gd name="T63" fmla="*/ 14 h 56"/>
                  <a:gd name="T64" fmla="*/ 3 w 36"/>
                  <a:gd name="T65" fmla="*/ 9 h 56"/>
                  <a:gd name="T66" fmla="*/ 6 w 36"/>
                  <a:gd name="T67" fmla="*/ 3 h 56"/>
                  <a:gd name="T68" fmla="*/ 11 w 36"/>
                  <a:gd name="T69" fmla="*/ 0 h 56"/>
                  <a:gd name="T70" fmla="*/ 17 w 36"/>
                  <a:gd name="T71" fmla="*/ 0 h 56"/>
                  <a:gd name="T72" fmla="*/ 22 w 36"/>
                  <a:gd name="T73" fmla="*/ 0 h 56"/>
                  <a:gd name="T74" fmla="*/ 25 w 36"/>
                  <a:gd name="T75" fmla="*/ 0 h 56"/>
                  <a:gd name="T76" fmla="*/ 28 w 36"/>
                  <a:gd name="T77" fmla="*/ 3 h 56"/>
                  <a:gd name="T78" fmla="*/ 31 w 36"/>
                  <a:gd name="T79" fmla="*/ 6 h 56"/>
                  <a:gd name="T80" fmla="*/ 34 w 36"/>
                  <a:gd name="T81" fmla="*/ 9 h 56"/>
                  <a:gd name="T82" fmla="*/ 34 w 36"/>
                  <a:gd name="T83" fmla="*/ 14 h 56"/>
                  <a:gd name="T84" fmla="*/ 34 w 36"/>
                  <a:gd name="T85" fmla="*/ 17 h 56"/>
                  <a:gd name="T86" fmla="*/ 31 w 36"/>
                  <a:gd name="T87" fmla="*/ 20 h 56"/>
                  <a:gd name="T88" fmla="*/ 28 w 36"/>
                  <a:gd name="T89" fmla="*/ 23 h 56"/>
                  <a:gd name="T90" fmla="*/ 25 w 36"/>
                  <a:gd name="T91" fmla="*/ 26 h 56"/>
                  <a:gd name="T92" fmla="*/ 31 w 36"/>
                  <a:gd name="T93" fmla="*/ 26 h 56"/>
                  <a:gd name="T94" fmla="*/ 34 w 36"/>
                  <a:gd name="T95" fmla="*/ 28 h 56"/>
                  <a:gd name="T96" fmla="*/ 36 w 36"/>
                  <a:gd name="T97" fmla="*/ 34 h 56"/>
                  <a:gd name="T98" fmla="*/ 36 w 36"/>
                  <a:gd name="T99" fmla="*/ 39 h 56"/>
                  <a:gd name="T100" fmla="*/ 36 w 36"/>
                  <a:gd name="T101" fmla="*/ 45 h 56"/>
                  <a:gd name="T102" fmla="*/ 31 w 36"/>
                  <a:gd name="T103" fmla="*/ 51 h 56"/>
                  <a:gd name="T104" fmla="*/ 25 w 36"/>
                  <a:gd name="T105" fmla="*/ 56 h 56"/>
                  <a:gd name="T106" fmla="*/ 17 w 36"/>
                  <a:gd name="T107" fmla="*/ 56 h 56"/>
                  <a:gd name="T108" fmla="*/ 11 w 36"/>
                  <a:gd name="T109" fmla="*/ 56 h 56"/>
                  <a:gd name="T110" fmla="*/ 6 w 36"/>
                  <a:gd name="T111" fmla="*/ 51 h 56"/>
                  <a:gd name="T112" fmla="*/ 3 w 36"/>
                  <a:gd name="T113" fmla="*/ 48 h 56"/>
                  <a:gd name="T114" fmla="*/ 0 w 36"/>
                  <a:gd name="T115" fmla="*/ 39 h 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6"/>
                  <a:gd name="T175" fmla="*/ 0 h 56"/>
                  <a:gd name="T176" fmla="*/ 36 w 36"/>
                  <a:gd name="T177" fmla="*/ 56 h 5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6" h="56">
                    <a:moveTo>
                      <a:pt x="0" y="39"/>
                    </a:moveTo>
                    <a:lnTo>
                      <a:pt x="9" y="39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2" y="48"/>
                    </a:lnTo>
                    <a:lnTo>
                      <a:pt x="25" y="48"/>
                    </a:lnTo>
                    <a:lnTo>
                      <a:pt x="28" y="42"/>
                    </a:lnTo>
                    <a:lnTo>
                      <a:pt x="28" y="39"/>
                    </a:lnTo>
                    <a:lnTo>
                      <a:pt x="28" y="34"/>
                    </a:lnTo>
                    <a:lnTo>
                      <a:pt x="25" y="31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7" y="28"/>
                    </a:lnTo>
                    <a:lnTo>
                      <a:pt x="14" y="28"/>
                    </a:lnTo>
                    <a:lnTo>
                      <a:pt x="14" y="23"/>
                    </a:lnTo>
                    <a:lnTo>
                      <a:pt x="17" y="23"/>
                    </a:lnTo>
                    <a:lnTo>
                      <a:pt x="20" y="23"/>
                    </a:lnTo>
                    <a:lnTo>
                      <a:pt x="22" y="20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2" y="9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6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9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1" y="20"/>
                    </a:lnTo>
                    <a:lnTo>
                      <a:pt x="28" y="23"/>
                    </a:lnTo>
                    <a:lnTo>
                      <a:pt x="25" y="26"/>
                    </a:lnTo>
                    <a:lnTo>
                      <a:pt x="31" y="26"/>
                    </a:lnTo>
                    <a:lnTo>
                      <a:pt x="34" y="28"/>
                    </a:lnTo>
                    <a:lnTo>
                      <a:pt x="36" y="34"/>
                    </a:lnTo>
                    <a:lnTo>
                      <a:pt x="36" y="39"/>
                    </a:lnTo>
                    <a:lnTo>
                      <a:pt x="36" y="45"/>
                    </a:lnTo>
                    <a:lnTo>
                      <a:pt x="31" y="51"/>
                    </a:lnTo>
                    <a:lnTo>
                      <a:pt x="25" y="56"/>
                    </a:lnTo>
                    <a:lnTo>
                      <a:pt x="17" y="56"/>
                    </a:lnTo>
                    <a:lnTo>
                      <a:pt x="11" y="56"/>
                    </a:lnTo>
                    <a:lnTo>
                      <a:pt x="6" y="51"/>
                    </a:lnTo>
                    <a:lnTo>
                      <a:pt x="3" y="48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60" name="Freeform 6985"/>
              <p:cNvSpPr>
                <a:spLocks noEditPoints="1"/>
              </p:cNvSpPr>
              <p:nvPr/>
            </p:nvSpPr>
            <p:spPr bwMode="auto">
              <a:xfrm>
                <a:off x="514" y="3113"/>
                <a:ext cx="39" cy="56"/>
              </a:xfrm>
              <a:custGeom>
                <a:avLst/>
                <a:gdLst>
                  <a:gd name="T0" fmla="*/ 0 w 39"/>
                  <a:gd name="T1" fmla="*/ 28 h 56"/>
                  <a:gd name="T2" fmla="*/ 3 w 39"/>
                  <a:gd name="T3" fmla="*/ 20 h 56"/>
                  <a:gd name="T4" fmla="*/ 3 w 39"/>
                  <a:gd name="T5" fmla="*/ 12 h 56"/>
                  <a:gd name="T6" fmla="*/ 6 w 39"/>
                  <a:gd name="T7" fmla="*/ 6 h 56"/>
                  <a:gd name="T8" fmla="*/ 8 w 39"/>
                  <a:gd name="T9" fmla="*/ 3 h 56"/>
                  <a:gd name="T10" fmla="*/ 14 w 39"/>
                  <a:gd name="T11" fmla="*/ 0 h 56"/>
                  <a:gd name="T12" fmla="*/ 20 w 39"/>
                  <a:gd name="T13" fmla="*/ 0 h 56"/>
                  <a:gd name="T14" fmla="*/ 25 w 39"/>
                  <a:gd name="T15" fmla="*/ 0 h 56"/>
                  <a:gd name="T16" fmla="*/ 28 w 39"/>
                  <a:gd name="T17" fmla="*/ 0 h 56"/>
                  <a:gd name="T18" fmla="*/ 31 w 39"/>
                  <a:gd name="T19" fmla="*/ 3 h 56"/>
                  <a:gd name="T20" fmla="*/ 33 w 39"/>
                  <a:gd name="T21" fmla="*/ 6 h 56"/>
                  <a:gd name="T22" fmla="*/ 36 w 39"/>
                  <a:gd name="T23" fmla="*/ 9 h 56"/>
                  <a:gd name="T24" fmla="*/ 36 w 39"/>
                  <a:gd name="T25" fmla="*/ 14 h 56"/>
                  <a:gd name="T26" fmla="*/ 36 w 39"/>
                  <a:gd name="T27" fmla="*/ 20 h 56"/>
                  <a:gd name="T28" fmla="*/ 39 w 39"/>
                  <a:gd name="T29" fmla="*/ 28 h 56"/>
                  <a:gd name="T30" fmla="*/ 36 w 39"/>
                  <a:gd name="T31" fmla="*/ 37 h 56"/>
                  <a:gd name="T32" fmla="*/ 36 w 39"/>
                  <a:gd name="T33" fmla="*/ 45 h 56"/>
                  <a:gd name="T34" fmla="*/ 33 w 39"/>
                  <a:gd name="T35" fmla="*/ 51 h 56"/>
                  <a:gd name="T36" fmla="*/ 31 w 39"/>
                  <a:gd name="T37" fmla="*/ 53 h 56"/>
                  <a:gd name="T38" fmla="*/ 25 w 39"/>
                  <a:gd name="T39" fmla="*/ 56 h 56"/>
                  <a:gd name="T40" fmla="*/ 20 w 39"/>
                  <a:gd name="T41" fmla="*/ 56 h 56"/>
                  <a:gd name="T42" fmla="*/ 11 w 39"/>
                  <a:gd name="T43" fmla="*/ 56 h 56"/>
                  <a:gd name="T44" fmla="*/ 6 w 39"/>
                  <a:gd name="T45" fmla="*/ 51 h 56"/>
                  <a:gd name="T46" fmla="*/ 3 w 39"/>
                  <a:gd name="T47" fmla="*/ 45 h 56"/>
                  <a:gd name="T48" fmla="*/ 3 w 39"/>
                  <a:gd name="T49" fmla="*/ 37 h 56"/>
                  <a:gd name="T50" fmla="*/ 0 w 39"/>
                  <a:gd name="T51" fmla="*/ 28 h 56"/>
                  <a:gd name="T52" fmla="*/ 8 w 39"/>
                  <a:gd name="T53" fmla="*/ 28 h 56"/>
                  <a:gd name="T54" fmla="*/ 8 w 39"/>
                  <a:gd name="T55" fmla="*/ 37 h 56"/>
                  <a:gd name="T56" fmla="*/ 11 w 39"/>
                  <a:gd name="T57" fmla="*/ 42 h 56"/>
                  <a:gd name="T58" fmla="*/ 11 w 39"/>
                  <a:gd name="T59" fmla="*/ 45 h 56"/>
                  <a:gd name="T60" fmla="*/ 14 w 39"/>
                  <a:gd name="T61" fmla="*/ 48 h 56"/>
                  <a:gd name="T62" fmla="*/ 20 w 39"/>
                  <a:gd name="T63" fmla="*/ 51 h 56"/>
                  <a:gd name="T64" fmla="*/ 25 w 39"/>
                  <a:gd name="T65" fmla="*/ 48 h 56"/>
                  <a:gd name="T66" fmla="*/ 28 w 39"/>
                  <a:gd name="T67" fmla="*/ 45 h 56"/>
                  <a:gd name="T68" fmla="*/ 28 w 39"/>
                  <a:gd name="T69" fmla="*/ 42 h 56"/>
                  <a:gd name="T70" fmla="*/ 31 w 39"/>
                  <a:gd name="T71" fmla="*/ 37 h 56"/>
                  <a:gd name="T72" fmla="*/ 31 w 39"/>
                  <a:gd name="T73" fmla="*/ 28 h 56"/>
                  <a:gd name="T74" fmla="*/ 31 w 39"/>
                  <a:gd name="T75" fmla="*/ 20 h 56"/>
                  <a:gd name="T76" fmla="*/ 28 w 39"/>
                  <a:gd name="T77" fmla="*/ 14 h 56"/>
                  <a:gd name="T78" fmla="*/ 28 w 39"/>
                  <a:gd name="T79" fmla="*/ 12 h 56"/>
                  <a:gd name="T80" fmla="*/ 25 w 39"/>
                  <a:gd name="T81" fmla="*/ 6 h 56"/>
                  <a:gd name="T82" fmla="*/ 20 w 39"/>
                  <a:gd name="T83" fmla="*/ 6 h 56"/>
                  <a:gd name="T84" fmla="*/ 14 w 39"/>
                  <a:gd name="T85" fmla="*/ 6 h 56"/>
                  <a:gd name="T86" fmla="*/ 11 w 39"/>
                  <a:gd name="T87" fmla="*/ 9 h 56"/>
                  <a:gd name="T88" fmla="*/ 11 w 39"/>
                  <a:gd name="T89" fmla="*/ 14 h 56"/>
                  <a:gd name="T90" fmla="*/ 8 w 39"/>
                  <a:gd name="T91" fmla="*/ 20 h 56"/>
                  <a:gd name="T92" fmla="*/ 8 w 39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6"/>
                  <a:gd name="T143" fmla="*/ 39 w 39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6">
                    <a:moveTo>
                      <a:pt x="0" y="28"/>
                    </a:moveTo>
                    <a:lnTo>
                      <a:pt x="3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3" y="6"/>
                    </a:lnTo>
                    <a:lnTo>
                      <a:pt x="36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9" y="28"/>
                    </a:lnTo>
                    <a:lnTo>
                      <a:pt x="36" y="37"/>
                    </a:lnTo>
                    <a:lnTo>
                      <a:pt x="36" y="45"/>
                    </a:lnTo>
                    <a:lnTo>
                      <a:pt x="33" y="51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3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11" y="42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20" y="51"/>
                    </a:lnTo>
                    <a:lnTo>
                      <a:pt x="25" y="48"/>
                    </a:lnTo>
                    <a:lnTo>
                      <a:pt x="28" y="45"/>
                    </a:lnTo>
                    <a:lnTo>
                      <a:pt x="28" y="42"/>
                    </a:lnTo>
                    <a:lnTo>
                      <a:pt x="31" y="37"/>
                    </a:lnTo>
                    <a:lnTo>
                      <a:pt x="31" y="28"/>
                    </a:lnTo>
                    <a:lnTo>
                      <a:pt x="31" y="20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25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11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61" name="Freeform 6986"/>
              <p:cNvSpPr>
                <a:spLocks noEditPoints="1"/>
              </p:cNvSpPr>
              <p:nvPr/>
            </p:nvSpPr>
            <p:spPr bwMode="auto">
              <a:xfrm>
                <a:off x="559" y="3113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20 h 56"/>
                  <a:gd name="T4" fmla="*/ 2 w 36"/>
                  <a:gd name="T5" fmla="*/ 12 h 56"/>
                  <a:gd name="T6" fmla="*/ 5 w 36"/>
                  <a:gd name="T7" fmla="*/ 6 h 56"/>
                  <a:gd name="T8" fmla="*/ 8 w 36"/>
                  <a:gd name="T9" fmla="*/ 3 h 56"/>
                  <a:gd name="T10" fmla="*/ 11 w 36"/>
                  <a:gd name="T11" fmla="*/ 0 h 56"/>
                  <a:gd name="T12" fmla="*/ 16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30 w 36"/>
                  <a:gd name="T19" fmla="*/ 3 h 56"/>
                  <a:gd name="T20" fmla="*/ 30 w 36"/>
                  <a:gd name="T21" fmla="*/ 6 h 56"/>
                  <a:gd name="T22" fmla="*/ 33 w 36"/>
                  <a:gd name="T23" fmla="*/ 9 h 56"/>
                  <a:gd name="T24" fmla="*/ 36 w 36"/>
                  <a:gd name="T25" fmla="*/ 14 h 56"/>
                  <a:gd name="T26" fmla="*/ 36 w 36"/>
                  <a:gd name="T27" fmla="*/ 20 h 56"/>
                  <a:gd name="T28" fmla="*/ 36 w 36"/>
                  <a:gd name="T29" fmla="*/ 28 h 56"/>
                  <a:gd name="T30" fmla="*/ 36 w 36"/>
                  <a:gd name="T31" fmla="*/ 37 h 56"/>
                  <a:gd name="T32" fmla="*/ 33 w 36"/>
                  <a:gd name="T33" fmla="*/ 45 h 56"/>
                  <a:gd name="T34" fmla="*/ 30 w 36"/>
                  <a:gd name="T35" fmla="*/ 51 h 56"/>
                  <a:gd name="T36" fmla="*/ 28 w 36"/>
                  <a:gd name="T37" fmla="*/ 53 h 56"/>
                  <a:gd name="T38" fmla="*/ 22 w 36"/>
                  <a:gd name="T39" fmla="*/ 56 h 56"/>
                  <a:gd name="T40" fmla="*/ 16 w 36"/>
                  <a:gd name="T41" fmla="*/ 56 h 56"/>
                  <a:gd name="T42" fmla="*/ 11 w 36"/>
                  <a:gd name="T43" fmla="*/ 56 h 56"/>
                  <a:gd name="T44" fmla="*/ 5 w 36"/>
                  <a:gd name="T45" fmla="*/ 51 h 56"/>
                  <a:gd name="T46" fmla="*/ 2 w 36"/>
                  <a:gd name="T47" fmla="*/ 45 h 56"/>
                  <a:gd name="T48" fmla="*/ 0 w 36"/>
                  <a:gd name="T49" fmla="*/ 37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7 h 56"/>
                  <a:gd name="T56" fmla="*/ 8 w 36"/>
                  <a:gd name="T57" fmla="*/ 42 h 56"/>
                  <a:gd name="T58" fmla="*/ 11 w 36"/>
                  <a:gd name="T59" fmla="*/ 45 h 56"/>
                  <a:gd name="T60" fmla="*/ 14 w 36"/>
                  <a:gd name="T61" fmla="*/ 48 h 56"/>
                  <a:gd name="T62" fmla="*/ 16 w 36"/>
                  <a:gd name="T63" fmla="*/ 51 h 56"/>
                  <a:gd name="T64" fmla="*/ 22 w 36"/>
                  <a:gd name="T65" fmla="*/ 48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7 h 56"/>
                  <a:gd name="T72" fmla="*/ 28 w 36"/>
                  <a:gd name="T73" fmla="*/ 28 h 56"/>
                  <a:gd name="T74" fmla="*/ 28 w 36"/>
                  <a:gd name="T75" fmla="*/ 20 h 56"/>
                  <a:gd name="T76" fmla="*/ 28 w 36"/>
                  <a:gd name="T77" fmla="*/ 14 h 56"/>
                  <a:gd name="T78" fmla="*/ 25 w 36"/>
                  <a:gd name="T79" fmla="*/ 12 h 56"/>
                  <a:gd name="T80" fmla="*/ 22 w 36"/>
                  <a:gd name="T81" fmla="*/ 6 h 56"/>
                  <a:gd name="T82" fmla="*/ 16 w 36"/>
                  <a:gd name="T83" fmla="*/ 6 h 56"/>
                  <a:gd name="T84" fmla="*/ 14 w 36"/>
                  <a:gd name="T85" fmla="*/ 6 h 56"/>
                  <a:gd name="T86" fmla="*/ 11 w 36"/>
                  <a:gd name="T87" fmla="*/ 9 h 56"/>
                  <a:gd name="T88" fmla="*/ 8 w 36"/>
                  <a:gd name="T89" fmla="*/ 14 h 56"/>
                  <a:gd name="T90" fmla="*/ 8 w 36"/>
                  <a:gd name="T91" fmla="*/ 20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20"/>
                    </a:lnTo>
                    <a:lnTo>
                      <a:pt x="2" y="12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30" y="3"/>
                    </a:lnTo>
                    <a:lnTo>
                      <a:pt x="30" y="6"/>
                    </a:lnTo>
                    <a:lnTo>
                      <a:pt x="33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6" y="28"/>
                    </a:lnTo>
                    <a:lnTo>
                      <a:pt x="36" y="37"/>
                    </a:lnTo>
                    <a:lnTo>
                      <a:pt x="33" y="45"/>
                    </a:lnTo>
                    <a:lnTo>
                      <a:pt x="30" y="51"/>
                    </a:lnTo>
                    <a:lnTo>
                      <a:pt x="28" y="53"/>
                    </a:lnTo>
                    <a:lnTo>
                      <a:pt x="22" y="56"/>
                    </a:lnTo>
                    <a:lnTo>
                      <a:pt x="16" y="56"/>
                    </a:lnTo>
                    <a:lnTo>
                      <a:pt x="11" y="56"/>
                    </a:lnTo>
                    <a:lnTo>
                      <a:pt x="5" y="51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2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6" y="51"/>
                    </a:lnTo>
                    <a:lnTo>
                      <a:pt x="22" y="48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2"/>
                    </a:lnTo>
                    <a:lnTo>
                      <a:pt x="22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1" y="9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62" name="Line 6987"/>
              <p:cNvSpPr>
                <a:spLocks noChangeShapeType="1"/>
              </p:cNvSpPr>
              <p:nvPr/>
            </p:nvSpPr>
            <p:spPr bwMode="auto">
              <a:xfrm flipH="1">
                <a:off x="2096" y="3141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3" name="Line 6988"/>
              <p:cNvSpPr>
                <a:spLocks noChangeShapeType="1"/>
              </p:cNvSpPr>
              <p:nvPr/>
            </p:nvSpPr>
            <p:spPr bwMode="auto">
              <a:xfrm>
                <a:off x="670" y="3105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4" name="Line 6989"/>
              <p:cNvSpPr>
                <a:spLocks noChangeShapeType="1"/>
              </p:cNvSpPr>
              <p:nvPr/>
            </p:nvSpPr>
            <p:spPr bwMode="auto">
              <a:xfrm flipH="1">
                <a:off x="2124" y="3105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5" name="Line 6990"/>
              <p:cNvSpPr>
                <a:spLocks noChangeShapeType="1"/>
              </p:cNvSpPr>
              <p:nvPr/>
            </p:nvSpPr>
            <p:spPr bwMode="auto">
              <a:xfrm>
                <a:off x="670" y="3066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6" name="Line 6991"/>
              <p:cNvSpPr>
                <a:spLocks noChangeShapeType="1"/>
              </p:cNvSpPr>
              <p:nvPr/>
            </p:nvSpPr>
            <p:spPr bwMode="auto">
              <a:xfrm flipH="1">
                <a:off x="2124" y="3066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7" name="Line 6992"/>
              <p:cNvSpPr>
                <a:spLocks noChangeShapeType="1"/>
              </p:cNvSpPr>
              <p:nvPr/>
            </p:nvSpPr>
            <p:spPr bwMode="auto">
              <a:xfrm>
                <a:off x="670" y="303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8" name="Line 6993"/>
              <p:cNvSpPr>
                <a:spLocks noChangeShapeType="1"/>
              </p:cNvSpPr>
              <p:nvPr/>
            </p:nvSpPr>
            <p:spPr bwMode="auto">
              <a:xfrm flipH="1">
                <a:off x="2124" y="303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69" name="Line 6994"/>
              <p:cNvSpPr>
                <a:spLocks noChangeShapeType="1"/>
              </p:cNvSpPr>
              <p:nvPr/>
            </p:nvSpPr>
            <p:spPr bwMode="auto">
              <a:xfrm>
                <a:off x="670" y="2991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0" name="Line 6995"/>
              <p:cNvSpPr>
                <a:spLocks noChangeShapeType="1"/>
              </p:cNvSpPr>
              <p:nvPr/>
            </p:nvSpPr>
            <p:spPr bwMode="auto">
              <a:xfrm flipH="1">
                <a:off x="2124" y="2991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1" name="Line 6996"/>
              <p:cNvSpPr>
                <a:spLocks noChangeShapeType="1"/>
              </p:cNvSpPr>
              <p:nvPr/>
            </p:nvSpPr>
            <p:spPr bwMode="auto">
              <a:xfrm>
                <a:off x="670" y="2954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2" name="Freeform 6997"/>
              <p:cNvSpPr>
                <a:spLocks noEditPoints="1"/>
              </p:cNvSpPr>
              <p:nvPr/>
            </p:nvSpPr>
            <p:spPr bwMode="auto">
              <a:xfrm>
                <a:off x="469" y="2924"/>
                <a:ext cx="39" cy="55"/>
              </a:xfrm>
              <a:custGeom>
                <a:avLst/>
                <a:gdLst>
                  <a:gd name="T0" fmla="*/ 25 w 39"/>
                  <a:gd name="T1" fmla="*/ 55 h 55"/>
                  <a:gd name="T2" fmla="*/ 25 w 39"/>
                  <a:gd name="T3" fmla="*/ 42 h 55"/>
                  <a:gd name="T4" fmla="*/ 0 w 39"/>
                  <a:gd name="T5" fmla="*/ 42 h 55"/>
                  <a:gd name="T6" fmla="*/ 0 w 39"/>
                  <a:gd name="T7" fmla="*/ 36 h 55"/>
                  <a:gd name="T8" fmla="*/ 28 w 39"/>
                  <a:gd name="T9" fmla="*/ 0 h 55"/>
                  <a:gd name="T10" fmla="*/ 34 w 39"/>
                  <a:gd name="T11" fmla="*/ 0 h 55"/>
                  <a:gd name="T12" fmla="*/ 34 w 39"/>
                  <a:gd name="T13" fmla="*/ 36 h 55"/>
                  <a:gd name="T14" fmla="*/ 39 w 39"/>
                  <a:gd name="T15" fmla="*/ 36 h 55"/>
                  <a:gd name="T16" fmla="*/ 39 w 39"/>
                  <a:gd name="T17" fmla="*/ 42 h 55"/>
                  <a:gd name="T18" fmla="*/ 34 w 39"/>
                  <a:gd name="T19" fmla="*/ 42 h 55"/>
                  <a:gd name="T20" fmla="*/ 34 w 39"/>
                  <a:gd name="T21" fmla="*/ 55 h 55"/>
                  <a:gd name="T22" fmla="*/ 25 w 39"/>
                  <a:gd name="T23" fmla="*/ 55 h 55"/>
                  <a:gd name="T24" fmla="*/ 25 w 39"/>
                  <a:gd name="T25" fmla="*/ 36 h 55"/>
                  <a:gd name="T26" fmla="*/ 25 w 39"/>
                  <a:gd name="T27" fmla="*/ 14 h 55"/>
                  <a:gd name="T28" fmla="*/ 9 w 39"/>
                  <a:gd name="T29" fmla="*/ 36 h 55"/>
                  <a:gd name="T30" fmla="*/ 25 w 39"/>
                  <a:gd name="T31" fmla="*/ 36 h 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9"/>
                  <a:gd name="T49" fmla="*/ 0 h 55"/>
                  <a:gd name="T50" fmla="*/ 39 w 39"/>
                  <a:gd name="T51" fmla="*/ 55 h 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9" h="55">
                    <a:moveTo>
                      <a:pt x="25" y="55"/>
                    </a:moveTo>
                    <a:lnTo>
                      <a:pt x="25" y="42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4" y="36"/>
                    </a:lnTo>
                    <a:lnTo>
                      <a:pt x="39" y="36"/>
                    </a:lnTo>
                    <a:lnTo>
                      <a:pt x="39" y="42"/>
                    </a:lnTo>
                    <a:lnTo>
                      <a:pt x="34" y="42"/>
                    </a:lnTo>
                    <a:lnTo>
                      <a:pt x="34" y="55"/>
                    </a:lnTo>
                    <a:lnTo>
                      <a:pt x="25" y="55"/>
                    </a:lnTo>
                    <a:close/>
                    <a:moveTo>
                      <a:pt x="25" y="36"/>
                    </a:moveTo>
                    <a:lnTo>
                      <a:pt x="25" y="14"/>
                    </a:lnTo>
                    <a:lnTo>
                      <a:pt x="9" y="36"/>
                    </a:lnTo>
                    <a:lnTo>
                      <a:pt x="2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73" name="Freeform 6998"/>
              <p:cNvSpPr>
                <a:spLocks noEditPoints="1"/>
              </p:cNvSpPr>
              <p:nvPr/>
            </p:nvSpPr>
            <p:spPr bwMode="auto">
              <a:xfrm>
                <a:off x="514" y="2924"/>
                <a:ext cx="39" cy="55"/>
              </a:xfrm>
              <a:custGeom>
                <a:avLst/>
                <a:gdLst>
                  <a:gd name="T0" fmla="*/ 0 w 39"/>
                  <a:gd name="T1" fmla="*/ 28 h 55"/>
                  <a:gd name="T2" fmla="*/ 3 w 39"/>
                  <a:gd name="T3" fmla="*/ 19 h 55"/>
                  <a:gd name="T4" fmla="*/ 3 w 39"/>
                  <a:gd name="T5" fmla="*/ 11 h 55"/>
                  <a:gd name="T6" fmla="*/ 6 w 39"/>
                  <a:gd name="T7" fmla="*/ 5 h 55"/>
                  <a:gd name="T8" fmla="*/ 8 w 39"/>
                  <a:gd name="T9" fmla="*/ 2 h 55"/>
                  <a:gd name="T10" fmla="*/ 14 w 39"/>
                  <a:gd name="T11" fmla="*/ 0 h 55"/>
                  <a:gd name="T12" fmla="*/ 20 w 39"/>
                  <a:gd name="T13" fmla="*/ 0 h 55"/>
                  <a:gd name="T14" fmla="*/ 25 w 39"/>
                  <a:gd name="T15" fmla="*/ 0 h 55"/>
                  <a:gd name="T16" fmla="*/ 28 w 39"/>
                  <a:gd name="T17" fmla="*/ 0 h 55"/>
                  <a:gd name="T18" fmla="*/ 31 w 39"/>
                  <a:gd name="T19" fmla="*/ 2 h 55"/>
                  <a:gd name="T20" fmla="*/ 33 w 39"/>
                  <a:gd name="T21" fmla="*/ 5 h 55"/>
                  <a:gd name="T22" fmla="*/ 36 w 39"/>
                  <a:gd name="T23" fmla="*/ 11 h 55"/>
                  <a:gd name="T24" fmla="*/ 36 w 39"/>
                  <a:gd name="T25" fmla="*/ 14 h 55"/>
                  <a:gd name="T26" fmla="*/ 36 w 39"/>
                  <a:gd name="T27" fmla="*/ 19 h 55"/>
                  <a:gd name="T28" fmla="*/ 39 w 39"/>
                  <a:gd name="T29" fmla="*/ 28 h 55"/>
                  <a:gd name="T30" fmla="*/ 36 w 39"/>
                  <a:gd name="T31" fmla="*/ 36 h 55"/>
                  <a:gd name="T32" fmla="*/ 36 w 39"/>
                  <a:gd name="T33" fmla="*/ 44 h 55"/>
                  <a:gd name="T34" fmla="*/ 33 w 39"/>
                  <a:gd name="T35" fmla="*/ 50 h 55"/>
                  <a:gd name="T36" fmla="*/ 31 w 39"/>
                  <a:gd name="T37" fmla="*/ 53 h 55"/>
                  <a:gd name="T38" fmla="*/ 25 w 39"/>
                  <a:gd name="T39" fmla="*/ 55 h 55"/>
                  <a:gd name="T40" fmla="*/ 20 w 39"/>
                  <a:gd name="T41" fmla="*/ 55 h 55"/>
                  <a:gd name="T42" fmla="*/ 11 w 39"/>
                  <a:gd name="T43" fmla="*/ 55 h 55"/>
                  <a:gd name="T44" fmla="*/ 6 w 39"/>
                  <a:gd name="T45" fmla="*/ 50 h 55"/>
                  <a:gd name="T46" fmla="*/ 3 w 39"/>
                  <a:gd name="T47" fmla="*/ 44 h 55"/>
                  <a:gd name="T48" fmla="*/ 3 w 39"/>
                  <a:gd name="T49" fmla="*/ 36 h 55"/>
                  <a:gd name="T50" fmla="*/ 0 w 39"/>
                  <a:gd name="T51" fmla="*/ 28 h 55"/>
                  <a:gd name="T52" fmla="*/ 8 w 39"/>
                  <a:gd name="T53" fmla="*/ 28 h 55"/>
                  <a:gd name="T54" fmla="*/ 8 w 39"/>
                  <a:gd name="T55" fmla="*/ 36 h 55"/>
                  <a:gd name="T56" fmla="*/ 11 w 39"/>
                  <a:gd name="T57" fmla="*/ 42 h 55"/>
                  <a:gd name="T58" fmla="*/ 11 w 39"/>
                  <a:gd name="T59" fmla="*/ 44 h 55"/>
                  <a:gd name="T60" fmla="*/ 14 w 39"/>
                  <a:gd name="T61" fmla="*/ 50 h 55"/>
                  <a:gd name="T62" fmla="*/ 20 w 39"/>
                  <a:gd name="T63" fmla="*/ 50 h 55"/>
                  <a:gd name="T64" fmla="*/ 25 w 39"/>
                  <a:gd name="T65" fmla="*/ 50 h 55"/>
                  <a:gd name="T66" fmla="*/ 28 w 39"/>
                  <a:gd name="T67" fmla="*/ 44 h 55"/>
                  <a:gd name="T68" fmla="*/ 28 w 39"/>
                  <a:gd name="T69" fmla="*/ 42 h 55"/>
                  <a:gd name="T70" fmla="*/ 31 w 39"/>
                  <a:gd name="T71" fmla="*/ 36 h 55"/>
                  <a:gd name="T72" fmla="*/ 31 w 39"/>
                  <a:gd name="T73" fmla="*/ 28 h 55"/>
                  <a:gd name="T74" fmla="*/ 31 w 39"/>
                  <a:gd name="T75" fmla="*/ 19 h 55"/>
                  <a:gd name="T76" fmla="*/ 28 w 39"/>
                  <a:gd name="T77" fmla="*/ 14 h 55"/>
                  <a:gd name="T78" fmla="*/ 28 w 39"/>
                  <a:gd name="T79" fmla="*/ 11 h 55"/>
                  <a:gd name="T80" fmla="*/ 25 w 39"/>
                  <a:gd name="T81" fmla="*/ 8 h 55"/>
                  <a:gd name="T82" fmla="*/ 20 w 39"/>
                  <a:gd name="T83" fmla="*/ 5 h 55"/>
                  <a:gd name="T84" fmla="*/ 14 w 39"/>
                  <a:gd name="T85" fmla="*/ 5 h 55"/>
                  <a:gd name="T86" fmla="*/ 11 w 39"/>
                  <a:gd name="T87" fmla="*/ 11 h 55"/>
                  <a:gd name="T88" fmla="*/ 11 w 39"/>
                  <a:gd name="T89" fmla="*/ 14 h 55"/>
                  <a:gd name="T90" fmla="*/ 8 w 39"/>
                  <a:gd name="T91" fmla="*/ 19 h 55"/>
                  <a:gd name="T92" fmla="*/ 8 w 39"/>
                  <a:gd name="T93" fmla="*/ 28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5"/>
                  <a:gd name="T143" fmla="*/ 39 w 39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5">
                    <a:moveTo>
                      <a:pt x="0" y="28"/>
                    </a:moveTo>
                    <a:lnTo>
                      <a:pt x="3" y="19"/>
                    </a:lnTo>
                    <a:lnTo>
                      <a:pt x="3" y="11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1" y="2"/>
                    </a:lnTo>
                    <a:lnTo>
                      <a:pt x="33" y="5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9" y="28"/>
                    </a:lnTo>
                    <a:lnTo>
                      <a:pt x="36" y="36"/>
                    </a:lnTo>
                    <a:lnTo>
                      <a:pt x="36" y="44"/>
                    </a:lnTo>
                    <a:lnTo>
                      <a:pt x="33" y="50"/>
                    </a:lnTo>
                    <a:lnTo>
                      <a:pt x="31" y="53"/>
                    </a:lnTo>
                    <a:lnTo>
                      <a:pt x="25" y="55"/>
                    </a:lnTo>
                    <a:lnTo>
                      <a:pt x="20" y="55"/>
                    </a:lnTo>
                    <a:lnTo>
                      <a:pt x="11" y="55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3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11" y="42"/>
                    </a:lnTo>
                    <a:lnTo>
                      <a:pt x="11" y="44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5" y="50"/>
                    </a:lnTo>
                    <a:lnTo>
                      <a:pt x="28" y="44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19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0" y="5"/>
                    </a:lnTo>
                    <a:lnTo>
                      <a:pt x="14" y="5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74" name="Freeform 6999"/>
              <p:cNvSpPr>
                <a:spLocks noEditPoints="1"/>
              </p:cNvSpPr>
              <p:nvPr/>
            </p:nvSpPr>
            <p:spPr bwMode="auto">
              <a:xfrm>
                <a:off x="559" y="2924"/>
                <a:ext cx="36" cy="55"/>
              </a:xfrm>
              <a:custGeom>
                <a:avLst/>
                <a:gdLst>
                  <a:gd name="T0" fmla="*/ 0 w 36"/>
                  <a:gd name="T1" fmla="*/ 28 h 55"/>
                  <a:gd name="T2" fmla="*/ 0 w 36"/>
                  <a:gd name="T3" fmla="*/ 19 h 55"/>
                  <a:gd name="T4" fmla="*/ 2 w 36"/>
                  <a:gd name="T5" fmla="*/ 11 h 55"/>
                  <a:gd name="T6" fmla="*/ 5 w 36"/>
                  <a:gd name="T7" fmla="*/ 5 h 55"/>
                  <a:gd name="T8" fmla="*/ 8 w 36"/>
                  <a:gd name="T9" fmla="*/ 2 h 55"/>
                  <a:gd name="T10" fmla="*/ 11 w 36"/>
                  <a:gd name="T11" fmla="*/ 0 h 55"/>
                  <a:gd name="T12" fmla="*/ 16 w 36"/>
                  <a:gd name="T13" fmla="*/ 0 h 55"/>
                  <a:gd name="T14" fmla="*/ 22 w 36"/>
                  <a:gd name="T15" fmla="*/ 0 h 55"/>
                  <a:gd name="T16" fmla="*/ 25 w 36"/>
                  <a:gd name="T17" fmla="*/ 0 h 55"/>
                  <a:gd name="T18" fmla="*/ 30 w 36"/>
                  <a:gd name="T19" fmla="*/ 2 h 55"/>
                  <a:gd name="T20" fmla="*/ 30 w 36"/>
                  <a:gd name="T21" fmla="*/ 5 h 55"/>
                  <a:gd name="T22" fmla="*/ 33 w 36"/>
                  <a:gd name="T23" fmla="*/ 11 h 55"/>
                  <a:gd name="T24" fmla="*/ 36 w 36"/>
                  <a:gd name="T25" fmla="*/ 14 h 55"/>
                  <a:gd name="T26" fmla="*/ 36 w 36"/>
                  <a:gd name="T27" fmla="*/ 19 h 55"/>
                  <a:gd name="T28" fmla="*/ 36 w 36"/>
                  <a:gd name="T29" fmla="*/ 28 h 55"/>
                  <a:gd name="T30" fmla="*/ 36 w 36"/>
                  <a:gd name="T31" fmla="*/ 36 h 55"/>
                  <a:gd name="T32" fmla="*/ 33 w 36"/>
                  <a:gd name="T33" fmla="*/ 44 h 55"/>
                  <a:gd name="T34" fmla="*/ 30 w 36"/>
                  <a:gd name="T35" fmla="*/ 50 h 55"/>
                  <a:gd name="T36" fmla="*/ 28 w 36"/>
                  <a:gd name="T37" fmla="*/ 53 h 55"/>
                  <a:gd name="T38" fmla="*/ 22 w 36"/>
                  <a:gd name="T39" fmla="*/ 55 h 55"/>
                  <a:gd name="T40" fmla="*/ 16 w 36"/>
                  <a:gd name="T41" fmla="*/ 55 h 55"/>
                  <a:gd name="T42" fmla="*/ 11 w 36"/>
                  <a:gd name="T43" fmla="*/ 55 h 55"/>
                  <a:gd name="T44" fmla="*/ 5 w 36"/>
                  <a:gd name="T45" fmla="*/ 50 h 55"/>
                  <a:gd name="T46" fmla="*/ 2 w 36"/>
                  <a:gd name="T47" fmla="*/ 44 h 55"/>
                  <a:gd name="T48" fmla="*/ 0 w 36"/>
                  <a:gd name="T49" fmla="*/ 36 h 55"/>
                  <a:gd name="T50" fmla="*/ 0 w 36"/>
                  <a:gd name="T51" fmla="*/ 28 h 55"/>
                  <a:gd name="T52" fmla="*/ 8 w 36"/>
                  <a:gd name="T53" fmla="*/ 28 h 55"/>
                  <a:gd name="T54" fmla="*/ 8 w 36"/>
                  <a:gd name="T55" fmla="*/ 36 h 55"/>
                  <a:gd name="T56" fmla="*/ 8 w 36"/>
                  <a:gd name="T57" fmla="*/ 42 h 55"/>
                  <a:gd name="T58" fmla="*/ 11 w 36"/>
                  <a:gd name="T59" fmla="*/ 44 h 55"/>
                  <a:gd name="T60" fmla="*/ 14 w 36"/>
                  <a:gd name="T61" fmla="*/ 50 h 55"/>
                  <a:gd name="T62" fmla="*/ 16 w 36"/>
                  <a:gd name="T63" fmla="*/ 50 h 55"/>
                  <a:gd name="T64" fmla="*/ 22 w 36"/>
                  <a:gd name="T65" fmla="*/ 50 h 55"/>
                  <a:gd name="T66" fmla="*/ 25 w 36"/>
                  <a:gd name="T67" fmla="*/ 44 h 55"/>
                  <a:gd name="T68" fmla="*/ 28 w 36"/>
                  <a:gd name="T69" fmla="*/ 42 h 55"/>
                  <a:gd name="T70" fmla="*/ 28 w 36"/>
                  <a:gd name="T71" fmla="*/ 36 h 55"/>
                  <a:gd name="T72" fmla="*/ 28 w 36"/>
                  <a:gd name="T73" fmla="*/ 28 h 55"/>
                  <a:gd name="T74" fmla="*/ 28 w 36"/>
                  <a:gd name="T75" fmla="*/ 19 h 55"/>
                  <a:gd name="T76" fmla="*/ 28 w 36"/>
                  <a:gd name="T77" fmla="*/ 14 h 55"/>
                  <a:gd name="T78" fmla="*/ 25 w 36"/>
                  <a:gd name="T79" fmla="*/ 11 h 55"/>
                  <a:gd name="T80" fmla="*/ 22 w 36"/>
                  <a:gd name="T81" fmla="*/ 8 h 55"/>
                  <a:gd name="T82" fmla="*/ 16 w 36"/>
                  <a:gd name="T83" fmla="*/ 5 h 55"/>
                  <a:gd name="T84" fmla="*/ 14 w 36"/>
                  <a:gd name="T85" fmla="*/ 5 h 55"/>
                  <a:gd name="T86" fmla="*/ 11 w 36"/>
                  <a:gd name="T87" fmla="*/ 11 h 55"/>
                  <a:gd name="T88" fmla="*/ 8 w 36"/>
                  <a:gd name="T89" fmla="*/ 14 h 55"/>
                  <a:gd name="T90" fmla="*/ 8 w 36"/>
                  <a:gd name="T91" fmla="*/ 19 h 55"/>
                  <a:gd name="T92" fmla="*/ 8 w 36"/>
                  <a:gd name="T93" fmla="*/ 28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5"/>
                  <a:gd name="T143" fmla="*/ 36 w 36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5">
                    <a:moveTo>
                      <a:pt x="0" y="28"/>
                    </a:moveTo>
                    <a:lnTo>
                      <a:pt x="0" y="19"/>
                    </a:lnTo>
                    <a:lnTo>
                      <a:pt x="2" y="11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30" y="2"/>
                    </a:lnTo>
                    <a:lnTo>
                      <a:pt x="30" y="5"/>
                    </a:lnTo>
                    <a:lnTo>
                      <a:pt x="33" y="11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4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2" y="55"/>
                    </a:lnTo>
                    <a:lnTo>
                      <a:pt x="16" y="55"/>
                    </a:lnTo>
                    <a:lnTo>
                      <a:pt x="11" y="55"/>
                    </a:lnTo>
                    <a:lnTo>
                      <a:pt x="5" y="50"/>
                    </a:lnTo>
                    <a:lnTo>
                      <a:pt x="2" y="44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4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22" y="50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6" y="5"/>
                    </a:lnTo>
                    <a:lnTo>
                      <a:pt x="14" y="5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75" name="Line 7000"/>
              <p:cNvSpPr>
                <a:spLocks noChangeShapeType="1"/>
              </p:cNvSpPr>
              <p:nvPr/>
            </p:nvSpPr>
            <p:spPr bwMode="auto">
              <a:xfrm flipH="1">
                <a:off x="2096" y="2954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6" name="Line 7001"/>
              <p:cNvSpPr>
                <a:spLocks noChangeShapeType="1"/>
              </p:cNvSpPr>
              <p:nvPr/>
            </p:nvSpPr>
            <p:spPr bwMode="auto">
              <a:xfrm>
                <a:off x="670" y="2915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7" name="Line 7002"/>
              <p:cNvSpPr>
                <a:spLocks noChangeShapeType="1"/>
              </p:cNvSpPr>
              <p:nvPr/>
            </p:nvSpPr>
            <p:spPr bwMode="auto">
              <a:xfrm flipH="1">
                <a:off x="2124" y="2915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8" name="Line 7003"/>
              <p:cNvSpPr>
                <a:spLocks noChangeShapeType="1"/>
              </p:cNvSpPr>
              <p:nvPr/>
            </p:nvSpPr>
            <p:spPr bwMode="auto">
              <a:xfrm>
                <a:off x="670" y="2879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79" name="Line 7004"/>
              <p:cNvSpPr>
                <a:spLocks noChangeShapeType="1"/>
              </p:cNvSpPr>
              <p:nvPr/>
            </p:nvSpPr>
            <p:spPr bwMode="auto">
              <a:xfrm flipH="1">
                <a:off x="2124" y="2879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0" name="Line 7005"/>
              <p:cNvSpPr>
                <a:spLocks noChangeShapeType="1"/>
              </p:cNvSpPr>
              <p:nvPr/>
            </p:nvSpPr>
            <p:spPr bwMode="auto">
              <a:xfrm>
                <a:off x="670" y="284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1" name="Line 7006"/>
              <p:cNvSpPr>
                <a:spLocks noChangeShapeType="1"/>
              </p:cNvSpPr>
              <p:nvPr/>
            </p:nvSpPr>
            <p:spPr bwMode="auto">
              <a:xfrm flipH="1">
                <a:off x="2124" y="2840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2" name="Line 7007"/>
              <p:cNvSpPr>
                <a:spLocks noChangeShapeType="1"/>
              </p:cNvSpPr>
              <p:nvPr/>
            </p:nvSpPr>
            <p:spPr bwMode="auto">
              <a:xfrm>
                <a:off x="670" y="2801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3" name="Line 7008"/>
              <p:cNvSpPr>
                <a:spLocks noChangeShapeType="1"/>
              </p:cNvSpPr>
              <p:nvPr/>
            </p:nvSpPr>
            <p:spPr bwMode="auto">
              <a:xfrm flipH="1">
                <a:off x="2124" y="2801"/>
                <a:ext cx="28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4" name="Line 7009"/>
              <p:cNvSpPr>
                <a:spLocks noChangeShapeType="1"/>
              </p:cNvSpPr>
              <p:nvPr/>
            </p:nvSpPr>
            <p:spPr bwMode="auto">
              <a:xfrm>
                <a:off x="670" y="2765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5" name="Freeform 7010"/>
              <p:cNvSpPr>
                <a:spLocks/>
              </p:cNvSpPr>
              <p:nvPr/>
            </p:nvSpPr>
            <p:spPr bwMode="auto">
              <a:xfrm>
                <a:off x="472" y="2737"/>
                <a:ext cx="36" cy="56"/>
              </a:xfrm>
              <a:custGeom>
                <a:avLst/>
                <a:gdLst>
                  <a:gd name="T0" fmla="*/ 0 w 36"/>
                  <a:gd name="T1" fmla="*/ 39 h 56"/>
                  <a:gd name="T2" fmla="*/ 9 w 36"/>
                  <a:gd name="T3" fmla="*/ 39 h 56"/>
                  <a:gd name="T4" fmla="*/ 9 w 36"/>
                  <a:gd name="T5" fmla="*/ 42 h 56"/>
                  <a:gd name="T6" fmla="*/ 11 w 36"/>
                  <a:gd name="T7" fmla="*/ 44 h 56"/>
                  <a:gd name="T8" fmla="*/ 14 w 36"/>
                  <a:gd name="T9" fmla="*/ 47 h 56"/>
                  <a:gd name="T10" fmla="*/ 17 w 36"/>
                  <a:gd name="T11" fmla="*/ 47 h 56"/>
                  <a:gd name="T12" fmla="*/ 22 w 36"/>
                  <a:gd name="T13" fmla="*/ 47 h 56"/>
                  <a:gd name="T14" fmla="*/ 25 w 36"/>
                  <a:gd name="T15" fmla="*/ 44 h 56"/>
                  <a:gd name="T16" fmla="*/ 28 w 36"/>
                  <a:gd name="T17" fmla="*/ 42 h 56"/>
                  <a:gd name="T18" fmla="*/ 28 w 36"/>
                  <a:gd name="T19" fmla="*/ 36 h 56"/>
                  <a:gd name="T20" fmla="*/ 28 w 36"/>
                  <a:gd name="T21" fmla="*/ 30 h 56"/>
                  <a:gd name="T22" fmla="*/ 25 w 36"/>
                  <a:gd name="T23" fmla="*/ 25 h 56"/>
                  <a:gd name="T24" fmla="*/ 22 w 36"/>
                  <a:gd name="T25" fmla="*/ 25 h 56"/>
                  <a:gd name="T26" fmla="*/ 17 w 36"/>
                  <a:gd name="T27" fmla="*/ 22 h 56"/>
                  <a:gd name="T28" fmla="*/ 14 w 36"/>
                  <a:gd name="T29" fmla="*/ 22 h 56"/>
                  <a:gd name="T30" fmla="*/ 11 w 36"/>
                  <a:gd name="T31" fmla="*/ 25 h 56"/>
                  <a:gd name="T32" fmla="*/ 11 w 36"/>
                  <a:gd name="T33" fmla="*/ 25 h 56"/>
                  <a:gd name="T34" fmla="*/ 9 w 36"/>
                  <a:gd name="T35" fmla="*/ 28 h 56"/>
                  <a:gd name="T36" fmla="*/ 0 w 36"/>
                  <a:gd name="T37" fmla="*/ 28 h 56"/>
                  <a:gd name="T38" fmla="*/ 6 w 36"/>
                  <a:gd name="T39" fmla="*/ 0 h 56"/>
                  <a:gd name="T40" fmla="*/ 34 w 36"/>
                  <a:gd name="T41" fmla="*/ 0 h 56"/>
                  <a:gd name="T42" fmla="*/ 34 w 36"/>
                  <a:gd name="T43" fmla="*/ 5 h 56"/>
                  <a:gd name="T44" fmla="*/ 11 w 36"/>
                  <a:gd name="T45" fmla="*/ 5 h 56"/>
                  <a:gd name="T46" fmla="*/ 9 w 36"/>
                  <a:gd name="T47" fmla="*/ 19 h 56"/>
                  <a:gd name="T48" fmla="*/ 14 w 36"/>
                  <a:gd name="T49" fmla="*/ 17 h 56"/>
                  <a:gd name="T50" fmla="*/ 20 w 36"/>
                  <a:gd name="T51" fmla="*/ 17 h 56"/>
                  <a:gd name="T52" fmla="*/ 25 w 36"/>
                  <a:gd name="T53" fmla="*/ 17 h 56"/>
                  <a:gd name="T54" fmla="*/ 31 w 36"/>
                  <a:gd name="T55" fmla="*/ 22 h 56"/>
                  <a:gd name="T56" fmla="*/ 36 w 36"/>
                  <a:gd name="T57" fmla="*/ 28 h 56"/>
                  <a:gd name="T58" fmla="*/ 36 w 36"/>
                  <a:gd name="T59" fmla="*/ 33 h 56"/>
                  <a:gd name="T60" fmla="*/ 36 w 36"/>
                  <a:gd name="T61" fmla="*/ 42 h 56"/>
                  <a:gd name="T62" fmla="*/ 34 w 36"/>
                  <a:gd name="T63" fmla="*/ 47 h 56"/>
                  <a:gd name="T64" fmla="*/ 25 w 36"/>
                  <a:gd name="T65" fmla="*/ 53 h 56"/>
                  <a:gd name="T66" fmla="*/ 17 w 36"/>
                  <a:gd name="T67" fmla="*/ 56 h 56"/>
                  <a:gd name="T68" fmla="*/ 11 w 36"/>
                  <a:gd name="T69" fmla="*/ 53 h 56"/>
                  <a:gd name="T70" fmla="*/ 6 w 36"/>
                  <a:gd name="T71" fmla="*/ 50 h 56"/>
                  <a:gd name="T72" fmla="*/ 3 w 36"/>
                  <a:gd name="T73" fmla="*/ 44 h 56"/>
                  <a:gd name="T74" fmla="*/ 0 w 36"/>
                  <a:gd name="T75" fmla="*/ 39 h 5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6"/>
                  <a:gd name="T115" fmla="*/ 0 h 56"/>
                  <a:gd name="T116" fmla="*/ 36 w 36"/>
                  <a:gd name="T117" fmla="*/ 56 h 5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6" h="56">
                    <a:moveTo>
                      <a:pt x="0" y="39"/>
                    </a:moveTo>
                    <a:lnTo>
                      <a:pt x="9" y="39"/>
                    </a:lnTo>
                    <a:lnTo>
                      <a:pt x="9" y="42"/>
                    </a:lnTo>
                    <a:lnTo>
                      <a:pt x="11" y="44"/>
                    </a:lnTo>
                    <a:lnTo>
                      <a:pt x="14" y="47"/>
                    </a:lnTo>
                    <a:lnTo>
                      <a:pt x="17" y="47"/>
                    </a:lnTo>
                    <a:lnTo>
                      <a:pt x="22" y="47"/>
                    </a:lnTo>
                    <a:lnTo>
                      <a:pt x="25" y="44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30"/>
                    </a:lnTo>
                    <a:lnTo>
                      <a:pt x="25" y="25"/>
                    </a:lnTo>
                    <a:lnTo>
                      <a:pt x="22" y="25"/>
                    </a:lnTo>
                    <a:lnTo>
                      <a:pt x="17" y="22"/>
                    </a:lnTo>
                    <a:lnTo>
                      <a:pt x="14" y="22"/>
                    </a:lnTo>
                    <a:lnTo>
                      <a:pt x="11" y="25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6" y="0"/>
                    </a:lnTo>
                    <a:lnTo>
                      <a:pt x="34" y="0"/>
                    </a:lnTo>
                    <a:lnTo>
                      <a:pt x="34" y="5"/>
                    </a:lnTo>
                    <a:lnTo>
                      <a:pt x="11" y="5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20" y="17"/>
                    </a:lnTo>
                    <a:lnTo>
                      <a:pt x="25" y="17"/>
                    </a:lnTo>
                    <a:lnTo>
                      <a:pt x="31" y="22"/>
                    </a:lnTo>
                    <a:lnTo>
                      <a:pt x="36" y="28"/>
                    </a:lnTo>
                    <a:lnTo>
                      <a:pt x="36" y="33"/>
                    </a:lnTo>
                    <a:lnTo>
                      <a:pt x="36" y="42"/>
                    </a:lnTo>
                    <a:lnTo>
                      <a:pt x="34" y="47"/>
                    </a:lnTo>
                    <a:lnTo>
                      <a:pt x="25" y="53"/>
                    </a:lnTo>
                    <a:lnTo>
                      <a:pt x="17" y="56"/>
                    </a:lnTo>
                    <a:lnTo>
                      <a:pt x="11" y="53"/>
                    </a:lnTo>
                    <a:lnTo>
                      <a:pt x="6" y="50"/>
                    </a:lnTo>
                    <a:lnTo>
                      <a:pt x="3" y="44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86" name="Freeform 7011"/>
              <p:cNvSpPr>
                <a:spLocks noEditPoints="1"/>
              </p:cNvSpPr>
              <p:nvPr/>
            </p:nvSpPr>
            <p:spPr bwMode="auto">
              <a:xfrm>
                <a:off x="514" y="2734"/>
                <a:ext cx="39" cy="59"/>
              </a:xfrm>
              <a:custGeom>
                <a:avLst/>
                <a:gdLst>
                  <a:gd name="T0" fmla="*/ 0 w 39"/>
                  <a:gd name="T1" fmla="*/ 28 h 59"/>
                  <a:gd name="T2" fmla="*/ 3 w 39"/>
                  <a:gd name="T3" fmla="*/ 20 h 59"/>
                  <a:gd name="T4" fmla="*/ 3 w 39"/>
                  <a:gd name="T5" fmla="*/ 14 h 59"/>
                  <a:gd name="T6" fmla="*/ 6 w 39"/>
                  <a:gd name="T7" fmla="*/ 8 h 59"/>
                  <a:gd name="T8" fmla="*/ 8 w 39"/>
                  <a:gd name="T9" fmla="*/ 3 h 59"/>
                  <a:gd name="T10" fmla="*/ 14 w 39"/>
                  <a:gd name="T11" fmla="*/ 0 h 59"/>
                  <a:gd name="T12" fmla="*/ 20 w 39"/>
                  <a:gd name="T13" fmla="*/ 0 h 59"/>
                  <a:gd name="T14" fmla="*/ 25 w 39"/>
                  <a:gd name="T15" fmla="*/ 0 h 59"/>
                  <a:gd name="T16" fmla="*/ 28 w 39"/>
                  <a:gd name="T17" fmla="*/ 3 h 59"/>
                  <a:gd name="T18" fmla="*/ 31 w 39"/>
                  <a:gd name="T19" fmla="*/ 6 h 59"/>
                  <a:gd name="T20" fmla="*/ 33 w 39"/>
                  <a:gd name="T21" fmla="*/ 8 h 59"/>
                  <a:gd name="T22" fmla="*/ 36 w 39"/>
                  <a:gd name="T23" fmla="*/ 11 h 59"/>
                  <a:gd name="T24" fmla="*/ 36 w 39"/>
                  <a:gd name="T25" fmla="*/ 17 h 59"/>
                  <a:gd name="T26" fmla="*/ 36 w 39"/>
                  <a:gd name="T27" fmla="*/ 22 h 59"/>
                  <a:gd name="T28" fmla="*/ 39 w 39"/>
                  <a:gd name="T29" fmla="*/ 28 h 59"/>
                  <a:gd name="T30" fmla="*/ 36 w 39"/>
                  <a:gd name="T31" fmla="*/ 39 h 59"/>
                  <a:gd name="T32" fmla="*/ 36 w 39"/>
                  <a:gd name="T33" fmla="*/ 45 h 59"/>
                  <a:gd name="T34" fmla="*/ 33 w 39"/>
                  <a:gd name="T35" fmla="*/ 50 h 59"/>
                  <a:gd name="T36" fmla="*/ 31 w 39"/>
                  <a:gd name="T37" fmla="*/ 56 h 59"/>
                  <a:gd name="T38" fmla="*/ 25 w 39"/>
                  <a:gd name="T39" fmla="*/ 56 h 59"/>
                  <a:gd name="T40" fmla="*/ 20 w 39"/>
                  <a:gd name="T41" fmla="*/ 59 h 59"/>
                  <a:gd name="T42" fmla="*/ 11 w 39"/>
                  <a:gd name="T43" fmla="*/ 56 h 59"/>
                  <a:gd name="T44" fmla="*/ 6 w 39"/>
                  <a:gd name="T45" fmla="*/ 53 h 59"/>
                  <a:gd name="T46" fmla="*/ 3 w 39"/>
                  <a:gd name="T47" fmla="*/ 47 h 59"/>
                  <a:gd name="T48" fmla="*/ 3 w 39"/>
                  <a:gd name="T49" fmla="*/ 39 h 59"/>
                  <a:gd name="T50" fmla="*/ 0 w 39"/>
                  <a:gd name="T51" fmla="*/ 28 h 59"/>
                  <a:gd name="T52" fmla="*/ 8 w 39"/>
                  <a:gd name="T53" fmla="*/ 28 h 59"/>
                  <a:gd name="T54" fmla="*/ 8 w 39"/>
                  <a:gd name="T55" fmla="*/ 36 h 59"/>
                  <a:gd name="T56" fmla="*/ 11 w 39"/>
                  <a:gd name="T57" fmla="*/ 42 h 59"/>
                  <a:gd name="T58" fmla="*/ 11 w 39"/>
                  <a:gd name="T59" fmla="*/ 47 h 59"/>
                  <a:gd name="T60" fmla="*/ 14 w 39"/>
                  <a:gd name="T61" fmla="*/ 50 h 59"/>
                  <a:gd name="T62" fmla="*/ 20 w 39"/>
                  <a:gd name="T63" fmla="*/ 50 h 59"/>
                  <a:gd name="T64" fmla="*/ 25 w 39"/>
                  <a:gd name="T65" fmla="*/ 50 h 59"/>
                  <a:gd name="T66" fmla="*/ 28 w 39"/>
                  <a:gd name="T67" fmla="*/ 47 h 59"/>
                  <a:gd name="T68" fmla="*/ 28 w 39"/>
                  <a:gd name="T69" fmla="*/ 42 h 59"/>
                  <a:gd name="T70" fmla="*/ 31 w 39"/>
                  <a:gd name="T71" fmla="*/ 36 h 59"/>
                  <a:gd name="T72" fmla="*/ 31 w 39"/>
                  <a:gd name="T73" fmla="*/ 28 h 59"/>
                  <a:gd name="T74" fmla="*/ 31 w 39"/>
                  <a:gd name="T75" fmla="*/ 22 h 59"/>
                  <a:gd name="T76" fmla="*/ 28 w 39"/>
                  <a:gd name="T77" fmla="*/ 17 h 59"/>
                  <a:gd name="T78" fmla="*/ 28 w 39"/>
                  <a:gd name="T79" fmla="*/ 11 h 59"/>
                  <a:gd name="T80" fmla="*/ 25 w 39"/>
                  <a:gd name="T81" fmla="*/ 8 h 59"/>
                  <a:gd name="T82" fmla="*/ 20 w 39"/>
                  <a:gd name="T83" fmla="*/ 8 h 59"/>
                  <a:gd name="T84" fmla="*/ 14 w 39"/>
                  <a:gd name="T85" fmla="*/ 8 h 59"/>
                  <a:gd name="T86" fmla="*/ 11 w 39"/>
                  <a:gd name="T87" fmla="*/ 11 h 59"/>
                  <a:gd name="T88" fmla="*/ 11 w 39"/>
                  <a:gd name="T89" fmla="*/ 14 h 59"/>
                  <a:gd name="T90" fmla="*/ 8 w 39"/>
                  <a:gd name="T91" fmla="*/ 22 h 59"/>
                  <a:gd name="T92" fmla="*/ 8 w 39"/>
                  <a:gd name="T93" fmla="*/ 28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9"/>
                  <a:gd name="T143" fmla="*/ 39 w 39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9">
                    <a:moveTo>
                      <a:pt x="0" y="28"/>
                    </a:moveTo>
                    <a:lnTo>
                      <a:pt x="3" y="20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3" y="8"/>
                    </a:lnTo>
                    <a:lnTo>
                      <a:pt x="36" y="11"/>
                    </a:lnTo>
                    <a:lnTo>
                      <a:pt x="36" y="17"/>
                    </a:lnTo>
                    <a:lnTo>
                      <a:pt x="36" y="22"/>
                    </a:lnTo>
                    <a:lnTo>
                      <a:pt x="39" y="28"/>
                    </a:lnTo>
                    <a:lnTo>
                      <a:pt x="36" y="39"/>
                    </a:lnTo>
                    <a:lnTo>
                      <a:pt x="36" y="45"/>
                    </a:lnTo>
                    <a:lnTo>
                      <a:pt x="33" y="50"/>
                    </a:lnTo>
                    <a:lnTo>
                      <a:pt x="31" y="56"/>
                    </a:lnTo>
                    <a:lnTo>
                      <a:pt x="25" y="56"/>
                    </a:lnTo>
                    <a:lnTo>
                      <a:pt x="20" y="59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3" y="47"/>
                    </a:lnTo>
                    <a:lnTo>
                      <a:pt x="3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11" y="42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20" y="50"/>
                    </a:lnTo>
                    <a:lnTo>
                      <a:pt x="25" y="50"/>
                    </a:lnTo>
                    <a:lnTo>
                      <a:pt x="28" y="47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22"/>
                    </a:lnTo>
                    <a:lnTo>
                      <a:pt x="28" y="17"/>
                    </a:lnTo>
                    <a:lnTo>
                      <a:pt x="28" y="11"/>
                    </a:lnTo>
                    <a:lnTo>
                      <a:pt x="25" y="8"/>
                    </a:lnTo>
                    <a:lnTo>
                      <a:pt x="20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8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87" name="Freeform 7012"/>
              <p:cNvSpPr>
                <a:spLocks noEditPoints="1"/>
              </p:cNvSpPr>
              <p:nvPr/>
            </p:nvSpPr>
            <p:spPr bwMode="auto">
              <a:xfrm>
                <a:off x="559" y="2734"/>
                <a:ext cx="36" cy="59"/>
              </a:xfrm>
              <a:custGeom>
                <a:avLst/>
                <a:gdLst>
                  <a:gd name="T0" fmla="*/ 0 w 36"/>
                  <a:gd name="T1" fmla="*/ 28 h 59"/>
                  <a:gd name="T2" fmla="*/ 0 w 36"/>
                  <a:gd name="T3" fmla="*/ 20 h 59"/>
                  <a:gd name="T4" fmla="*/ 2 w 36"/>
                  <a:gd name="T5" fmla="*/ 14 h 59"/>
                  <a:gd name="T6" fmla="*/ 5 w 36"/>
                  <a:gd name="T7" fmla="*/ 8 h 59"/>
                  <a:gd name="T8" fmla="*/ 8 w 36"/>
                  <a:gd name="T9" fmla="*/ 3 h 59"/>
                  <a:gd name="T10" fmla="*/ 11 w 36"/>
                  <a:gd name="T11" fmla="*/ 0 h 59"/>
                  <a:gd name="T12" fmla="*/ 16 w 36"/>
                  <a:gd name="T13" fmla="*/ 0 h 59"/>
                  <a:gd name="T14" fmla="*/ 22 w 36"/>
                  <a:gd name="T15" fmla="*/ 0 h 59"/>
                  <a:gd name="T16" fmla="*/ 25 w 36"/>
                  <a:gd name="T17" fmla="*/ 3 h 59"/>
                  <a:gd name="T18" fmla="*/ 30 w 36"/>
                  <a:gd name="T19" fmla="*/ 6 h 59"/>
                  <a:gd name="T20" fmla="*/ 30 w 36"/>
                  <a:gd name="T21" fmla="*/ 8 h 59"/>
                  <a:gd name="T22" fmla="*/ 33 w 36"/>
                  <a:gd name="T23" fmla="*/ 11 h 59"/>
                  <a:gd name="T24" fmla="*/ 36 w 36"/>
                  <a:gd name="T25" fmla="*/ 17 h 59"/>
                  <a:gd name="T26" fmla="*/ 36 w 36"/>
                  <a:gd name="T27" fmla="*/ 22 h 59"/>
                  <a:gd name="T28" fmla="*/ 36 w 36"/>
                  <a:gd name="T29" fmla="*/ 28 h 59"/>
                  <a:gd name="T30" fmla="*/ 36 w 36"/>
                  <a:gd name="T31" fmla="*/ 39 h 59"/>
                  <a:gd name="T32" fmla="*/ 33 w 36"/>
                  <a:gd name="T33" fmla="*/ 45 h 59"/>
                  <a:gd name="T34" fmla="*/ 30 w 36"/>
                  <a:gd name="T35" fmla="*/ 50 h 59"/>
                  <a:gd name="T36" fmla="*/ 28 w 36"/>
                  <a:gd name="T37" fmla="*/ 56 h 59"/>
                  <a:gd name="T38" fmla="*/ 22 w 36"/>
                  <a:gd name="T39" fmla="*/ 56 h 59"/>
                  <a:gd name="T40" fmla="*/ 16 w 36"/>
                  <a:gd name="T41" fmla="*/ 59 h 59"/>
                  <a:gd name="T42" fmla="*/ 11 w 36"/>
                  <a:gd name="T43" fmla="*/ 56 h 59"/>
                  <a:gd name="T44" fmla="*/ 5 w 36"/>
                  <a:gd name="T45" fmla="*/ 53 h 59"/>
                  <a:gd name="T46" fmla="*/ 2 w 36"/>
                  <a:gd name="T47" fmla="*/ 47 h 59"/>
                  <a:gd name="T48" fmla="*/ 0 w 36"/>
                  <a:gd name="T49" fmla="*/ 39 h 59"/>
                  <a:gd name="T50" fmla="*/ 0 w 36"/>
                  <a:gd name="T51" fmla="*/ 28 h 59"/>
                  <a:gd name="T52" fmla="*/ 8 w 36"/>
                  <a:gd name="T53" fmla="*/ 28 h 59"/>
                  <a:gd name="T54" fmla="*/ 8 w 36"/>
                  <a:gd name="T55" fmla="*/ 36 h 59"/>
                  <a:gd name="T56" fmla="*/ 8 w 36"/>
                  <a:gd name="T57" fmla="*/ 42 h 59"/>
                  <a:gd name="T58" fmla="*/ 11 w 36"/>
                  <a:gd name="T59" fmla="*/ 47 h 59"/>
                  <a:gd name="T60" fmla="*/ 14 w 36"/>
                  <a:gd name="T61" fmla="*/ 50 h 59"/>
                  <a:gd name="T62" fmla="*/ 16 w 36"/>
                  <a:gd name="T63" fmla="*/ 50 h 59"/>
                  <a:gd name="T64" fmla="*/ 22 w 36"/>
                  <a:gd name="T65" fmla="*/ 50 h 59"/>
                  <a:gd name="T66" fmla="*/ 25 w 36"/>
                  <a:gd name="T67" fmla="*/ 47 h 59"/>
                  <a:gd name="T68" fmla="*/ 28 w 36"/>
                  <a:gd name="T69" fmla="*/ 42 h 59"/>
                  <a:gd name="T70" fmla="*/ 28 w 36"/>
                  <a:gd name="T71" fmla="*/ 36 h 59"/>
                  <a:gd name="T72" fmla="*/ 28 w 36"/>
                  <a:gd name="T73" fmla="*/ 28 h 59"/>
                  <a:gd name="T74" fmla="*/ 28 w 36"/>
                  <a:gd name="T75" fmla="*/ 22 h 59"/>
                  <a:gd name="T76" fmla="*/ 28 w 36"/>
                  <a:gd name="T77" fmla="*/ 17 h 59"/>
                  <a:gd name="T78" fmla="*/ 25 w 36"/>
                  <a:gd name="T79" fmla="*/ 11 h 59"/>
                  <a:gd name="T80" fmla="*/ 22 w 36"/>
                  <a:gd name="T81" fmla="*/ 8 h 59"/>
                  <a:gd name="T82" fmla="*/ 16 w 36"/>
                  <a:gd name="T83" fmla="*/ 8 h 59"/>
                  <a:gd name="T84" fmla="*/ 14 w 36"/>
                  <a:gd name="T85" fmla="*/ 8 h 59"/>
                  <a:gd name="T86" fmla="*/ 11 w 36"/>
                  <a:gd name="T87" fmla="*/ 11 h 59"/>
                  <a:gd name="T88" fmla="*/ 8 w 36"/>
                  <a:gd name="T89" fmla="*/ 14 h 59"/>
                  <a:gd name="T90" fmla="*/ 8 w 36"/>
                  <a:gd name="T91" fmla="*/ 22 h 59"/>
                  <a:gd name="T92" fmla="*/ 8 w 36"/>
                  <a:gd name="T93" fmla="*/ 28 h 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9"/>
                  <a:gd name="T143" fmla="*/ 36 w 36"/>
                  <a:gd name="T144" fmla="*/ 59 h 5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9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3"/>
                    </a:lnTo>
                    <a:lnTo>
                      <a:pt x="30" y="6"/>
                    </a:lnTo>
                    <a:lnTo>
                      <a:pt x="30" y="8"/>
                    </a:lnTo>
                    <a:lnTo>
                      <a:pt x="33" y="11"/>
                    </a:lnTo>
                    <a:lnTo>
                      <a:pt x="36" y="17"/>
                    </a:lnTo>
                    <a:lnTo>
                      <a:pt x="36" y="22"/>
                    </a:lnTo>
                    <a:lnTo>
                      <a:pt x="36" y="28"/>
                    </a:lnTo>
                    <a:lnTo>
                      <a:pt x="36" y="39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6"/>
                    </a:lnTo>
                    <a:lnTo>
                      <a:pt x="22" y="56"/>
                    </a:lnTo>
                    <a:lnTo>
                      <a:pt x="16" y="59"/>
                    </a:lnTo>
                    <a:lnTo>
                      <a:pt x="11" y="56"/>
                    </a:lnTo>
                    <a:lnTo>
                      <a:pt x="5" y="53"/>
                    </a:lnTo>
                    <a:lnTo>
                      <a:pt x="2" y="47"/>
                    </a:lnTo>
                    <a:lnTo>
                      <a:pt x="0" y="39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7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22" y="50"/>
                    </a:lnTo>
                    <a:lnTo>
                      <a:pt x="25" y="47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22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88" name="Line 7013"/>
              <p:cNvSpPr>
                <a:spLocks noChangeShapeType="1"/>
              </p:cNvSpPr>
              <p:nvPr/>
            </p:nvSpPr>
            <p:spPr bwMode="auto">
              <a:xfrm flipH="1">
                <a:off x="2096" y="2765"/>
                <a:ext cx="5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89" name="Line 7014"/>
              <p:cNvSpPr>
                <a:spLocks noChangeShapeType="1"/>
              </p:cNvSpPr>
              <p:nvPr/>
            </p:nvSpPr>
            <p:spPr bwMode="auto">
              <a:xfrm flipV="1">
                <a:off x="673" y="3685"/>
                <a:ext cx="1" cy="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0" name="Freeform 7015"/>
              <p:cNvSpPr>
                <a:spLocks noEditPoints="1"/>
              </p:cNvSpPr>
              <p:nvPr/>
            </p:nvSpPr>
            <p:spPr bwMode="auto">
              <a:xfrm>
                <a:off x="665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2 w 36"/>
                  <a:gd name="T5" fmla="*/ 11 h 56"/>
                  <a:gd name="T6" fmla="*/ 5 w 36"/>
                  <a:gd name="T7" fmla="*/ 6 h 56"/>
                  <a:gd name="T8" fmla="*/ 8 w 36"/>
                  <a:gd name="T9" fmla="*/ 3 h 56"/>
                  <a:gd name="T10" fmla="*/ 14 w 36"/>
                  <a:gd name="T11" fmla="*/ 0 h 56"/>
                  <a:gd name="T12" fmla="*/ 19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30 w 36"/>
                  <a:gd name="T19" fmla="*/ 3 h 56"/>
                  <a:gd name="T20" fmla="*/ 30 w 36"/>
                  <a:gd name="T21" fmla="*/ 6 h 56"/>
                  <a:gd name="T22" fmla="*/ 33 w 36"/>
                  <a:gd name="T23" fmla="*/ 8 h 56"/>
                  <a:gd name="T24" fmla="*/ 36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5 h 56"/>
                  <a:gd name="T34" fmla="*/ 30 w 36"/>
                  <a:gd name="T35" fmla="*/ 50 h 56"/>
                  <a:gd name="T36" fmla="*/ 28 w 36"/>
                  <a:gd name="T37" fmla="*/ 53 h 56"/>
                  <a:gd name="T38" fmla="*/ 25 w 36"/>
                  <a:gd name="T39" fmla="*/ 56 h 56"/>
                  <a:gd name="T40" fmla="*/ 19 w 36"/>
                  <a:gd name="T41" fmla="*/ 56 h 56"/>
                  <a:gd name="T42" fmla="*/ 11 w 36"/>
                  <a:gd name="T43" fmla="*/ 56 h 56"/>
                  <a:gd name="T44" fmla="*/ 5 w 36"/>
                  <a:gd name="T45" fmla="*/ 50 h 56"/>
                  <a:gd name="T46" fmla="*/ 2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6 h 56"/>
                  <a:gd name="T56" fmla="*/ 8 w 36"/>
                  <a:gd name="T57" fmla="*/ 42 h 56"/>
                  <a:gd name="T58" fmla="*/ 11 w 36"/>
                  <a:gd name="T59" fmla="*/ 45 h 56"/>
                  <a:gd name="T60" fmla="*/ 14 w 36"/>
                  <a:gd name="T61" fmla="*/ 47 h 56"/>
                  <a:gd name="T62" fmla="*/ 19 w 36"/>
                  <a:gd name="T63" fmla="*/ 50 h 56"/>
                  <a:gd name="T64" fmla="*/ 22 w 36"/>
                  <a:gd name="T65" fmla="*/ 47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19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6 h 56"/>
                  <a:gd name="T82" fmla="*/ 19 w 36"/>
                  <a:gd name="T83" fmla="*/ 6 h 56"/>
                  <a:gd name="T84" fmla="*/ 14 w 36"/>
                  <a:gd name="T85" fmla="*/ 6 h 56"/>
                  <a:gd name="T86" fmla="*/ 11 w 36"/>
                  <a:gd name="T87" fmla="*/ 8 h 56"/>
                  <a:gd name="T88" fmla="*/ 8 w 36"/>
                  <a:gd name="T89" fmla="*/ 14 h 56"/>
                  <a:gd name="T90" fmla="*/ 8 w 36"/>
                  <a:gd name="T91" fmla="*/ 19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2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30" y="3"/>
                    </a:lnTo>
                    <a:lnTo>
                      <a:pt x="30" y="6"/>
                    </a:lnTo>
                    <a:lnTo>
                      <a:pt x="33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19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2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19" y="50"/>
                    </a:lnTo>
                    <a:lnTo>
                      <a:pt x="22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091" name="Line 7016"/>
              <p:cNvSpPr>
                <a:spLocks noChangeShapeType="1"/>
              </p:cNvSpPr>
              <p:nvPr/>
            </p:nvSpPr>
            <p:spPr bwMode="auto">
              <a:xfrm>
                <a:off x="670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2" name="Line 7017"/>
              <p:cNvSpPr>
                <a:spLocks noChangeShapeType="1"/>
              </p:cNvSpPr>
              <p:nvPr/>
            </p:nvSpPr>
            <p:spPr bwMode="auto">
              <a:xfrm flipV="1">
                <a:off x="732" y="369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3" name="Line 7018"/>
              <p:cNvSpPr>
                <a:spLocks noChangeShapeType="1"/>
              </p:cNvSpPr>
              <p:nvPr/>
            </p:nvSpPr>
            <p:spPr bwMode="auto">
              <a:xfrm>
                <a:off x="732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4" name="Line 7019"/>
              <p:cNvSpPr>
                <a:spLocks noChangeShapeType="1"/>
              </p:cNvSpPr>
              <p:nvPr/>
            </p:nvSpPr>
            <p:spPr bwMode="auto">
              <a:xfrm flipV="1">
                <a:off x="790" y="3699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5" name="Line 7020"/>
              <p:cNvSpPr>
                <a:spLocks noChangeShapeType="1"/>
              </p:cNvSpPr>
              <p:nvPr/>
            </p:nvSpPr>
            <p:spPr bwMode="auto">
              <a:xfrm>
                <a:off x="790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6" name="Line 7021"/>
              <p:cNvSpPr>
                <a:spLocks noChangeShapeType="1"/>
              </p:cNvSpPr>
              <p:nvPr/>
            </p:nvSpPr>
            <p:spPr bwMode="auto">
              <a:xfrm flipV="1">
                <a:off x="849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7" name="Line 7022"/>
              <p:cNvSpPr>
                <a:spLocks noChangeShapeType="1"/>
              </p:cNvSpPr>
              <p:nvPr/>
            </p:nvSpPr>
            <p:spPr bwMode="auto">
              <a:xfrm>
                <a:off x="849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8" name="Line 7023"/>
              <p:cNvSpPr>
                <a:spLocks noChangeShapeType="1"/>
              </p:cNvSpPr>
              <p:nvPr/>
            </p:nvSpPr>
            <p:spPr bwMode="auto">
              <a:xfrm flipV="1">
                <a:off x="907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099" name="Line 7024"/>
              <p:cNvSpPr>
                <a:spLocks noChangeShapeType="1"/>
              </p:cNvSpPr>
              <p:nvPr/>
            </p:nvSpPr>
            <p:spPr bwMode="auto">
              <a:xfrm>
                <a:off x="907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0" name="Line 7025"/>
              <p:cNvSpPr>
                <a:spLocks noChangeShapeType="1"/>
              </p:cNvSpPr>
              <p:nvPr/>
            </p:nvSpPr>
            <p:spPr bwMode="auto">
              <a:xfrm flipV="1">
                <a:off x="969" y="3685"/>
                <a:ext cx="1" cy="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1" name="Freeform 7026"/>
              <p:cNvSpPr>
                <a:spLocks/>
              </p:cNvSpPr>
              <p:nvPr/>
            </p:nvSpPr>
            <p:spPr bwMode="auto">
              <a:xfrm>
                <a:off x="921" y="3730"/>
                <a:ext cx="23" cy="56"/>
              </a:xfrm>
              <a:custGeom>
                <a:avLst/>
                <a:gdLst>
                  <a:gd name="T0" fmla="*/ 23 w 23"/>
                  <a:gd name="T1" fmla="*/ 56 h 56"/>
                  <a:gd name="T2" fmla="*/ 14 w 23"/>
                  <a:gd name="T3" fmla="*/ 56 h 56"/>
                  <a:gd name="T4" fmla="*/ 14 w 23"/>
                  <a:gd name="T5" fmla="*/ 11 h 56"/>
                  <a:gd name="T6" fmla="*/ 11 w 23"/>
                  <a:gd name="T7" fmla="*/ 14 h 56"/>
                  <a:gd name="T8" fmla="*/ 9 w 23"/>
                  <a:gd name="T9" fmla="*/ 17 h 56"/>
                  <a:gd name="T10" fmla="*/ 3 w 23"/>
                  <a:gd name="T11" fmla="*/ 17 h 56"/>
                  <a:gd name="T12" fmla="*/ 0 w 23"/>
                  <a:gd name="T13" fmla="*/ 19 h 56"/>
                  <a:gd name="T14" fmla="*/ 0 w 23"/>
                  <a:gd name="T15" fmla="*/ 14 h 56"/>
                  <a:gd name="T16" fmla="*/ 6 w 23"/>
                  <a:gd name="T17" fmla="*/ 11 h 56"/>
                  <a:gd name="T18" fmla="*/ 11 w 23"/>
                  <a:gd name="T19" fmla="*/ 6 h 56"/>
                  <a:gd name="T20" fmla="*/ 14 w 23"/>
                  <a:gd name="T21" fmla="*/ 3 h 56"/>
                  <a:gd name="T22" fmla="*/ 17 w 23"/>
                  <a:gd name="T23" fmla="*/ 0 h 56"/>
                  <a:gd name="T24" fmla="*/ 23 w 23"/>
                  <a:gd name="T25" fmla="*/ 0 h 56"/>
                  <a:gd name="T26" fmla="*/ 23 w 23"/>
                  <a:gd name="T27" fmla="*/ 56 h 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56"/>
                  <a:gd name="T44" fmla="*/ 23 w 23"/>
                  <a:gd name="T45" fmla="*/ 56 h 5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56">
                    <a:moveTo>
                      <a:pt x="23" y="56"/>
                    </a:moveTo>
                    <a:lnTo>
                      <a:pt x="14" y="56"/>
                    </a:lnTo>
                    <a:lnTo>
                      <a:pt x="14" y="11"/>
                    </a:lnTo>
                    <a:lnTo>
                      <a:pt x="11" y="14"/>
                    </a:lnTo>
                    <a:lnTo>
                      <a:pt x="9" y="17"/>
                    </a:lnTo>
                    <a:lnTo>
                      <a:pt x="3" y="17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11" y="6"/>
                    </a:lnTo>
                    <a:lnTo>
                      <a:pt x="14" y="3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56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02" name="Freeform 7027"/>
              <p:cNvSpPr>
                <a:spLocks noEditPoints="1"/>
              </p:cNvSpPr>
              <p:nvPr/>
            </p:nvSpPr>
            <p:spPr bwMode="auto">
              <a:xfrm>
                <a:off x="960" y="3730"/>
                <a:ext cx="37" cy="56"/>
              </a:xfrm>
              <a:custGeom>
                <a:avLst/>
                <a:gdLst>
                  <a:gd name="T0" fmla="*/ 0 w 37"/>
                  <a:gd name="T1" fmla="*/ 28 h 56"/>
                  <a:gd name="T2" fmla="*/ 0 w 37"/>
                  <a:gd name="T3" fmla="*/ 19 h 56"/>
                  <a:gd name="T4" fmla="*/ 3 w 37"/>
                  <a:gd name="T5" fmla="*/ 11 h 56"/>
                  <a:gd name="T6" fmla="*/ 6 w 37"/>
                  <a:gd name="T7" fmla="*/ 6 h 56"/>
                  <a:gd name="T8" fmla="*/ 9 w 37"/>
                  <a:gd name="T9" fmla="*/ 3 h 56"/>
                  <a:gd name="T10" fmla="*/ 14 w 37"/>
                  <a:gd name="T11" fmla="*/ 0 h 56"/>
                  <a:gd name="T12" fmla="*/ 20 w 37"/>
                  <a:gd name="T13" fmla="*/ 0 h 56"/>
                  <a:gd name="T14" fmla="*/ 23 w 37"/>
                  <a:gd name="T15" fmla="*/ 0 h 56"/>
                  <a:gd name="T16" fmla="*/ 25 w 37"/>
                  <a:gd name="T17" fmla="*/ 0 h 56"/>
                  <a:gd name="T18" fmla="*/ 31 w 37"/>
                  <a:gd name="T19" fmla="*/ 3 h 56"/>
                  <a:gd name="T20" fmla="*/ 31 w 37"/>
                  <a:gd name="T21" fmla="*/ 6 h 56"/>
                  <a:gd name="T22" fmla="*/ 34 w 37"/>
                  <a:gd name="T23" fmla="*/ 8 h 56"/>
                  <a:gd name="T24" fmla="*/ 37 w 37"/>
                  <a:gd name="T25" fmla="*/ 14 h 56"/>
                  <a:gd name="T26" fmla="*/ 37 w 37"/>
                  <a:gd name="T27" fmla="*/ 19 h 56"/>
                  <a:gd name="T28" fmla="*/ 37 w 37"/>
                  <a:gd name="T29" fmla="*/ 28 h 56"/>
                  <a:gd name="T30" fmla="*/ 37 w 37"/>
                  <a:gd name="T31" fmla="*/ 36 h 56"/>
                  <a:gd name="T32" fmla="*/ 34 w 37"/>
                  <a:gd name="T33" fmla="*/ 45 h 56"/>
                  <a:gd name="T34" fmla="*/ 31 w 37"/>
                  <a:gd name="T35" fmla="*/ 50 h 56"/>
                  <a:gd name="T36" fmla="*/ 28 w 37"/>
                  <a:gd name="T37" fmla="*/ 53 h 56"/>
                  <a:gd name="T38" fmla="*/ 25 w 37"/>
                  <a:gd name="T39" fmla="*/ 56 h 56"/>
                  <a:gd name="T40" fmla="*/ 20 w 37"/>
                  <a:gd name="T41" fmla="*/ 56 h 56"/>
                  <a:gd name="T42" fmla="*/ 11 w 37"/>
                  <a:gd name="T43" fmla="*/ 56 h 56"/>
                  <a:gd name="T44" fmla="*/ 6 w 37"/>
                  <a:gd name="T45" fmla="*/ 50 h 56"/>
                  <a:gd name="T46" fmla="*/ 3 w 37"/>
                  <a:gd name="T47" fmla="*/ 45 h 56"/>
                  <a:gd name="T48" fmla="*/ 0 w 37"/>
                  <a:gd name="T49" fmla="*/ 36 h 56"/>
                  <a:gd name="T50" fmla="*/ 0 w 37"/>
                  <a:gd name="T51" fmla="*/ 28 h 56"/>
                  <a:gd name="T52" fmla="*/ 9 w 37"/>
                  <a:gd name="T53" fmla="*/ 28 h 56"/>
                  <a:gd name="T54" fmla="*/ 9 w 37"/>
                  <a:gd name="T55" fmla="*/ 36 h 56"/>
                  <a:gd name="T56" fmla="*/ 9 w 37"/>
                  <a:gd name="T57" fmla="*/ 42 h 56"/>
                  <a:gd name="T58" fmla="*/ 11 w 37"/>
                  <a:gd name="T59" fmla="*/ 45 h 56"/>
                  <a:gd name="T60" fmla="*/ 14 w 37"/>
                  <a:gd name="T61" fmla="*/ 47 h 56"/>
                  <a:gd name="T62" fmla="*/ 20 w 37"/>
                  <a:gd name="T63" fmla="*/ 50 h 56"/>
                  <a:gd name="T64" fmla="*/ 23 w 37"/>
                  <a:gd name="T65" fmla="*/ 47 h 56"/>
                  <a:gd name="T66" fmla="*/ 25 w 37"/>
                  <a:gd name="T67" fmla="*/ 45 h 56"/>
                  <a:gd name="T68" fmla="*/ 28 w 37"/>
                  <a:gd name="T69" fmla="*/ 42 h 56"/>
                  <a:gd name="T70" fmla="*/ 28 w 37"/>
                  <a:gd name="T71" fmla="*/ 36 h 56"/>
                  <a:gd name="T72" fmla="*/ 28 w 37"/>
                  <a:gd name="T73" fmla="*/ 28 h 56"/>
                  <a:gd name="T74" fmla="*/ 28 w 37"/>
                  <a:gd name="T75" fmla="*/ 19 h 56"/>
                  <a:gd name="T76" fmla="*/ 28 w 37"/>
                  <a:gd name="T77" fmla="*/ 14 h 56"/>
                  <a:gd name="T78" fmla="*/ 25 w 37"/>
                  <a:gd name="T79" fmla="*/ 11 h 56"/>
                  <a:gd name="T80" fmla="*/ 23 w 37"/>
                  <a:gd name="T81" fmla="*/ 6 h 56"/>
                  <a:gd name="T82" fmla="*/ 20 w 37"/>
                  <a:gd name="T83" fmla="*/ 6 h 56"/>
                  <a:gd name="T84" fmla="*/ 14 w 37"/>
                  <a:gd name="T85" fmla="*/ 6 h 56"/>
                  <a:gd name="T86" fmla="*/ 11 w 37"/>
                  <a:gd name="T87" fmla="*/ 8 h 56"/>
                  <a:gd name="T88" fmla="*/ 9 w 37"/>
                  <a:gd name="T89" fmla="*/ 14 h 56"/>
                  <a:gd name="T90" fmla="*/ 9 w 37"/>
                  <a:gd name="T91" fmla="*/ 19 h 56"/>
                  <a:gd name="T92" fmla="*/ 9 w 37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6"/>
                  <a:gd name="T143" fmla="*/ 37 w 37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6">
                    <a:moveTo>
                      <a:pt x="0" y="28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19"/>
                    </a:lnTo>
                    <a:lnTo>
                      <a:pt x="37" y="28"/>
                    </a:lnTo>
                    <a:lnTo>
                      <a:pt x="37" y="36"/>
                    </a:lnTo>
                    <a:lnTo>
                      <a:pt x="34" y="45"/>
                    </a:lnTo>
                    <a:lnTo>
                      <a:pt x="31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9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3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9" y="14"/>
                    </a:lnTo>
                    <a:lnTo>
                      <a:pt x="9" y="19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03" name="Freeform 7028"/>
              <p:cNvSpPr>
                <a:spLocks noEditPoints="1"/>
              </p:cNvSpPr>
              <p:nvPr/>
            </p:nvSpPr>
            <p:spPr bwMode="auto">
              <a:xfrm>
                <a:off x="1002" y="3730"/>
                <a:ext cx="39" cy="56"/>
              </a:xfrm>
              <a:custGeom>
                <a:avLst/>
                <a:gdLst>
                  <a:gd name="T0" fmla="*/ 0 w 39"/>
                  <a:gd name="T1" fmla="*/ 28 h 56"/>
                  <a:gd name="T2" fmla="*/ 3 w 39"/>
                  <a:gd name="T3" fmla="*/ 19 h 56"/>
                  <a:gd name="T4" fmla="*/ 3 w 39"/>
                  <a:gd name="T5" fmla="*/ 11 h 56"/>
                  <a:gd name="T6" fmla="*/ 6 w 39"/>
                  <a:gd name="T7" fmla="*/ 6 h 56"/>
                  <a:gd name="T8" fmla="*/ 9 w 39"/>
                  <a:gd name="T9" fmla="*/ 3 h 56"/>
                  <a:gd name="T10" fmla="*/ 14 w 39"/>
                  <a:gd name="T11" fmla="*/ 0 h 56"/>
                  <a:gd name="T12" fmla="*/ 20 w 39"/>
                  <a:gd name="T13" fmla="*/ 0 h 56"/>
                  <a:gd name="T14" fmla="*/ 25 w 39"/>
                  <a:gd name="T15" fmla="*/ 0 h 56"/>
                  <a:gd name="T16" fmla="*/ 28 w 39"/>
                  <a:gd name="T17" fmla="*/ 0 h 56"/>
                  <a:gd name="T18" fmla="*/ 31 w 39"/>
                  <a:gd name="T19" fmla="*/ 3 h 56"/>
                  <a:gd name="T20" fmla="*/ 34 w 39"/>
                  <a:gd name="T21" fmla="*/ 6 h 56"/>
                  <a:gd name="T22" fmla="*/ 36 w 39"/>
                  <a:gd name="T23" fmla="*/ 8 h 56"/>
                  <a:gd name="T24" fmla="*/ 36 w 39"/>
                  <a:gd name="T25" fmla="*/ 14 h 56"/>
                  <a:gd name="T26" fmla="*/ 36 w 39"/>
                  <a:gd name="T27" fmla="*/ 19 h 56"/>
                  <a:gd name="T28" fmla="*/ 39 w 39"/>
                  <a:gd name="T29" fmla="*/ 28 h 56"/>
                  <a:gd name="T30" fmla="*/ 36 w 39"/>
                  <a:gd name="T31" fmla="*/ 36 h 56"/>
                  <a:gd name="T32" fmla="*/ 36 w 39"/>
                  <a:gd name="T33" fmla="*/ 45 h 56"/>
                  <a:gd name="T34" fmla="*/ 34 w 39"/>
                  <a:gd name="T35" fmla="*/ 50 h 56"/>
                  <a:gd name="T36" fmla="*/ 31 w 39"/>
                  <a:gd name="T37" fmla="*/ 53 h 56"/>
                  <a:gd name="T38" fmla="*/ 25 w 39"/>
                  <a:gd name="T39" fmla="*/ 56 h 56"/>
                  <a:gd name="T40" fmla="*/ 20 w 39"/>
                  <a:gd name="T41" fmla="*/ 56 h 56"/>
                  <a:gd name="T42" fmla="*/ 11 w 39"/>
                  <a:gd name="T43" fmla="*/ 56 h 56"/>
                  <a:gd name="T44" fmla="*/ 6 w 39"/>
                  <a:gd name="T45" fmla="*/ 50 h 56"/>
                  <a:gd name="T46" fmla="*/ 3 w 39"/>
                  <a:gd name="T47" fmla="*/ 45 h 56"/>
                  <a:gd name="T48" fmla="*/ 3 w 39"/>
                  <a:gd name="T49" fmla="*/ 36 h 56"/>
                  <a:gd name="T50" fmla="*/ 0 w 39"/>
                  <a:gd name="T51" fmla="*/ 28 h 56"/>
                  <a:gd name="T52" fmla="*/ 9 w 39"/>
                  <a:gd name="T53" fmla="*/ 28 h 56"/>
                  <a:gd name="T54" fmla="*/ 9 w 39"/>
                  <a:gd name="T55" fmla="*/ 36 h 56"/>
                  <a:gd name="T56" fmla="*/ 11 w 39"/>
                  <a:gd name="T57" fmla="*/ 42 h 56"/>
                  <a:gd name="T58" fmla="*/ 11 w 39"/>
                  <a:gd name="T59" fmla="*/ 45 h 56"/>
                  <a:gd name="T60" fmla="*/ 14 w 39"/>
                  <a:gd name="T61" fmla="*/ 47 h 56"/>
                  <a:gd name="T62" fmla="*/ 20 w 39"/>
                  <a:gd name="T63" fmla="*/ 50 h 56"/>
                  <a:gd name="T64" fmla="*/ 25 w 39"/>
                  <a:gd name="T65" fmla="*/ 47 h 56"/>
                  <a:gd name="T66" fmla="*/ 28 w 39"/>
                  <a:gd name="T67" fmla="*/ 45 h 56"/>
                  <a:gd name="T68" fmla="*/ 28 w 39"/>
                  <a:gd name="T69" fmla="*/ 42 h 56"/>
                  <a:gd name="T70" fmla="*/ 31 w 39"/>
                  <a:gd name="T71" fmla="*/ 36 h 56"/>
                  <a:gd name="T72" fmla="*/ 31 w 39"/>
                  <a:gd name="T73" fmla="*/ 28 h 56"/>
                  <a:gd name="T74" fmla="*/ 31 w 39"/>
                  <a:gd name="T75" fmla="*/ 19 h 56"/>
                  <a:gd name="T76" fmla="*/ 28 w 39"/>
                  <a:gd name="T77" fmla="*/ 14 h 56"/>
                  <a:gd name="T78" fmla="*/ 28 w 39"/>
                  <a:gd name="T79" fmla="*/ 11 h 56"/>
                  <a:gd name="T80" fmla="*/ 25 w 39"/>
                  <a:gd name="T81" fmla="*/ 6 h 56"/>
                  <a:gd name="T82" fmla="*/ 20 w 39"/>
                  <a:gd name="T83" fmla="*/ 6 h 56"/>
                  <a:gd name="T84" fmla="*/ 14 w 39"/>
                  <a:gd name="T85" fmla="*/ 6 h 56"/>
                  <a:gd name="T86" fmla="*/ 11 w 39"/>
                  <a:gd name="T87" fmla="*/ 8 h 56"/>
                  <a:gd name="T88" fmla="*/ 11 w 39"/>
                  <a:gd name="T89" fmla="*/ 14 h 56"/>
                  <a:gd name="T90" fmla="*/ 9 w 39"/>
                  <a:gd name="T91" fmla="*/ 19 h 56"/>
                  <a:gd name="T92" fmla="*/ 9 w 39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6"/>
                  <a:gd name="T143" fmla="*/ 39 w 39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6">
                    <a:moveTo>
                      <a:pt x="0" y="28"/>
                    </a:moveTo>
                    <a:lnTo>
                      <a:pt x="3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6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9" y="28"/>
                    </a:lnTo>
                    <a:lnTo>
                      <a:pt x="36" y="36"/>
                    </a:lnTo>
                    <a:lnTo>
                      <a:pt x="36" y="45"/>
                    </a:lnTo>
                    <a:lnTo>
                      <a:pt x="34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11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5" y="47"/>
                    </a:lnTo>
                    <a:lnTo>
                      <a:pt x="28" y="45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19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5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04" name="Line 7029"/>
              <p:cNvSpPr>
                <a:spLocks noChangeShapeType="1"/>
              </p:cNvSpPr>
              <p:nvPr/>
            </p:nvSpPr>
            <p:spPr bwMode="auto">
              <a:xfrm>
                <a:off x="969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5" name="Line 7030"/>
              <p:cNvSpPr>
                <a:spLocks noChangeShapeType="1"/>
              </p:cNvSpPr>
              <p:nvPr/>
            </p:nvSpPr>
            <p:spPr bwMode="auto">
              <a:xfrm flipV="1">
                <a:off x="1027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6" name="Line 7031"/>
              <p:cNvSpPr>
                <a:spLocks noChangeShapeType="1"/>
              </p:cNvSpPr>
              <p:nvPr/>
            </p:nvSpPr>
            <p:spPr bwMode="auto">
              <a:xfrm>
                <a:off x="1027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7" name="Line 7032"/>
              <p:cNvSpPr>
                <a:spLocks noChangeShapeType="1"/>
              </p:cNvSpPr>
              <p:nvPr/>
            </p:nvSpPr>
            <p:spPr bwMode="auto">
              <a:xfrm flipV="1">
                <a:off x="1086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8" name="Line 7033"/>
              <p:cNvSpPr>
                <a:spLocks noChangeShapeType="1"/>
              </p:cNvSpPr>
              <p:nvPr/>
            </p:nvSpPr>
            <p:spPr bwMode="auto">
              <a:xfrm>
                <a:off x="1086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09" name="Line 7034"/>
              <p:cNvSpPr>
                <a:spLocks noChangeShapeType="1"/>
              </p:cNvSpPr>
              <p:nvPr/>
            </p:nvSpPr>
            <p:spPr bwMode="auto">
              <a:xfrm flipV="1">
                <a:off x="1144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0" name="Line 7035"/>
              <p:cNvSpPr>
                <a:spLocks noChangeShapeType="1"/>
              </p:cNvSpPr>
              <p:nvPr/>
            </p:nvSpPr>
            <p:spPr bwMode="auto">
              <a:xfrm>
                <a:off x="1144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1" name="Line 7036"/>
              <p:cNvSpPr>
                <a:spLocks noChangeShapeType="1"/>
              </p:cNvSpPr>
              <p:nvPr/>
            </p:nvSpPr>
            <p:spPr bwMode="auto">
              <a:xfrm flipV="1">
                <a:off x="1203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2" name="Line 7037"/>
              <p:cNvSpPr>
                <a:spLocks noChangeShapeType="1"/>
              </p:cNvSpPr>
              <p:nvPr/>
            </p:nvSpPr>
            <p:spPr bwMode="auto">
              <a:xfrm>
                <a:off x="1203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3" name="Line 7038"/>
              <p:cNvSpPr>
                <a:spLocks noChangeShapeType="1"/>
              </p:cNvSpPr>
              <p:nvPr/>
            </p:nvSpPr>
            <p:spPr bwMode="auto">
              <a:xfrm flipV="1">
                <a:off x="1264" y="3685"/>
                <a:ext cx="1" cy="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4" name="Freeform 7039"/>
              <p:cNvSpPr>
                <a:spLocks/>
              </p:cNvSpPr>
              <p:nvPr/>
            </p:nvSpPr>
            <p:spPr bwMode="auto">
              <a:xfrm>
                <a:off x="1211" y="3730"/>
                <a:ext cx="39" cy="56"/>
              </a:xfrm>
              <a:custGeom>
                <a:avLst/>
                <a:gdLst>
                  <a:gd name="T0" fmla="*/ 39 w 39"/>
                  <a:gd name="T1" fmla="*/ 47 h 56"/>
                  <a:gd name="T2" fmla="*/ 39 w 39"/>
                  <a:gd name="T3" fmla="*/ 56 h 56"/>
                  <a:gd name="T4" fmla="*/ 0 w 39"/>
                  <a:gd name="T5" fmla="*/ 56 h 56"/>
                  <a:gd name="T6" fmla="*/ 0 w 39"/>
                  <a:gd name="T7" fmla="*/ 53 h 56"/>
                  <a:gd name="T8" fmla="*/ 3 w 39"/>
                  <a:gd name="T9" fmla="*/ 50 h 56"/>
                  <a:gd name="T10" fmla="*/ 3 w 39"/>
                  <a:gd name="T11" fmla="*/ 47 h 56"/>
                  <a:gd name="T12" fmla="*/ 6 w 39"/>
                  <a:gd name="T13" fmla="*/ 42 h 56"/>
                  <a:gd name="T14" fmla="*/ 9 w 39"/>
                  <a:gd name="T15" fmla="*/ 39 h 56"/>
                  <a:gd name="T16" fmla="*/ 14 w 39"/>
                  <a:gd name="T17" fmla="*/ 33 h 56"/>
                  <a:gd name="T18" fmla="*/ 23 w 39"/>
                  <a:gd name="T19" fmla="*/ 28 h 56"/>
                  <a:gd name="T20" fmla="*/ 28 w 39"/>
                  <a:gd name="T21" fmla="*/ 22 h 56"/>
                  <a:gd name="T22" fmla="*/ 28 w 39"/>
                  <a:gd name="T23" fmla="*/ 19 h 56"/>
                  <a:gd name="T24" fmla="*/ 31 w 39"/>
                  <a:gd name="T25" fmla="*/ 14 h 56"/>
                  <a:gd name="T26" fmla="*/ 28 w 39"/>
                  <a:gd name="T27" fmla="*/ 11 h 56"/>
                  <a:gd name="T28" fmla="*/ 28 w 39"/>
                  <a:gd name="T29" fmla="*/ 8 h 56"/>
                  <a:gd name="T30" fmla="*/ 26 w 39"/>
                  <a:gd name="T31" fmla="*/ 6 h 56"/>
                  <a:gd name="T32" fmla="*/ 20 w 39"/>
                  <a:gd name="T33" fmla="*/ 6 h 56"/>
                  <a:gd name="T34" fmla="*/ 17 w 39"/>
                  <a:gd name="T35" fmla="*/ 6 h 56"/>
                  <a:gd name="T36" fmla="*/ 12 w 39"/>
                  <a:gd name="T37" fmla="*/ 8 h 56"/>
                  <a:gd name="T38" fmla="*/ 12 w 39"/>
                  <a:gd name="T39" fmla="*/ 11 h 56"/>
                  <a:gd name="T40" fmla="*/ 9 w 39"/>
                  <a:gd name="T41" fmla="*/ 14 h 56"/>
                  <a:gd name="T42" fmla="*/ 3 w 39"/>
                  <a:gd name="T43" fmla="*/ 14 h 56"/>
                  <a:gd name="T44" fmla="*/ 3 w 39"/>
                  <a:gd name="T45" fmla="*/ 8 h 56"/>
                  <a:gd name="T46" fmla="*/ 9 w 39"/>
                  <a:gd name="T47" fmla="*/ 3 h 56"/>
                  <a:gd name="T48" fmla="*/ 14 w 39"/>
                  <a:gd name="T49" fmla="*/ 0 h 56"/>
                  <a:gd name="T50" fmla="*/ 20 w 39"/>
                  <a:gd name="T51" fmla="*/ 0 h 56"/>
                  <a:gd name="T52" fmla="*/ 28 w 39"/>
                  <a:gd name="T53" fmla="*/ 0 h 56"/>
                  <a:gd name="T54" fmla="*/ 34 w 39"/>
                  <a:gd name="T55" fmla="*/ 3 h 56"/>
                  <a:gd name="T56" fmla="*/ 37 w 39"/>
                  <a:gd name="T57" fmla="*/ 8 h 56"/>
                  <a:gd name="T58" fmla="*/ 37 w 39"/>
                  <a:gd name="T59" fmla="*/ 14 h 56"/>
                  <a:gd name="T60" fmla="*/ 37 w 39"/>
                  <a:gd name="T61" fmla="*/ 17 h 56"/>
                  <a:gd name="T62" fmla="*/ 37 w 39"/>
                  <a:gd name="T63" fmla="*/ 22 h 56"/>
                  <a:gd name="T64" fmla="*/ 34 w 39"/>
                  <a:gd name="T65" fmla="*/ 25 h 56"/>
                  <a:gd name="T66" fmla="*/ 31 w 39"/>
                  <a:gd name="T67" fmla="*/ 28 h 56"/>
                  <a:gd name="T68" fmla="*/ 28 w 39"/>
                  <a:gd name="T69" fmla="*/ 31 h 56"/>
                  <a:gd name="T70" fmla="*/ 23 w 39"/>
                  <a:gd name="T71" fmla="*/ 36 h 56"/>
                  <a:gd name="T72" fmla="*/ 17 w 39"/>
                  <a:gd name="T73" fmla="*/ 42 h 56"/>
                  <a:gd name="T74" fmla="*/ 14 w 39"/>
                  <a:gd name="T75" fmla="*/ 45 h 56"/>
                  <a:gd name="T76" fmla="*/ 12 w 39"/>
                  <a:gd name="T77" fmla="*/ 45 h 56"/>
                  <a:gd name="T78" fmla="*/ 12 w 39"/>
                  <a:gd name="T79" fmla="*/ 47 h 56"/>
                  <a:gd name="T80" fmla="*/ 39 w 39"/>
                  <a:gd name="T81" fmla="*/ 47 h 5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9"/>
                  <a:gd name="T124" fmla="*/ 0 h 56"/>
                  <a:gd name="T125" fmla="*/ 39 w 39"/>
                  <a:gd name="T126" fmla="*/ 56 h 5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9" h="56">
                    <a:moveTo>
                      <a:pt x="39" y="47"/>
                    </a:moveTo>
                    <a:lnTo>
                      <a:pt x="39" y="56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3" y="50"/>
                    </a:lnTo>
                    <a:lnTo>
                      <a:pt x="3" y="47"/>
                    </a:lnTo>
                    <a:lnTo>
                      <a:pt x="6" y="42"/>
                    </a:lnTo>
                    <a:lnTo>
                      <a:pt x="9" y="39"/>
                    </a:lnTo>
                    <a:lnTo>
                      <a:pt x="14" y="33"/>
                    </a:lnTo>
                    <a:lnTo>
                      <a:pt x="23" y="28"/>
                    </a:lnTo>
                    <a:lnTo>
                      <a:pt x="28" y="22"/>
                    </a:lnTo>
                    <a:lnTo>
                      <a:pt x="28" y="19"/>
                    </a:lnTo>
                    <a:lnTo>
                      <a:pt x="31" y="14"/>
                    </a:lnTo>
                    <a:lnTo>
                      <a:pt x="28" y="11"/>
                    </a:lnTo>
                    <a:lnTo>
                      <a:pt x="28" y="8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9" y="14"/>
                    </a:lnTo>
                    <a:lnTo>
                      <a:pt x="3" y="14"/>
                    </a:lnTo>
                    <a:lnTo>
                      <a:pt x="3" y="8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4" y="3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17"/>
                    </a:lnTo>
                    <a:lnTo>
                      <a:pt x="37" y="22"/>
                    </a:lnTo>
                    <a:lnTo>
                      <a:pt x="34" y="25"/>
                    </a:lnTo>
                    <a:lnTo>
                      <a:pt x="31" y="28"/>
                    </a:lnTo>
                    <a:lnTo>
                      <a:pt x="28" y="31"/>
                    </a:lnTo>
                    <a:lnTo>
                      <a:pt x="23" y="36"/>
                    </a:lnTo>
                    <a:lnTo>
                      <a:pt x="17" y="42"/>
                    </a:lnTo>
                    <a:lnTo>
                      <a:pt x="14" y="45"/>
                    </a:lnTo>
                    <a:lnTo>
                      <a:pt x="12" y="45"/>
                    </a:lnTo>
                    <a:lnTo>
                      <a:pt x="12" y="47"/>
                    </a:lnTo>
                    <a:lnTo>
                      <a:pt x="39" y="4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15" name="Freeform 7040"/>
              <p:cNvSpPr>
                <a:spLocks noEditPoints="1"/>
              </p:cNvSpPr>
              <p:nvPr/>
            </p:nvSpPr>
            <p:spPr bwMode="auto">
              <a:xfrm>
                <a:off x="1256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3 w 36"/>
                  <a:gd name="T5" fmla="*/ 11 h 56"/>
                  <a:gd name="T6" fmla="*/ 6 w 36"/>
                  <a:gd name="T7" fmla="*/ 6 h 56"/>
                  <a:gd name="T8" fmla="*/ 8 w 36"/>
                  <a:gd name="T9" fmla="*/ 3 h 56"/>
                  <a:gd name="T10" fmla="*/ 14 w 36"/>
                  <a:gd name="T11" fmla="*/ 0 h 56"/>
                  <a:gd name="T12" fmla="*/ 20 w 36"/>
                  <a:gd name="T13" fmla="*/ 0 h 56"/>
                  <a:gd name="T14" fmla="*/ 22 w 36"/>
                  <a:gd name="T15" fmla="*/ 0 h 56"/>
                  <a:gd name="T16" fmla="*/ 28 w 36"/>
                  <a:gd name="T17" fmla="*/ 0 h 56"/>
                  <a:gd name="T18" fmla="*/ 31 w 36"/>
                  <a:gd name="T19" fmla="*/ 3 h 56"/>
                  <a:gd name="T20" fmla="*/ 34 w 36"/>
                  <a:gd name="T21" fmla="*/ 6 h 56"/>
                  <a:gd name="T22" fmla="*/ 34 w 36"/>
                  <a:gd name="T23" fmla="*/ 8 h 56"/>
                  <a:gd name="T24" fmla="*/ 36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6 w 36"/>
                  <a:gd name="T33" fmla="*/ 45 h 56"/>
                  <a:gd name="T34" fmla="*/ 34 w 36"/>
                  <a:gd name="T35" fmla="*/ 50 h 56"/>
                  <a:gd name="T36" fmla="*/ 28 w 36"/>
                  <a:gd name="T37" fmla="*/ 53 h 56"/>
                  <a:gd name="T38" fmla="*/ 25 w 36"/>
                  <a:gd name="T39" fmla="*/ 56 h 56"/>
                  <a:gd name="T40" fmla="*/ 20 w 36"/>
                  <a:gd name="T41" fmla="*/ 56 h 56"/>
                  <a:gd name="T42" fmla="*/ 11 w 36"/>
                  <a:gd name="T43" fmla="*/ 56 h 56"/>
                  <a:gd name="T44" fmla="*/ 6 w 36"/>
                  <a:gd name="T45" fmla="*/ 50 h 56"/>
                  <a:gd name="T46" fmla="*/ 3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6 h 56"/>
                  <a:gd name="T56" fmla="*/ 8 w 36"/>
                  <a:gd name="T57" fmla="*/ 42 h 56"/>
                  <a:gd name="T58" fmla="*/ 11 w 36"/>
                  <a:gd name="T59" fmla="*/ 45 h 56"/>
                  <a:gd name="T60" fmla="*/ 14 w 36"/>
                  <a:gd name="T61" fmla="*/ 47 h 56"/>
                  <a:gd name="T62" fmla="*/ 20 w 36"/>
                  <a:gd name="T63" fmla="*/ 50 h 56"/>
                  <a:gd name="T64" fmla="*/ 22 w 36"/>
                  <a:gd name="T65" fmla="*/ 47 h 56"/>
                  <a:gd name="T66" fmla="*/ 28 w 36"/>
                  <a:gd name="T67" fmla="*/ 45 h 56"/>
                  <a:gd name="T68" fmla="*/ 28 w 36"/>
                  <a:gd name="T69" fmla="*/ 42 h 56"/>
                  <a:gd name="T70" fmla="*/ 31 w 36"/>
                  <a:gd name="T71" fmla="*/ 36 h 56"/>
                  <a:gd name="T72" fmla="*/ 31 w 36"/>
                  <a:gd name="T73" fmla="*/ 28 h 56"/>
                  <a:gd name="T74" fmla="*/ 31 w 36"/>
                  <a:gd name="T75" fmla="*/ 19 h 56"/>
                  <a:gd name="T76" fmla="*/ 28 w 36"/>
                  <a:gd name="T77" fmla="*/ 14 h 56"/>
                  <a:gd name="T78" fmla="*/ 28 w 36"/>
                  <a:gd name="T79" fmla="*/ 11 h 56"/>
                  <a:gd name="T80" fmla="*/ 22 w 36"/>
                  <a:gd name="T81" fmla="*/ 6 h 56"/>
                  <a:gd name="T82" fmla="*/ 20 w 36"/>
                  <a:gd name="T83" fmla="*/ 6 h 56"/>
                  <a:gd name="T84" fmla="*/ 14 w 36"/>
                  <a:gd name="T85" fmla="*/ 6 h 56"/>
                  <a:gd name="T86" fmla="*/ 11 w 36"/>
                  <a:gd name="T87" fmla="*/ 8 h 56"/>
                  <a:gd name="T88" fmla="*/ 8 w 36"/>
                  <a:gd name="T89" fmla="*/ 14 h 56"/>
                  <a:gd name="T90" fmla="*/ 8 w 36"/>
                  <a:gd name="T91" fmla="*/ 19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6" y="45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2" y="47"/>
                    </a:lnTo>
                    <a:lnTo>
                      <a:pt x="28" y="45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19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16" name="Freeform 7041"/>
              <p:cNvSpPr>
                <a:spLocks noEditPoints="1"/>
              </p:cNvSpPr>
              <p:nvPr/>
            </p:nvSpPr>
            <p:spPr bwMode="auto">
              <a:xfrm>
                <a:off x="1301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0 w 36"/>
                  <a:gd name="T5" fmla="*/ 11 h 56"/>
                  <a:gd name="T6" fmla="*/ 2 w 36"/>
                  <a:gd name="T7" fmla="*/ 6 h 56"/>
                  <a:gd name="T8" fmla="*/ 8 w 36"/>
                  <a:gd name="T9" fmla="*/ 3 h 56"/>
                  <a:gd name="T10" fmla="*/ 11 w 36"/>
                  <a:gd name="T11" fmla="*/ 0 h 56"/>
                  <a:gd name="T12" fmla="*/ 16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28 w 36"/>
                  <a:gd name="T19" fmla="*/ 3 h 56"/>
                  <a:gd name="T20" fmla="*/ 30 w 36"/>
                  <a:gd name="T21" fmla="*/ 6 h 56"/>
                  <a:gd name="T22" fmla="*/ 33 w 36"/>
                  <a:gd name="T23" fmla="*/ 8 h 56"/>
                  <a:gd name="T24" fmla="*/ 33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5 h 56"/>
                  <a:gd name="T34" fmla="*/ 30 w 36"/>
                  <a:gd name="T35" fmla="*/ 50 h 56"/>
                  <a:gd name="T36" fmla="*/ 28 w 36"/>
                  <a:gd name="T37" fmla="*/ 53 h 56"/>
                  <a:gd name="T38" fmla="*/ 22 w 36"/>
                  <a:gd name="T39" fmla="*/ 56 h 56"/>
                  <a:gd name="T40" fmla="*/ 16 w 36"/>
                  <a:gd name="T41" fmla="*/ 56 h 56"/>
                  <a:gd name="T42" fmla="*/ 11 w 36"/>
                  <a:gd name="T43" fmla="*/ 56 h 56"/>
                  <a:gd name="T44" fmla="*/ 5 w 36"/>
                  <a:gd name="T45" fmla="*/ 50 h 56"/>
                  <a:gd name="T46" fmla="*/ 2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5 w 36"/>
                  <a:gd name="T53" fmla="*/ 28 h 56"/>
                  <a:gd name="T54" fmla="*/ 5 w 36"/>
                  <a:gd name="T55" fmla="*/ 36 h 56"/>
                  <a:gd name="T56" fmla="*/ 8 w 36"/>
                  <a:gd name="T57" fmla="*/ 42 h 56"/>
                  <a:gd name="T58" fmla="*/ 8 w 36"/>
                  <a:gd name="T59" fmla="*/ 45 h 56"/>
                  <a:gd name="T60" fmla="*/ 14 w 36"/>
                  <a:gd name="T61" fmla="*/ 47 h 56"/>
                  <a:gd name="T62" fmla="*/ 16 w 36"/>
                  <a:gd name="T63" fmla="*/ 50 h 56"/>
                  <a:gd name="T64" fmla="*/ 22 w 36"/>
                  <a:gd name="T65" fmla="*/ 47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19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6 h 56"/>
                  <a:gd name="T82" fmla="*/ 16 w 36"/>
                  <a:gd name="T83" fmla="*/ 6 h 56"/>
                  <a:gd name="T84" fmla="*/ 14 w 36"/>
                  <a:gd name="T85" fmla="*/ 6 h 56"/>
                  <a:gd name="T86" fmla="*/ 8 w 36"/>
                  <a:gd name="T87" fmla="*/ 8 h 56"/>
                  <a:gd name="T88" fmla="*/ 8 w 36"/>
                  <a:gd name="T89" fmla="*/ 14 h 56"/>
                  <a:gd name="T90" fmla="*/ 5 w 36"/>
                  <a:gd name="T91" fmla="*/ 19 h 56"/>
                  <a:gd name="T92" fmla="*/ 5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0" y="6"/>
                    </a:lnTo>
                    <a:lnTo>
                      <a:pt x="33" y="8"/>
                    </a:lnTo>
                    <a:lnTo>
                      <a:pt x="33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2" y="56"/>
                    </a:lnTo>
                    <a:lnTo>
                      <a:pt x="16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2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8" y="42"/>
                    </a:lnTo>
                    <a:lnTo>
                      <a:pt x="8" y="45"/>
                    </a:lnTo>
                    <a:lnTo>
                      <a:pt x="14" y="47"/>
                    </a:lnTo>
                    <a:lnTo>
                      <a:pt x="16" y="50"/>
                    </a:lnTo>
                    <a:lnTo>
                      <a:pt x="22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5" y="19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17" name="Line 7042"/>
              <p:cNvSpPr>
                <a:spLocks noChangeShapeType="1"/>
              </p:cNvSpPr>
              <p:nvPr/>
            </p:nvSpPr>
            <p:spPr bwMode="auto">
              <a:xfrm>
                <a:off x="1264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8" name="Line 7043"/>
              <p:cNvSpPr>
                <a:spLocks noChangeShapeType="1"/>
              </p:cNvSpPr>
              <p:nvPr/>
            </p:nvSpPr>
            <p:spPr bwMode="auto">
              <a:xfrm flipV="1">
                <a:off x="1323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19" name="Line 7044"/>
              <p:cNvSpPr>
                <a:spLocks noChangeShapeType="1"/>
              </p:cNvSpPr>
              <p:nvPr/>
            </p:nvSpPr>
            <p:spPr bwMode="auto">
              <a:xfrm>
                <a:off x="1323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0" name="Line 7045"/>
              <p:cNvSpPr>
                <a:spLocks noChangeShapeType="1"/>
              </p:cNvSpPr>
              <p:nvPr/>
            </p:nvSpPr>
            <p:spPr bwMode="auto">
              <a:xfrm flipV="1">
                <a:off x="1382" y="3696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1" name="Line 7046"/>
              <p:cNvSpPr>
                <a:spLocks noChangeShapeType="1"/>
              </p:cNvSpPr>
              <p:nvPr/>
            </p:nvSpPr>
            <p:spPr bwMode="auto">
              <a:xfrm>
                <a:off x="1382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2" name="Line 7047"/>
              <p:cNvSpPr>
                <a:spLocks noChangeShapeType="1"/>
              </p:cNvSpPr>
              <p:nvPr/>
            </p:nvSpPr>
            <p:spPr bwMode="auto">
              <a:xfrm flipV="1">
                <a:off x="1440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3" name="Line 7048"/>
              <p:cNvSpPr>
                <a:spLocks noChangeShapeType="1"/>
              </p:cNvSpPr>
              <p:nvPr/>
            </p:nvSpPr>
            <p:spPr bwMode="auto">
              <a:xfrm>
                <a:off x="1440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4" name="Line 7049"/>
              <p:cNvSpPr>
                <a:spLocks noChangeShapeType="1"/>
              </p:cNvSpPr>
              <p:nvPr/>
            </p:nvSpPr>
            <p:spPr bwMode="auto">
              <a:xfrm flipV="1">
                <a:off x="1499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5" name="Line 7050"/>
              <p:cNvSpPr>
                <a:spLocks noChangeShapeType="1"/>
              </p:cNvSpPr>
              <p:nvPr/>
            </p:nvSpPr>
            <p:spPr bwMode="auto">
              <a:xfrm>
                <a:off x="1499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6" name="Line 7051"/>
              <p:cNvSpPr>
                <a:spLocks noChangeShapeType="1"/>
              </p:cNvSpPr>
              <p:nvPr/>
            </p:nvSpPr>
            <p:spPr bwMode="auto">
              <a:xfrm flipV="1">
                <a:off x="1560" y="3685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27" name="Freeform 7052"/>
              <p:cNvSpPr>
                <a:spLocks/>
              </p:cNvSpPr>
              <p:nvPr/>
            </p:nvSpPr>
            <p:spPr bwMode="auto">
              <a:xfrm>
                <a:off x="1510" y="3730"/>
                <a:ext cx="36" cy="56"/>
              </a:xfrm>
              <a:custGeom>
                <a:avLst/>
                <a:gdLst>
                  <a:gd name="T0" fmla="*/ 0 w 36"/>
                  <a:gd name="T1" fmla="*/ 39 h 56"/>
                  <a:gd name="T2" fmla="*/ 5 w 36"/>
                  <a:gd name="T3" fmla="*/ 39 h 56"/>
                  <a:gd name="T4" fmla="*/ 8 w 36"/>
                  <a:gd name="T5" fmla="*/ 45 h 56"/>
                  <a:gd name="T6" fmla="*/ 8 w 36"/>
                  <a:gd name="T7" fmla="*/ 47 h 56"/>
                  <a:gd name="T8" fmla="*/ 14 w 36"/>
                  <a:gd name="T9" fmla="*/ 47 h 56"/>
                  <a:gd name="T10" fmla="*/ 17 w 36"/>
                  <a:gd name="T11" fmla="*/ 50 h 56"/>
                  <a:gd name="T12" fmla="*/ 22 w 36"/>
                  <a:gd name="T13" fmla="*/ 47 h 56"/>
                  <a:gd name="T14" fmla="*/ 25 w 36"/>
                  <a:gd name="T15" fmla="*/ 47 h 56"/>
                  <a:gd name="T16" fmla="*/ 28 w 36"/>
                  <a:gd name="T17" fmla="*/ 42 h 56"/>
                  <a:gd name="T18" fmla="*/ 28 w 36"/>
                  <a:gd name="T19" fmla="*/ 39 h 56"/>
                  <a:gd name="T20" fmla="*/ 28 w 36"/>
                  <a:gd name="T21" fmla="*/ 33 h 56"/>
                  <a:gd name="T22" fmla="*/ 25 w 36"/>
                  <a:gd name="T23" fmla="*/ 31 h 56"/>
                  <a:gd name="T24" fmla="*/ 22 w 36"/>
                  <a:gd name="T25" fmla="*/ 28 h 56"/>
                  <a:gd name="T26" fmla="*/ 17 w 36"/>
                  <a:gd name="T27" fmla="*/ 28 h 56"/>
                  <a:gd name="T28" fmla="*/ 14 w 36"/>
                  <a:gd name="T29" fmla="*/ 28 h 56"/>
                  <a:gd name="T30" fmla="*/ 11 w 36"/>
                  <a:gd name="T31" fmla="*/ 28 h 56"/>
                  <a:gd name="T32" fmla="*/ 14 w 36"/>
                  <a:gd name="T33" fmla="*/ 22 h 56"/>
                  <a:gd name="T34" fmla="*/ 14 w 36"/>
                  <a:gd name="T35" fmla="*/ 22 h 56"/>
                  <a:gd name="T36" fmla="*/ 14 w 36"/>
                  <a:gd name="T37" fmla="*/ 22 h 56"/>
                  <a:gd name="T38" fmla="*/ 17 w 36"/>
                  <a:gd name="T39" fmla="*/ 22 h 56"/>
                  <a:gd name="T40" fmla="*/ 22 w 36"/>
                  <a:gd name="T41" fmla="*/ 19 h 56"/>
                  <a:gd name="T42" fmla="*/ 25 w 36"/>
                  <a:gd name="T43" fmla="*/ 17 h 56"/>
                  <a:gd name="T44" fmla="*/ 25 w 36"/>
                  <a:gd name="T45" fmla="*/ 14 h 56"/>
                  <a:gd name="T46" fmla="*/ 25 w 36"/>
                  <a:gd name="T47" fmla="*/ 11 h 56"/>
                  <a:gd name="T48" fmla="*/ 22 w 36"/>
                  <a:gd name="T49" fmla="*/ 8 h 56"/>
                  <a:gd name="T50" fmla="*/ 19 w 36"/>
                  <a:gd name="T51" fmla="*/ 6 h 56"/>
                  <a:gd name="T52" fmla="*/ 17 w 36"/>
                  <a:gd name="T53" fmla="*/ 6 h 56"/>
                  <a:gd name="T54" fmla="*/ 14 w 36"/>
                  <a:gd name="T55" fmla="*/ 6 h 56"/>
                  <a:gd name="T56" fmla="*/ 11 w 36"/>
                  <a:gd name="T57" fmla="*/ 8 h 56"/>
                  <a:gd name="T58" fmla="*/ 8 w 36"/>
                  <a:gd name="T59" fmla="*/ 11 h 56"/>
                  <a:gd name="T60" fmla="*/ 5 w 36"/>
                  <a:gd name="T61" fmla="*/ 14 h 56"/>
                  <a:gd name="T62" fmla="*/ 0 w 36"/>
                  <a:gd name="T63" fmla="*/ 14 h 56"/>
                  <a:gd name="T64" fmla="*/ 3 w 36"/>
                  <a:gd name="T65" fmla="*/ 8 h 56"/>
                  <a:gd name="T66" fmla="*/ 5 w 36"/>
                  <a:gd name="T67" fmla="*/ 3 h 56"/>
                  <a:gd name="T68" fmla="*/ 11 w 36"/>
                  <a:gd name="T69" fmla="*/ 0 h 56"/>
                  <a:gd name="T70" fmla="*/ 17 w 36"/>
                  <a:gd name="T71" fmla="*/ 0 h 56"/>
                  <a:gd name="T72" fmla="*/ 19 w 36"/>
                  <a:gd name="T73" fmla="*/ 0 h 56"/>
                  <a:gd name="T74" fmla="*/ 25 w 36"/>
                  <a:gd name="T75" fmla="*/ 0 h 56"/>
                  <a:gd name="T76" fmla="*/ 28 w 36"/>
                  <a:gd name="T77" fmla="*/ 3 h 56"/>
                  <a:gd name="T78" fmla="*/ 31 w 36"/>
                  <a:gd name="T79" fmla="*/ 6 h 56"/>
                  <a:gd name="T80" fmla="*/ 31 w 36"/>
                  <a:gd name="T81" fmla="*/ 8 h 56"/>
                  <a:gd name="T82" fmla="*/ 31 w 36"/>
                  <a:gd name="T83" fmla="*/ 14 h 56"/>
                  <a:gd name="T84" fmla="*/ 31 w 36"/>
                  <a:gd name="T85" fmla="*/ 17 h 56"/>
                  <a:gd name="T86" fmla="*/ 31 w 36"/>
                  <a:gd name="T87" fmla="*/ 19 h 56"/>
                  <a:gd name="T88" fmla="*/ 28 w 36"/>
                  <a:gd name="T89" fmla="*/ 22 h 56"/>
                  <a:gd name="T90" fmla="*/ 25 w 36"/>
                  <a:gd name="T91" fmla="*/ 25 h 56"/>
                  <a:gd name="T92" fmla="*/ 28 w 36"/>
                  <a:gd name="T93" fmla="*/ 25 h 56"/>
                  <a:gd name="T94" fmla="*/ 33 w 36"/>
                  <a:gd name="T95" fmla="*/ 28 h 56"/>
                  <a:gd name="T96" fmla="*/ 33 w 36"/>
                  <a:gd name="T97" fmla="*/ 33 h 56"/>
                  <a:gd name="T98" fmla="*/ 36 w 36"/>
                  <a:gd name="T99" fmla="*/ 39 h 56"/>
                  <a:gd name="T100" fmla="*/ 33 w 36"/>
                  <a:gd name="T101" fmla="*/ 45 h 56"/>
                  <a:gd name="T102" fmla="*/ 31 w 36"/>
                  <a:gd name="T103" fmla="*/ 50 h 56"/>
                  <a:gd name="T104" fmla="*/ 25 w 36"/>
                  <a:gd name="T105" fmla="*/ 56 h 56"/>
                  <a:gd name="T106" fmla="*/ 17 w 36"/>
                  <a:gd name="T107" fmla="*/ 56 h 56"/>
                  <a:gd name="T108" fmla="*/ 8 w 36"/>
                  <a:gd name="T109" fmla="*/ 56 h 56"/>
                  <a:gd name="T110" fmla="*/ 5 w 36"/>
                  <a:gd name="T111" fmla="*/ 50 h 56"/>
                  <a:gd name="T112" fmla="*/ 0 w 36"/>
                  <a:gd name="T113" fmla="*/ 47 h 56"/>
                  <a:gd name="T114" fmla="*/ 0 w 36"/>
                  <a:gd name="T115" fmla="*/ 39 h 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6"/>
                  <a:gd name="T175" fmla="*/ 0 h 56"/>
                  <a:gd name="T176" fmla="*/ 36 w 36"/>
                  <a:gd name="T177" fmla="*/ 56 h 5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6" h="56">
                    <a:moveTo>
                      <a:pt x="0" y="39"/>
                    </a:moveTo>
                    <a:lnTo>
                      <a:pt x="5" y="39"/>
                    </a:lnTo>
                    <a:lnTo>
                      <a:pt x="8" y="45"/>
                    </a:lnTo>
                    <a:lnTo>
                      <a:pt x="8" y="47"/>
                    </a:lnTo>
                    <a:lnTo>
                      <a:pt x="14" y="47"/>
                    </a:lnTo>
                    <a:lnTo>
                      <a:pt x="17" y="50"/>
                    </a:lnTo>
                    <a:lnTo>
                      <a:pt x="22" y="47"/>
                    </a:lnTo>
                    <a:lnTo>
                      <a:pt x="25" y="47"/>
                    </a:lnTo>
                    <a:lnTo>
                      <a:pt x="28" y="42"/>
                    </a:lnTo>
                    <a:lnTo>
                      <a:pt x="28" y="39"/>
                    </a:lnTo>
                    <a:lnTo>
                      <a:pt x="28" y="33"/>
                    </a:lnTo>
                    <a:lnTo>
                      <a:pt x="25" y="31"/>
                    </a:lnTo>
                    <a:lnTo>
                      <a:pt x="22" y="28"/>
                    </a:lnTo>
                    <a:lnTo>
                      <a:pt x="17" y="28"/>
                    </a:lnTo>
                    <a:lnTo>
                      <a:pt x="14" y="28"/>
                    </a:lnTo>
                    <a:lnTo>
                      <a:pt x="11" y="28"/>
                    </a:lnTo>
                    <a:lnTo>
                      <a:pt x="14" y="22"/>
                    </a:lnTo>
                    <a:lnTo>
                      <a:pt x="17" y="22"/>
                    </a:lnTo>
                    <a:lnTo>
                      <a:pt x="22" y="19"/>
                    </a:lnTo>
                    <a:lnTo>
                      <a:pt x="25" y="17"/>
                    </a:lnTo>
                    <a:lnTo>
                      <a:pt x="25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1"/>
                    </a:lnTo>
                    <a:lnTo>
                      <a:pt x="5" y="14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5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31" y="14"/>
                    </a:lnTo>
                    <a:lnTo>
                      <a:pt x="31" y="17"/>
                    </a:lnTo>
                    <a:lnTo>
                      <a:pt x="31" y="19"/>
                    </a:lnTo>
                    <a:lnTo>
                      <a:pt x="28" y="22"/>
                    </a:lnTo>
                    <a:lnTo>
                      <a:pt x="25" y="25"/>
                    </a:lnTo>
                    <a:lnTo>
                      <a:pt x="28" y="25"/>
                    </a:lnTo>
                    <a:lnTo>
                      <a:pt x="33" y="28"/>
                    </a:lnTo>
                    <a:lnTo>
                      <a:pt x="33" y="33"/>
                    </a:lnTo>
                    <a:lnTo>
                      <a:pt x="36" y="39"/>
                    </a:lnTo>
                    <a:lnTo>
                      <a:pt x="33" y="45"/>
                    </a:lnTo>
                    <a:lnTo>
                      <a:pt x="31" y="50"/>
                    </a:lnTo>
                    <a:lnTo>
                      <a:pt x="25" y="56"/>
                    </a:lnTo>
                    <a:lnTo>
                      <a:pt x="17" y="56"/>
                    </a:lnTo>
                    <a:lnTo>
                      <a:pt x="8" y="56"/>
                    </a:lnTo>
                    <a:lnTo>
                      <a:pt x="5" y="50"/>
                    </a:lnTo>
                    <a:lnTo>
                      <a:pt x="0" y="47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28" name="Freeform 7053"/>
              <p:cNvSpPr>
                <a:spLocks noEditPoints="1"/>
              </p:cNvSpPr>
              <p:nvPr/>
            </p:nvSpPr>
            <p:spPr bwMode="auto">
              <a:xfrm>
                <a:off x="1552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3 w 36"/>
                  <a:gd name="T5" fmla="*/ 11 h 56"/>
                  <a:gd name="T6" fmla="*/ 5 w 36"/>
                  <a:gd name="T7" fmla="*/ 6 h 56"/>
                  <a:gd name="T8" fmla="*/ 8 w 36"/>
                  <a:gd name="T9" fmla="*/ 3 h 56"/>
                  <a:gd name="T10" fmla="*/ 14 w 36"/>
                  <a:gd name="T11" fmla="*/ 0 h 56"/>
                  <a:gd name="T12" fmla="*/ 19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30 w 36"/>
                  <a:gd name="T19" fmla="*/ 3 h 56"/>
                  <a:gd name="T20" fmla="*/ 30 w 36"/>
                  <a:gd name="T21" fmla="*/ 6 h 56"/>
                  <a:gd name="T22" fmla="*/ 33 w 36"/>
                  <a:gd name="T23" fmla="*/ 8 h 56"/>
                  <a:gd name="T24" fmla="*/ 36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5 h 56"/>
                  <a:gd name="T34" fmla="*/ 30 w 36"/>
                  <a:gd name="T35" fmla="*/ 50 h 56"/>
                  <a:gd name="T36" fmla="*/ 28 w 36"/>
                  <a:gd name="T37" fmla="*/ 53 h 56"/>
                  <a:gd name="T38" fmla="*/ 25 w 36"/>
                  <a:gd name="T39" fmla="*/ 56 h 56"/>
                  <a:gd name="T40" fmla="*/ 19 w 36"/>
                  <a:gd name="T41" fmla="*/ 56 h 56"/>
                  <a:gd name="T42" fmla="*/ 11 w 36"/>
                  <a:gd name="T43" fmla="*/ 56 h 56"/>
                  <a:gd name="T44" fmla="*/ 5 w 36"/>
                  <a:gd name="T45" fmla="*/ 50 h 56"/>
                  <a:gd name="T46" fmla="*/ 3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8 w 36"/>
                  <a:gd name="T53" fmla="*/ 28 h 56"/>
                  <a:gd name="T54" fmla="*/ 8 w 36"/>
                  <a:gd name="T55" fmla="*/ 36 h 56"/>
                  <a:gd name="T56" fmla="*/ 8 w 36"/>
                  <a:gd name="T57" fmla="*/ 42 h 56"/>
                  <a:gd name="T58" fmla="*/ 11 w 36"/>
                  <a:gd name="T59" fmla="*/ 45 h 56"/>
                  <a:gd name="T60" fmla="*/ 14 w 36"/>
                  <a:gd name="T61" fmla="*/ 47 h 56"/>
                  <a:gd name="T62" fmla="*/ 19 w 36"/>
                  <a:gd name="T63" fmla="*/ 50 h 56"/>
                  <a:gd name="T64" fmla="*/ 22 w 36"/>
                  <a:gd name="T65" fmla="*/ 47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19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6 h 56"/>
                  <a:gd name="T82" fmla="*/ 19 w 36"/>
                  <a:gd name="T83" fmla="*/ 6 h 56"/>
                  <a:gd name="T84" fmla="*/ 14 w 36"/>
                  <a:gd name="T85" fmla="*/ 6 h 56"/>
                  <a:gd name="T86" fmla="*/ 11 w 36"/>
                  <a:gd name="T87" fmla="*/ 8 h 56"/>
                  <a:gd name="T88" fmla="*/ 8 w 36"/>
                  <a:gd name="T89" fmla="*/ 14 h 56"/>
                  <a:gd name="T90" fmla="*/ 8 w 36"/>
                  <a:gd name="T91" fmla="*/ 19 h 56"/>
                  <a:gd name="T92" fmla="*/ 8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30" y="3"/>
                    </a:lnTo>
                    <a:lnTo>
                      <a:pt x="30" y="6"/>
                    </a:lnTo>
                    <a:lnTo>
                      <a:pt x="33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19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8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19" y="50"/>
                    </a:lnTo>
                    <a:lnTo>
                      <a:pt x="22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29" name="Freeform 7054"/>
              <p:cNvSpPr>
                <a:spLocks noEditPoints="1"/>
              </p:cNvSpPr>
              <p:nvPr/>
            </p:nvSpPr>
            <p:spPr bwMode="auto">
              <a:xfrm>
                <a:off x="1594" y="3730"/>
                <a:ext cx="39" cy="56"/>
              </a:xfrm>
              <a:custGeom>
                <a:avLst/>
                <a:gdLst>
                  <a:gd name="T0" fmla="*/ 0 w 39"/>
                  <a:gd name="T1" fmla="*/ 28 h 56"/>
                  <a:gd name="T2" fmla="*/ 2 w 39"/>
                  <a:gd name="T3" fmla="*/ 19 h 56"/>
                  <a:gd name="T4" fmla="*/ 2 w 39"/>
                  <a:gd name="T5" fmla="*/ 11 h 56"/>
                  <a:gd name="T6" fmla="*/ 5 w 39"/>
                  <a:gd name="T7" fmla="*/ 6 h 56"/>
                  <a:gd name="T8" fmla="*/ 8 w 39"/>
                  <a:gd name="T9" fmla="*/ 3 h 56"/>
                  <a:gd name="T10" fmla="*/ 14 w 39"/>
                  <a:gd name="T11" fmla="*/ 0 h 56"/>
                  <a:gd name="T12" fmla="*/ 19 w 39"/>
                  <a:gd name="T13" fmla="*/ 0 h 56"/>
                  <a:gd name="T14" fmla="*/ 25 w 39"/>
                  <a:gd name="T15" fmla="*/ 0 h 56"/>
                  <a:gd name="T16" fmla="*/ 27 w 39"/>
                  <a:gd name="T17" fmla="*/ 0 h 56"/>
                  <a:gd name="T18" fmla="*/ 30 w 39"/>
                  <a:gd name="T19" fmla="*/ 3 h 56"/>
                  <a:gd name="T20" fmla="*/ 33 w 39"/>
                  <a:gd name="T21" fmla="*/ 6 h 56"/>
                  <a:gd name="T22" fmla="*/ 36 w 39"/>
                  <a:gd name="T23" fmla="*/ 8 h 56"/>
                  <a:gd name="T24" fmla="*/ 36 w 39"/>
                  <a:gd name="T25" fmla="*/ 14 h 56"/>
                  <a:gd name="T26" fmla="*/ 36 w 39"/>
                  <a:gd name="T27" fmla="*/ 19 h 56"/>
                  <a:gd name="T28" fmla="*/ 39 w 39"/>
                  <a:gd name="T29" fmla="*/ 28 h 56"/>
                  <a:gd name="T30" fmla="*/ 36 w 39"/>
                  <a:gd name="T31" fmla="*/ 36 h 56"/>
                  <a:gd name="T32" fmla="*/ 36 w 39"/>
                  <a:gd name="T33" fmla="*/ 45 h 56"/>
                  <a:gd name="T34" fmla="*/ 33 w 39"/>
                  <a:gd name="T35" fmla="*/ 50 h 56"/>
                  <a:gd name="T36" fmla="*/ 30 w 39"/>
                  <a:gd name="T37" fmla="*/ 53 h 56"/>
                  <a:gd name="T38" fmla="*/ 25 w 39"/>
                  <a:gd name="T39" fmla="*/ 56 h 56"/>
                  <a:gd name="T40" fmla="*/ 19 w 39"/>
                  <a:gd name="T41" fmla="*/ 56 h 56"/>
                  <a:gd name="T42" fmla="*/ 11 w 39"/>
                  <a:gd name="T43" fmla="*/ 56 h 56"/>
                  <a:gd name="T44" fmla="*/ 5 w 39"/>
                  <a:gd name="T45" fmla="*/ 50 h 56"/>
                  <a:gd name="T46" fmla="*/ 2 w 39"/>
                  <a:gd name="T47" fmla="*/ 45 h 56"/>
                  <a:gd name="T48" fmla="*/ 2 w 39"/>
                  <a:gd name="T49" fmla="*/ 36 h 56"/>
                  <a:gd name="T50" fmla="*/ 0 w 39"/>
                  <a:gd name="T51" fmla="*/ 28 h 56"/>
                  <a:gd name="T52" fmla="*/ 8 w 39"/>
                  <a:gd name="T53" fmla="*/ 28 h 56"/>
                  <a:gd name="T54" fmla="*/ 8 w 39"/>
                  <a:gd name="T55" fmla="*/ 36 h 56"/>
                  <a:gd name="T56" fmla="*/ 11 w 39"/>
                  <a:gd name="T57" fmla="*/ 42 h 56"/>
                  <a:gd name="T58" fmla="*/ 11 w 39"/>
                  <a:gd name="T59" fmla="*/ 45 h 56"/>
                  <a:gd name="T60" fmla="*/ 14 w 39"/>
                  <a:gd name="T61" fmla="*/ 47 h 56"/>
                  <a:gd name="T62" fmla="*/ 19 w 39"/>
                  <a:gd name="T63" fmla="*/ 50 h 56"/>
                  <a:gd name="T64" fmla="*/ 25 w 39"/>
                  <a:gd name="T65" fmla="*/ 47 h 56"/>
                  <a:gd name="T66" fmla="*/ 27 w 39"/>
                  <a:gd name="T67" fmla="*/ 45 h 56"/>
                  <a:gd name="T68" fmla="*/ 27 w 39"/>
                  <a:gd name="T69" fmla="*/ 42 h 56"/>
                  <a:gd name="T70" fmla="*/ 30 w 39"/>
                  <a:gd name="T71" fmla="*/ 36 h 56"/>
                  <a:gd name="T72" fmla="*/ 30 w 39"/>
                  <a:gd name="T73" fmla="*/ 28 h 56"/>
                  <a:gd name="T74" fmla="*/ 30 w 39"/>
                  <a:gd name="T75" fmla="*/ 19 h 56"/>
                  <a:gd name="T76" fmla="*/ 27 w 39"/>
                  <a:gd name="T77" fmla="*/ 14 h 56"/>
                  <a:gd name="T78" fmla="*/ 27 w 39"/>
                  <a:gd name="T79" fmla="*/ 11 h 56"/>
                  <a:gd name="T80" fmla="*/ 25 w 39"/>
                  <a:gd name="T81" fmla="*/ 6 h 56"/>
                  <a:gd name="T82" fmla="*/ 19 w 39"/>
                  <a:gd name="T83" fmla="*/ 6 h 56"/>
                  <a:gd name="T84" fmla="*/ 14 w 39"/>
                  <a:gd name="T85" fmla="*/ 6 h 56"/>
                  <a:gd name="T86" fmla="*/ 11 w 39"/>
                  <a:gd name="T87" fmla="*/ 8 h 56"/>
                  <a:gd name="T88" fmla="*/ 11 w 39"/>
                  <a:gd name="T89" fmla="*/ 14 h 56"/>
                  <a:gd name="T90" fmla="*/ 8 w 39"/>
                  <a:gd name="T91" fmla="*/ 19 h 56"/>
                  <a:gd name="T92" fmla="*/ 8 w 39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6"/>
                  <a:gd name="T143" fmla="*/ 39 w 39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6">
                    <a:moveTo>
                      <a:pt x="0" y="28"/>
                    </a:moveTo>
                    <a:lnTo>
                      <a:pt x="2" y="19"/>
                    </a:lnTo>
                    <a:lnTo>
                      <a:pt x="2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3"/>
                    </a:lnTo>
                    <a:lnTo>
                      <a:pt x="33" y="6"/>
                    </a:lnTo>
                    <a:lnTo>
                      <a:pt x="36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9" y="28"/>
                    </a:lnTo>
                    <a:lnTo>
                      <a:pt x="36" y="36"/>
                    </a:lnTo>
                    <a:lnTo>
                      <a:pt x="36" y="45"/>
                    </a:lnTo>
                    <a:lnTo>
                      <a:pt x="33" y="50"/>
                    </a:lnTo>
                    <a:lnTo>
                      <a:pt x="30" y="53"/>
                    </a:lnTo>
                    <a:lnTo>
                      <a:pt x="25" y="56"/>
                    </a:lnTo>
                    <a:lnTo>
                      <a:pt x="19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2" y="45"/>
                    </a:lnTo>
                    <a:lnTo>
                      <a:pt x="2" y="36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6"/>
                    </a:lnTo>
                    <a:lnTo>
                      <a:pt x="11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19" y="50"/>
                    </a:lnTo>
                    <a:lnTo>
                      <a:pt x="25" y="47"/>
                    </a:lnTo>
                    <a:lnTo>
                      <a:pt x="27" y="45"/>
                    </a:lnTo>
                    <a:lnTo>
                      <a:pt x="27" y="42"/>
                    </a:lnTo>
                    <a:lnTo>
                      <a:pt x="30" y="36"/>
                    </a:lnTo>
                    <a:lnTo>
                      <a:pt x="30" y="28"/>
                    </a:lnTo>
                    <a:lnTo>
                      <a:pt x="30" y="19"/>
                    </a:lnTo>
                    <a:lnTo>
                      <a:pt x="27" y="14"/>
                    </a:lnTo>
                    <a:lnTo>
                      <a:pt x="27" y="11"/>
                    </a:lnTo>
                    <a:lnTo>
                      <a:pt x="25" y="6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11" y="14"/>
                    </a:lnTo>
                    <a:lnTo>
                      <a:pt x="8" y="19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30" name="Line 7055"/>
              <p:cNvSpPr>
                <a:spLocks noChangeShapeType="1"/>
              </p:cNvSpPr>
              <p:nvPr/>
            </p:nvSpPr>
            <p:spPr bwMode="auto">
              <a:xfrm>
                <a:off x="1557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1" name="Line 7056"/>
              <p:cNvSpPr>
                <a:spLocks noChangeShapeType="1"/>
              </p:cNvSpPr>
              <p:nvPr/>
            </p:nvSpPr>
            <p:spPr bwMode="auto">
              <a:xfrm flipV="1">
                <a:off x="1619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2" name="Line 7057"/>
              <p:cNvSpPr>
                <a:spLocks noChangeShapeType="1"/>
              </p:cNvSpPr>
              <p:nvPr/>
            </p:nvSpPr>
            <p:spPr bwMode="auto">
              <a:xfrm>
                <a:off x="1619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3" name="Line 7058"/>
              <p:cNvSpPr>
                <a:spLocks noChangeShapeType="1"/>
              </p:cNvSpPr>
              <p:nvPr/>
            </p:nvSpPr>
            <p:spPr bwMode="auto">
              <a:xfrm flipV="1">
                <a:off x="1677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4" name="Line 7059"/>
              <p:cNvSpPr>
                <a:spLocks noChangeShapeType="1"/>
              </p:cNvSpPr>
              <p:nvPr/>
            </p:nvSpPr>
            <p:spPr bwMode="auto">
              <a:xfrm>
                <a:off x="1677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5" name="Line 7060"/>
              <p:cNvSpPr>
                <a:spLocks noChangeShapeType="1"/>
              </p:cNvSpPr>
              <p:nvPr/>
            </p:nvSpPr>
            <p:spPr bwMode="auto">
              <a:xfrm flipV="1">
                <a:off x="1736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6" name="Line 7061"/>
              <p:cNvSpPr>
                <a:spLocks noChangeShapeType="1"/>
              </p:cNvSpPr>
              <p:nvPr/>
            </p:nvSpPr>
            <p:spPr bwMode="auto">
              <a:xfrm>
                <a:off x="1736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7" name="Line 7062"/>
              <p:cNvSpPr>
                <a:spLocks noChangeShapeType="1"/>
              </p:cNvSpPr>
              <p:nvPr/>
            </p:nvSpPr>
            <p:spPr bwMode="auto">
              <a:xfrm flipV="1">
                <a:off x="1794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8" name="Line 7063"/>
              <p:cNvSpPr>
                <a:spLocks noChangeShapeType="1"/>
              </p:cNvSpPr>
              <p:nvPr/>
            </p:nvSpPr>
            <p:spPr bwMode="auto">
              <a:xfrm>
                <a:off x="1794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39" name="Line 7064"/>
              <p:cNvSpPr>
                <a:spLocks noChangeShapeType="1"/>
              </p:cNvSpPr>
              <p:nvPr/>
            </p:nvSpPr>
            <p:spPr bwMode="auto">
              <a:xfrm flipV="1">
                <a:off x="1856" y="3685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0" name="Freeform 7065"/>
              <p:cNvSpPr>
                <a:spLocks noEditPoints="1"/>
              </p:cNvSpPr>
              <p:nvPr/>
            </p:nvSpPr>
            <p:spPr bwMode="auto">
              <a:xfrm>
                <a:off x="1803" y="3730"/>
                <a:ext cx="39" cy="56"/>
              </a:xfrm>
              <a:custGeom>
                <a:avLst/>
                <a:gdLst>
                  <a:gd name="T0" fmla="*/ 25 w 39"/>
                  <a:gd name="T1" fmla="*/ 56 h 56"/>
                  <a:gd name="T2" fmla="*/ 25 w 39"/>
                  <a:gd name="T3" fmla="*/ 42 h 56"/>
                  <a:gd name="T4" fmla="*/ 0 w 39"/>
                  <a:gd name="T5" fmla="*/ 42 h 56"/>
                  <a:gd name="T6" fmla="*/ 0 w 39"/>
                  <a:gd name="T7" fmla="*/ 33 h 56"/>
                  <a:gd name="T8" fmla="*/ 25 w 39"/>
                  <a:gd name="T9" fmla="*/ 0 h 56"/>
                  <a:gd name="T10" fmla="*/ 31 w 39"/>
                  <a:gd name="T11" fmla="*/ 0 h 56"/>
                  <a:gd name="T12" fmla="*/ 31 w 39"/>
                  <a:gd name="T13" fmla="*/ 33 h 56"/>
                  <a:gd name="T14" fmla="*/ 39 w 39"/>
                  <a:gd name="T15" fmla="*/ 33 h 56"/>
                  <a:gd name="T16" fmla="*/ 39 w 39"/>
                  <a:gd name="T17" fmla="*/ 42 h 56"/>
                  <a:gd name="T18" fmla="*/ 31 w 39"/>
                  <a:gd name="T19" fmla="*/ 42 h 56"/>
                  <a:gd name="T20" fmla="*/ 31 w 39"/>
                  <a:gd name="T21" fmla="*/ 56 h 56"/>
                  <a:gd name="T22" fmla="*/ 25 w 39"/>
                  <a:gd name="T23" fmla="*/ 56 h 56"/>
                  <a:gd name="T24" fmla="*/ 25 w 39"/>
                  <a:gd name="T25" fmla="*/ 33 h 56"/>
                  <a:gd name="T26" fmla="*/ 25 w 39"/>
                  <a:gd name="T27" fmla="*/ 14 h 56"/>
                  <a:gd name="T28" fmla="*/ 8 w 39"/>
                  <a:gd name="T29" fmla="*/ 33 h 56"/>
                  <a:gd name="T30" fmla="*/ 25 w 39"/>
                  <a:gd name="T31" fmla="*/ 33 h 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9"/>
                  <a:gd name="T49" fmla="*/ 0 h 56"/>
                  <a:gd name="T50" fmla="*/ 39 w 39"/>
                  <a:gd name="T51" fmla="*/ 56 h 5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9" h="56">
                    <a:moveTo>
                      <a:pt x="25" y="56"/>
                    </a:moveTo>
                    <a:lnTo>
                      <a:pt x="25" y="42"/>
                    </a:lnTo>
                    <a:lnTo>
                      <a:pt x="0" y="42"/>
                    </a:lnTo>
                    <a:lnTo>
                      <a:pt x="0" y="33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1" y="33"/>
                    </a:lnTo>
                    <a:lnTo>
                      <a:pt x="39" y="33"/>
                    </a:lnTo>
                    <a:lnTo>
                      <a:pt x="39" y="42"/>
                    </a:lnTo>
                    <a:lnTo>
                      <a:pt x="31" y="42"/>
                    </a:lnTo>
                    <a:lnTo>
                      <a:pt x="31" y="56"/>
                    </a:lnTo>
                    <a:lnTo>
                      <a:pt x="25" y="56"/>
                    </a:lnTo>
                    <a:close/>
                    <a:moveTo>
                      <a:pt x="25" y="33"/>
                    </a:moveTo>
                    <a:lnTo>
                      <a:pt x="25" y="14"/>
                    </a:lnTo>
                    <a:lnTo>
                      <a:pt x="8" y="33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41" name="Freeform 7066"/>
              <p:cNvSpPr>
                <a:spLocks noEditPoints="1"/>
              </p:cNvSpPr>
              <p:nvPr/>
            </p:nvSpPr>
            <p:spPr bwMode="auto">
              <a:xfrm>
                <a:off x="1847" y="3730"/>
                <a:ext cx="37" cy="56"/>
              </a:xfrm>
              <a:custGeom>
                <a:avLst/>
                <a:gdLst>
                  <a:gd name="T0" fmla="*/ 0 w 37"/>
                  <a:gd name="T1" fmla="*/ 28 h 56"/>
                  <a:gd name="T2" fmla="*/ 0 w 37"/>
                  <a:gd name="T3" fmla="*/ 19 h 56"/>
                  <a:gd name="T4" fmla="*/ 3 w 37"/>
                  <a:gd name="T5" fmla="*/ 11 h 56"/>
                  <a:gd name="T6" fmla="*/ 6 w 37"/>
                  <a:gd name="T7" fmla="*/ 6 h 56"/>
                  <a:gd name="T8" fmla="*/ 9 w 37"/>
                  <a:gd name="T9" fmla="*/ 3 h 56"/>
                  <a:gd name="T10" fmla="*/ 14 w 37"/>
                  <a:gd name="T11" fmla="*/ 0 h 56"/>
                  <a:gd name="T12" fmla="*/ 20 w 37"/>
                  <a:gd name="T13" fmla="*/ 0 h 56"/>
                  <a:gd name="T14" fmla="*/ 23 w 37"/>
                  <a:gd name="T15" fmla="*/ 0 h 56"/>
                  <a:gd name="T16" fmla="*/ 26 w 37"/>
                  <a:gd name="T17" fmla="*/ 0 h 56"/>
                  <a:gd name="T18" fmla="*/ 31 w 37"/>
                  <a:gd name="T19" fmla="*/ 3 h 56"/>
                  <a:gd name="T20" fmla="*/ 31 w 37"/>
                  <a:gd name="T21" fmla="*/ 6 h 56"/>
                  <a:gd name="T22" fmla="*/ 34 w 37"/>
                  <a:gd name="T23" fmla="*/ 8 h 56"/>
                  <a:gd name="T24" fmla="*/ 37 w 37"/>
                  <a:gd name="T25" fmla="*/ 14 h 56"/>
                  <a:gd name="T26" fmla="*/ 37 w 37"/>
                  <a:gd name="T27" fmla="*/ 19 h 56"/>
                  <a:gd name="T28" fmla="*/ 37 w 37"/>
                  <a:gd name="T29" fmla="*/ 28 h 56"/>
                  <a:gd name="T30" fmla="*/ 37 w 37"/>
                  <a:gd name="T31" fmla="*/ 36 h 56"/>
                  <a:gd name="T32" fmla="*/ 34 w 37"/>
                  <a:gd name="T33" fmla="*/ 45 h 56"/>
                  <a:gd name="T34" fmla="*/ 31 w 37"/>
                  <a:gd name="T35" fmla="*/ 50 h 56"/>
                  <a:gd name="T36" fmla="*/ 28 w 37"/>
                  <a:gd name="T37" fmla="*/ 53 h 56"/>
                  <a:gd name="T38" fmla="*/ 26 w 37"/>
                  <a:gd name="T39" fmla="*/ 56 h 56"/>
                  <a:gd name="T40" fmla="*/ 20 w 37"/>
                  <a:gd name="T41" fmla="*/ 56 h 56"/>
                  <a:gd name="T42" fmla="*/ 12 w 37"/>
                  <a:gd name="T43" fmla="*/ 56 h 56"/>
                  <a:gd name="T44" fmla="*/ 6 w 37"/>
                  <a:gd name="T45" fmla="*/ 50 h 56"/>
                  <a:gd name="T46" fmla="*/ 3 w 37"/>
                  <a:gd name="T47" fmla="*/ 45 h 56"/>
                  <a:gd name="T48" fmla="*/ 0 w 37"/>
                  <a:gd name="T49" fmla="*/ 36 h 56"/>
                  <a:gd name="T50" fmla="*/ 0 w 37"/>
                  <a:gd name="T51" fmla="*/ 28 h 56"/>
                  <a:gd name="T52" fmla="*/ 9 w 37"/>
                  <a:gd name="T53" fmla="*/ 28 h 56"/>
                  <a:gd name="T54" fmla="*/ 9 w 37"/>
                  <a:gd name="T55" fmla="*/ 36 h 56"/>
                  <a:gd name="T56" fmla="*/ 9 w 37"/>
                  <a:gd name="T57" fmla="*/ 42 h 56"/>
                  <a:gd name="T58" fmla="*/ 12 w 37"/>
                  <a:gd name="T59" fmla="*/ 45 h 56"/>
                  <a:gd name="T60" fmla="*/ 14 w 37"/>
                  <a:gd name="T61" fmla="*/ 47 h 56"/>
                  <a:gd name="T62" fmla="*/ 20 w 37"/>
                  <a:gd name="T63" fmla="*/ 50 h 56"/>
                  <a:gd name="T64" fmla="*/ 23 w 37"/>
                  <a:gd name="T65" fmla="*/ 47 h 56"/>
                  <a:gd name="T66" fmla="*/ 26 w 37"/>
                  <a:gd name="T67" fmla="*/ 45 h 56"/>
                  <a:gd name="T68" fmla="*/ 28 w 37"/>
                  <a:gd name="T69" fmla="*/ 42 h 56"/>
                  <a:gd name="T70" fmla="*/ 28 w 37"/>
                  <a:gd name="T71" fmla="*/ 36 h 56"/>
                  <a:gd name="T72" fmla="*/ 28 w 37"/>
                  <a:gd name="T73" fmla="*/ 28 h 56"/>
                  <a:gd name="T74" fmla="*/ 28 w 37"/>
                  <a:gd name="T75" fmla="*/ 19 h 56"/>
                  <a:gd name="T76" fmla="*/ 28 w 37"/>
                  <a:gd name="T77" fmla="*/ 14 h 56"/>
                  <a:gd name="T78" fmla="*/ 26 w 37"/>
                  <a:gd name="T79" fmla="*/ 11 h 56"/>
                  <a:gd name="T80" fmla="*/ 23 w 37"/>
                  <a:gd name="T81" fmla="*/ 6 h 56"/>
                  <a:gd name="T82" fmla="*/ 20 w 37"/>
                  <a:gd name="T83" fmla="*/ 6 h 56"/>
                  <a:gd name="T84" fmla="*/ 14 w 37"/>
                  <a:gd name="T85" fmla="*/ 6 h 56"/>
                  <a:gd name="T86" fmla="*/ 12 w 37"/>
                  <a:gd name="T87" fmla="*/ 8 h 56"/>
                  <a:gd name="T88" fmla="*/ 9 w 37"/>
                  <a:gd name="T89" fmla="*/ 14 h 56"/>
                  <a:gd name="T90" fmla="*/ 9 w 37"/>
                  <a:gd name="T91" fmla="*/ 19 h 56"/>
                  <a:gd name="T92" fmla="*/ 9 w 37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6"/>
                  <a:gd name="T143" fmla="*/ 37 w 37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6">
                    <a:moveTo>
                      <a:pt x="0" y="28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19"/>
                    </a:lnTo>
                    <a:lnTo>
                      <a:pt x="37" y="28"/>
                    </a:lnTo>
                    <a:lnTo>
                      <a:pt x="37" y="36"/>
                    </a:lnTo>
                    <a:lnTo>
                      <a:pt x="34" y="45"/>
                    </a:lnTo>
                    <a:lnTo>
                      <a:pt x="31" y="50"/>
                    </a:lnTo>
                    <a:lnTo>
                      <a:pt x="28" y="53"/>
                    </a:lnTo>
                    <a:lnTo>
                      <a:pt x="26" y="56"/>
                    </a:lnTo>
                    <a:lnTo>
                      <a:pt x="20" y="56"/>
                    </a:lnTo>
                    <a:lnTo>
                      <a:pt x="12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9" y="42"/>
                    </a:lnTo>
                    <a:lnTo>
                      <a:pt x="12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3" y="47"/>
                    </a:lnTo>
                    <a:lnTo>
                      <a:pt x="26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9" y="14"/>
                    </a:lnTo>
                    <a:lnTo>
                      <a:pt x="9" y="19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42" name="Freeform 7067"/>
              <p:cNvSpPr>
                <a:spLocks noEditPoints="1"/>
              </p:cNvSpPr>
              <p:nvPr/>
            </p:nvSpPr>
            <p:spPr bwMode="auto">
              <a:xfrm>
                <a:off x="1889" y="3730"/>
                <a:ext cx="39" cy="56"/>
              </a:xfrm>
              <a:custGeom>
                <a:avLst/>
                <a:gdLst>
                  <a:gd name="T0" fmla="*/ 0 w 39"/>
                  <a:gd name="T1" fmla="*/ 28 h 56"/>
                  <a:gd name="T2" fmla="*/ 3 w 39"/>
                  <a:gd name="T3" fmla="*/ 19 h 56"/>
                  <a:gd name="T4" fmla="*/ 3 w 39"/>
                  <a:gd name="T5" fmla="*/ 11 h 56"/>
                  <a:gd name="T6" fmla="*/ 6 w 39"/>
                  <a:gd name="T7" fmla="*/ 6 h 56"/>
                  <a:gd name="T8" fmla="*/ 9 w 39"/>
                  <a:gd name="T9" fmla="*/ 3 h 56"/>
                  <a:gd name="T10" fmla="*/ 14 w 39"/>
                  <a:gd name="T11" fmla="*/ 0 h 56"/>
                  <a:gd name="T12" fmla="*/ 20 w 39"/>
                  <a:gd name="T13" fmla="*/ 0 h 56"/>
                  <a:gd name="T14" fmla="*/ 25 w 39"/>
                  <a:gd name="T15" fmla="*/ 0 h 56"/>
                  <a:gd name="T16" fmla="*/ 28 w 39"/>
                  <a:gd name="T17" fmla="*/ 0 h 56"/>
                  <a:gd name="T18" fmla="*/ 31 w 39"/>
                  <a:gd name="T19" fmla="*/ 3 h 56"/>
                  <a:gd name="T20" fmla="*/ 34 w 39"/>
                  <a:gd name="T21" fmla="*/ 6 h 56"/>
                  <a:gd name="T22" fmla="*/ 37 w 39"/>
                  <a:gd name="T23" fmla="*/ 8 h 56"/>
                  <a:gd name="T24" fmla="*/ 37 w 39"/>
                  <a:gd name="T25" fmla="*/ 14 h 56"/>
                  <a:gd name="T26" fmla="*/ 37 w 39"/>
                  <a:gd name="T27" fmla="*/ 19 h 56"/>
                  <a:gd name="T28" fmla="*/ 39 w 39"/>
                  <a:gd name="T29" fmla="*/ 28 h 56"/>
                  <a:gd name="T30" fmla="*/ 37 w 39"/>
                  <a:gd name="T31" fmla="*/ 36 h 56"/>
                  <a:gd name="T32" fmla="*/ 37 w 39"/>
                  <a:gd name="T33" fmla="*/ 45 h 56"/>
                  <a:gd name="T34" fmla="*/ 34 w 39"/>
                  <a:gd name="T35" fmla="*/ 50 h 56"/>
                  <a:gd name="T36" fmla="*/ 31 w 39"/>
                  <a:gd name="T37" fmla="*/ 53 h 56"/>
                  <a:gd name="T38" fmla="*/ 25 w 39"/>
                  <a:gd name="T39" fmla="*/ 56 h 56"/>
                  <a:gd name="T40" fmla="*/ 20 w 39"/>
                  <a:gd name="T41" fmla="*/ 56 h 56"/>
                  <a:gd name="T42" fmla="*/ 11 w 39"/>
                  <a:gd name="T43" fmla="*/ 56 h 56"/>
                  <a:gd name="T44" fmla="*/ 6 w 39"/>
                  <a:gd name="T45" fmla="*/ 50 h 56"/>
                  <a:gd name="T46" fmla="*/ 3 w 39"/>
                  <a:gd name="T47" fmla="*/ 45 h 56"/>
                  <a:gd name="T48" fmla="*/ 3 w 39"/>
                  <a:gd name="T49" fmla="*/ 36 h 56"/>
                  <a:gd name="T50" fmla="*/ 0 w 39"/>
                  <a:gd name="T51" fmla="*/ 28 h 56"/>
                  <a:gd name="T52" fmla="*/ 9 w 39"/>
                  <a:gd name="T53" fmla="*/ 28 h 56"/>
                  <a:gd name="T54" fmla="*/ 9 w 39"/>
                  <a:gd name="T55" fmla="*/ 36 h 56"/>
                  <a:gd name="T56" fmla="*/ 11 w 39"/>
                  <a:gd name="T57" fmla="*/ 42 h 56"/>
                  <a:gd name="T58" fmla="*/ 11 w 39"/>
                  <a:gd name="T59" fmla="*/ 45 h 56"/>
                  <a:gd name="T60" fmla="*/ 14 w 39"/>
                  <a:gd name="T61" fmla="*/ 47 h 56"/>
                  <a:gd name="T62" fmla="*/ 20 w 39"/>
                  <a:gd name="T63" fmla="*/ 50 h 56"/>
                  <a:gd name="T64" fmla="*/ 25 w 39"/>
                  <a:gd name="T65" fmla="*/ 47 h 56"/>
                  <a:gd name="T66" fmla="*/ 28 w 39"/>
                  <a:gd name="T67" fmla="*/ 45 h 56"/>
                  <a:gd name="T68" fmla="*/ 28 w 39"/>
                  <a:gd name="T69" fmla="*/ 42 h 56"/>
                  <a:gd name="T70" fmla="*/ 31 w 39"/>
                  <a:gd name="T71" fmla="*/ 36 h 56"/>
                  <a:gd name="T72" fmla="*/ 31 w 39"/>
                  <a:gd name="T73" fmla="*/ 28 h 56"/>
                  <a:gd name="T74" fmla="*/ 31 w 39"/>
                  <a:gd name="T75" fmla="*/ 19 h 56"/>
                  <a:gd name="T76" fmla="*/ 28 w 39"/>
                  <a:gd name="T77" fmla="*/ 14 h 56"/>
                  <a:gd name="T78" fmla="*/ 28 w 39"/>
                  <a:gd name="T79" fmla="*/ 11 h 56"/>
                  <a:gd name="T80" fmla="*/ 25 w 39"/>
                  <a:gd name="T81" fmla="*/ 6 h 56"/>
                  <a:gd name="T82" fmla="*/ 20 w 39"/>
                  <a:gd name="T83" fmla="*/ 6 h 56"/>
                  <a:gd name="T84" fmla="*/ 14 w 39"/>
                  <a:gd name="T85" fmla="*/ 6 h 56"/>
                  <a:gd name="T86" fmla="*/ 11 w 39"/>
                  <a:gd name="T87" fmla="*/ 8 h 56"/>
                  <a:gd name="T88" fmla="*/ 11 w 39"/>
                  <a:gd name="T89" fmla="*/ 14 h 56"/>
                  <a:gd name="T90" fmla="*/ 9 w 39"/>
                  <a:gd name="T91" fmla="*/ 19 h 56"/>
                  <a:gd name="T92" fmla="*/ 9 w 39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9"/>
                  <a:gd name="T142" fmla="*/ 0 h 56"/>
                  <a:gd name="T143" fmla="*/ 39 w 39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9" h="56">
                    <a:moveTo>
                      <a:pt x="0" y="28"/>
                    </a:moveTo>
                    <a:lnTo>
                      <a:pt x="3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19"/>
                    </a:lnTo>
                    <a:lnTo>
                      <a:pt x="39" y="28"/>
                    </a:lnTo>
                    <a:lnTo>
                      <a:pt x="37" y="36"/>
                    </a:lnTo>
                    <a:lnTo>
                      <a:pt x="37" y="45"/>
                    </a:lnTo>
                    <a:lnTo>
                      <a:pt x="34" y="50"/>
                    </a:lnTo>
                    <a:lnTo>
                      <a:pt x="31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11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5" y="47"/>
                    </a:lnTo>
                    <a:lnTo>
                      <a:pt x="28" y="45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19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5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11" y="14"/>
                    </a:lnTo>
                    <a:lnTo>
                      <a:pt x="9" y="19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43" name="Line 7068"/>
              <p:cNvSpPr>
                <a:spLocks noChangeShapeType="1"/>
              </p:cNvSpPr>
              <p:nvPr/>
            </p:nvSpPr>
            <p:spPr bwMode="auto">
              <a:xfrm>
                <a:off x="1856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4" name="Line 7069"/>
              <p:cNvSpPr>
                <a:spLocks noChangeShapeType="1"/>
              </p:cNvSpPr>
              <p:nvPr/>
            </p:nvSpPr>
            <p:spPr bwMode="auto">
              <a:xfrm flipV="1">
                <a:off x="1914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5" name="Line 7070"/>
              <p:cNvSpPr>
                <a:spLocks noChangeShapeType="1"/>
              </p:cNvSpPr>
              <p:nvPr/>
            </p:nvSpPr>
            <p:spPr bwMode="auto">
              <a:xfrm>
                <a:off x="1914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6" name="Line 7071"/>
              <p:cNvSpPr>
                <a:spLocks noChangeShapeType="1"/>
              </p:cNvSpPr>
              <p:nvPr/>
            </p:nvSpPr>
            <p:spPr bwMode="auto">
              <a:xfrm flipV="1">
                <a:off x="1973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7" name="Line 7072"/>
              <p:cNvSpPr>
                <a:spLocks noChangeShapeType="1"/>
              </p:cNvSpPr>
              <p:nvPr/>
            </p:nvSpPr>
            <p:spPr bwMode="auto">
              <a:xfrm>
                <a:off x="1973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8" name="Line 7073"/>
              <p:cNvSpPr>
                <a:spLocks noChangeShapeType="1"/>
              </p:cNvSpPr>
              <p:nvPr/>
            </p:nvSpPr>
            <p:spPr bwMode="auto">
              <a:xfrm flipV="1">
                <a:off x="2032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49" name="Line 7074"/>
              <p:cNvSpPr>
                <a:spLocks noChangeShapeType="1"/>
              </p:cNvSpPr>
              <p:nvPr/>
            </p:nvSpPr>
            <p:spPr bwMode="auto">
              <a:xfrm>
                <a:off x="2032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50" name="Line 7075"/>
              <p:cNvSpPr>
                <a:spLocks noChangeShapeType="1"/>
              </p:cNvSpPr>
              <p:nvPr/>
            </p:nvSpPr>
            <p:spPr bwMode="auto">
              <a:xfrm flipV="1">
                <a:off x="2093" y="3696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51" name="Line 7076"/>
              <p:cNvSpPr>
                <a:spLocks noChangeShapeType="1"/>
              </p:cNvSpPr>
              <p:nvPr/>
            </p:nvSpPr>
            <p:spPr bwMode="auto">
              <a:xfrm>
                <a:off x="2090" y="2765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52" name="Line 7077"/>
              <p:cNvSpPr>
                <a:spLocks noChangeShapeType="1"/>
              </p:cNvSpPr>
              <p:nvPr/>
            </p:nvSpPr>
            <p:spPr bwMode="auto">
              <a:xfrm flipV="1">
                <a:off x="2152" y="3685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5153" name="Freeform 7078"/>
              <p:cNvSpPr>
                <a:spLocks/>
              </p:cNvSpPr>
              <p:nvPr/>
            </p:nvSpPr>
            <p:spPr bwMode="auto">
              <a:xfrm>
                <a:off x="2101" y="3730"/>
                <a:ext cx="37" cy="56"/>
              </a:xfrm>
              <a:custGeom>
                <a:avLst/>
                <a:gdLst>
                  <a:gd name="T0" fmla="*/ 0 w 37"/>
                  <a:gd name="T1" fmla="*/ 39 h 56"/>
                  <a:gd name="T2" fmla="*/ 6 w 37"/>
                  <a:gd name="T3" fmla="*/ 39 h 56"/>
                  <a:gd name="T4" fmla="*/ 9 w 37"/>
                  <a:gd name="T5" fmla="*/ 45 h 56"/>
                  <a:gd name="T6" fmla="*/ 11 w 37"/>
                  <a:gd name="T7" fmla="*/ 47 h 56"/>
                  <a:gd name="T8" fmla="*/ 14 w 37"/>
                  <a:gd name="T9" fmla="*/ 47 h 56"/>
                  <a:gd name="T10" fmla="*/ 17 w 37"/>
                  <a:gd name="T11" fmla="*/ 50 h 56"/>
                  <a:gd name="T12" fmla="*/ 23 w 37"/>
                  <a:gd name="T13" fmla="*/ 47 h 56"/>
                  <a:gd name="T14" fmla="*/ 25 w 37"/>
                  <a:gd name="T15" fmla="*/ 45 h 56"/>
                  <a:gd name="T16" fmla="*/ 28 w 37"/>
                  <a:gd name="T17" fmla="*/ 42 h 56"/>
                  <a:gd name="T18" fmla="*/ 28 w 37"/>
                  <a:gd name="T19" fmla="*/ 36 h 56"/>
                  <a:gd name="T20" fmla="*/ 28 w 37"/>
                  <a:gd name="T21" fmla="*/ 31 h 56"/>
                  <a:gd name="T22" fmla="*/ 25 w 37"/>
                  <a:gd name="T23" fmla="*/ 28 h 56"/>
                  <a:gd name="T24" fmla="*/ 23 w 37"/>
                  <a:gd name="T25" fmla="*/ 25 h 56"/>
                  <a:gd name="T26" fmla="*/ 17 w 37"/>
                  <a:gd name="T27" fmla="*/ 25 h 56"/>
                  <a:gd name="T28" fmla="*/ 14 w 37"/>
                  <a:gd name="T29" fmla="*/ 25 h 56"/>
                  <a:gd name="T30" fmla="*/ 11 w 37"/>
                  <a:gd name="T31" fmla="*/ 25 h 56"/>
                  <a:gd name="T32" fmla="*/ 9 w 37"/>
                  <a:gd name="T33" fmla="*/ 28 h 56"/>
                  <a:gd name="T34" fmla="*/ 9 w 37"/>
                  <a:gd name="T35" fmla="*/ 28 h 56"/>
                  <a:gd name="T36" fmla="*/ 0 w 37"/>
                  <a:gd name="T37" fmla="*/ 28 h 56"/>
                  <a:gd name="T38" fmla="*/ 6 w 37"/>
                  <a:gd name="T39" fmla="*/ 0 h 56"/>
                  <a:gd name="T40" fmla="*/ 34 w 37"/>
                  <a:gd name="T41" fmla="*/ 0 h 56"/>
                  <a:gd name="T42" fmla="*/ 34 w 37"/>
                  <a:gd name="T43" fmla="*/ 8 h 56"/>
                  <a:gd name="T44" fmla="*/ 11 w 37"/>
                  <a:gd name="T45" fmla="*/ 8 h 56"/>
                  <a:gd name="T46" fmla="*/ 9 w 37"/>
                  <a:gd name="T47" fmla="*/ 22 h 56"/>
                  <a:gd name="T48" fmla="*/ 14 w 37"/>
                  <a:gd name="T49" fmla="*/ 19 h 56"/>
                  <a:gd name="T50" fmla="*/ 20 w 37"/>
                  <a:gd name="T51" fmla="*/ 17 h 56"/>
                  <a:gd name="T52" fmla="*/ 25 w 37"/>
                  <a:gd name="T53" fmla="*/ 19 h 56"/>
                  <a:gd name="T54" fmla="*/ 31 w 37"/>
                  <a:gd name="T55" fmla="*/ 22 h 56"/>
                  <a:gd name="T56" fmla="*/ 34 w 37"/>
                  <a:gd name="T57" fmla="*/ 28 h 56"/>
                  <a:gd name="T58" fmla="*/ 37 w 37"/>
                  <a:gd name="T59" fmla="*/ 36 h 56"/>
                  <a:gd name="T60" fmla="*/ 34 w 37"/>
                  <a:gd name="T61" fmla="*/ 42 h 56"/>
                  <a:gd name="T62" fmla="*/ 31 w 37"/>
                  <a:gd name="T63" fmla="*/ 50 h 56"/>
                  <a:gd name="T64" fmla="*/ 25 w 37"/>
                  <a:gd name="T65" fmla="*/ 53 h 56"/>
                  <a:gd name="T66" fmla="*/ 17 w 37"/>
                  <a:gd name="T67" fmla="*/ 56 h 56"/>
                  <a:gd name="T68" fmla="*/ 11 w 37"/>
                  <a:gd name="T69" fmla="*/ 56 h 56"/>
                  <a:gd name="T70" fmla="*/ 6 w 37"/>
                  <a:gd name="T71" fmla="*/ 53 h 56"/>
                  <a:gd name="T72" fmla="*/ 0 w 37"/>
                  <a:gd name="T73" fmla="*/ 47 h 56"/>
                  <a:gd name="T74" fmla="*/ 0 w 37"/>
                  <a:gd name="T75" fmla="*/ 39 h 5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7"/>
                  <a:gd name="T115" fmla="*/ 0 h 56"/>
                  <a:gd name="T116" fmla="*/ 37 w 37"/>
                  <a:gd name="T117" fmla="*/ 56 h 5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7" h="56">
                    <a:moveTo>
                      <a:pt x="0" y="39"/>
                    </a:moveTo>
                    <a:lnTo>
                      <a:pt x="6" y="39"/>
                    </a:lnTo>
                    <a:lnTo>
                      <a:pt x="9" y="45"/>
                    </a:lnTo>
                    <a:lnTo>
                      <a:pt x="11" y="47"/>
                    </a:lnTo>
                    <a:lnTo>
                      <a:pt x="14" y="47"/>
                    </a:lnTo>
                    <a:lnTo>
                      <a:pt x="17" y="50"/>
                    </a:lnTo>
                    <a:lnTo>
                      <a:pt x="23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31"/>
                    </a:lnTo>
                    <a:lnTo>
                      <a:pt x="25" y="28"/>
                    </a:lnTo>
                    <a:lnTo>
                      <a:pt x="23" y="25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6" y="0"/>
                    </a:lnTo>
                    <a:lnTo>
                      <a:pt x="34" y="0"/>
                    </a:lnTo>
                    <a:lnTo>
                      <a:pt x="34" y="8"/>
                    </a:lnTo>
                    <a:lnTo>
                      <a:pt x="11" y="8"/>
                    </a:lnTo>
                    <a:lnTo>
                      <a:pt x="9" y="22"/>
                    </a:lnTo>
                    <a:lnTo>
                      <a:pt x="14" y="19"/>
                    </a:lnTo>
                    <a:lnTo>
                      <a:pt x="20" y="17"/>
                    </a:lnTo>
                    <a:lnTo>
                      <a:pt x="25" y="19"/>
                    </a:lnTo>
                    <a:lnTo>
                      <a:pt x="31" y="22"/>
                    </a:lnTo>
                    <a:lnTo>
                      <a:pt x="34" y="28"/>
                    </a:lnTo>
                    <a:lnTo>
                      <a:pt x="37" y="36"/>
                    </a:lnTo>
                    <a:lnTo>
                      <a:pt x="34" y="42"/>
                    </a:lnTo>
                    <a:lnTo>
                      <a:pt x="31" y="50"/>
                    </a:lnTo>
                    <a:lnTo>
                      <a:pt x="25" y="53"/>
                    </a:lnTo>
                    <a:lnTo>
                      <a:pt x="17" y="56"/>
                    </a:lnTo>
                    <a:lnTo>
                      <a:pt x="11" y="56"/>
                    </a:lnTo>
                    <a:lnTo>
                      <a:pt x="6" y="53"/>
                    </a:lnTo>
                    <a:lnTo>
                      <a:pt x="0" y="47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5154" name="Freeform 7079"/>
              <p:cNvSpPr>
                <a:spLocks noEditPoints="1"/>
              </p:cNvSpPr>
              <p:nvPr/>
            </p:nvSpPr>
            <p:spPr bwMode="auto">
              <a:xfrm>
                <a:off x="2143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3 w 36"/>
                  <a:gd name="T5" fmla="*/ 11 h 56"/>
                  <a:gd name="T6" fmla="*/ 6 w 36"/>
                  <a:gd name="T7" fmla="*/ 6 h 56"/>
                  <a:gd name="T8" fmla="*/ 9 w 36"/>
                  <a:gd name="T9" fmla="*/ 3 h 56"/>
                  <a:gd name="T10" fmla="*/ 14 w 36"/>
                  <a:gd name="T11" fmla="*/ 0 h 56"/>
                  <a:gd name="T12" fmla="*/ 20 w 36"/>
                  <a:gd name="T13" fmla="*/ 0 h 56"/>
                  <a:gd name="T14" fmla="*/ 22 w 36"/>
                  <a:gd name="T15" fmla="*/ 0 h 56"/>
                  <a:gd name="T16" fmla="*/ 28 w 36"/>
                  <a:gd name="T17" fmla="*/ 0 h 56"/>
                  <a:gd name="T18" fmla="*/ 31 w 36"/>
                  <a:gd name="T19" fmla="*/ 3 h 56"/>
                  <a:gd name="T20" fmla="*/ 34 w 36"/>
                  <a:gd name="T21" fmla="*/ 6 h 56"/>
                  <a:gd name="T22" fmla="*/ 34 w 36"/>
                  <a:gd name="T23" fmla="*/ 8 h 56"/>
                  <a:gd name="T24" fmla="*/ 36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6 w 36"/>
                  <a:gd name="T33" fmla="*/ 45 h 56"/>
                  <a:gd name="T34" fmla="*/ 34 w 36"/>
                  <a:gd name="T35" fmla="*/ 50 h 56"/>
                  <a:gd name="T36" fmla="*/ 28 w 36"/>
                  <a:gd name="T37" fmla="*/ 53 h 56"/>
                  <a:gd name="T38" fmla="*/ 25 w 36"/>
                  <a:gd name="T39" fmla="*/ 56 h 56"/>
                  <a:gd name="T40" fmla="*/ 20 w 36"/>
                  <a:gd name="T41" fmla="*/ 56 h 56"/>
                  <a:gd name="T42" fmla="*/ 11 w 36"/>
                  <a:gd name="T43" fmla="*/ 56 h 56"/>
                  <a:gd name="T44" fmla="*/ 6 w 36"/>
                  <a:gd name="T45" fmla="*/ 50 h 56"/>
                  <a:gd name="T46" fmla="*/ 3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9 w 36"/>
                  <a:gd name="T53" fmla="*/ 28 h 56"/>
                  <a:gd name="T54" fmla="*/ 9 w 36"/>
                  <a:gd name="T55" fmla="*/ 36 h 56"/>
                  <a:gd name="T56" fmla="*/ 9 w 36"/>
                  <a:gd name="T57" fmla="*/ 42 h 56"/>
                  <a:gd name="T58" fmla="*/ 11 w 36"/>
                  <a:gd name="T59" fmla="*/ 45 h 56"/>
                  <a:gd name="T60" fmla="*/ 14 w 36"/>
                  <a:gd name="T61" fmla="*/ 47 h 56"/>
                  <a:gd name="T62" fmla="*/ 20 w 36"/>
                  <a:gd name="T63" fmla="*/ 50 h 56"/>
                  <a:gd name="T64" fmla="*/ 22 w 36"/>
                  <a:gd name="T65" fmla="*/ 47 h 56"/>
                  <a:gd name="T66" fmla="*/ 28 w 36"/>
                  <a:gd name="T67" fmla="*/ 45 h 56"/>
                  <a:gd name="T68" fmla="*/ 28 w 36"/>
                  <a:gd name="T69" fmla="*/ 42 h 56"/>
                  <a:gd name="T70" fmla="*/ 31 w 36"/>
                  <a:gd name="T71" fmla="*/ 36 h 56"/>
                  <a:gd name="T72" fmla="*/ 31 w 36"/>
                  <a:gd name="T73" fmla="*/ 28 h 56"/>
                  <a:gd name="T74" fmla="*/ 31 w 36"/>
                  <a:gd name="T75" fmla="*/ 19 h 56"/>
                  <a:gd name="T76" fmla="*/ 28 w 36"/>
                  <a:gd name="T77" fmla="*/ 14 h 56"/>
                  <a:gd name="T78" fmla="*/ 28 w 36"/>
                  <a:gd name="T79" fmla="*/ 11 h 56"/>
                  <a:gd name="T80" fmla="*/ 22 w 36"/>
                  <a:gd name="T81" fmla="*/ 6 h 56"/>
                  <a:gd name="T82" fmla="*/ 20 w 36"/>
                  <a:gd name="T83" fmla="*/ 6 h 56"/>
                  <a:gd name="T84" fmla="*/ 14 w 36"/>
                  <a:gd name="T85" fmla="*/ 6 h 56"/>
                  <a:gd name="T86" fmla="*/ 11 w 36"/>
                  <a:gd name="T87" fmla="*/ 8 h 56"/>
                  <a:gd name="T88" fmla="*/ 9 w 36"/>
                  <a:gd name="T89" fmla="*/ 14 h 56"/>
                  <a:gd name="T90" fmla="*/ 9 w 36"/>
                  <a:gd name="T91" fmla="*/ 19 h 56"/>
                  <a:gd name="T92" fmla="*/ 9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6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6" y="45"/>
                    </a:lnTo>
                    <a:lnTo>
                      <a:pt x="34" y="50"/>
                    </a:lnTo>
                    <a:lnTo>
                      <a:pt x="28" y="53"/>
                    </a:lnTo>
                    <a:lnTo>
                      <a:pt x="25" y="56"/>
                    </a:lnTo>
                    <a:lnTo>
                      <a:pt x="20" y="56"/>
                    </a:lnTo>
                    <a:lnTo>
                      <a:pt x="11" y="56"/>
                    </a:lnTo>
                    <a:lnTo>
                      <a:pt x="6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6"/>
                    </a:lnTo>
                    <a:lnTo>
                      <a:pt x="9" y="42"/>
                    </a:lnTo>
                    <a:lnTo>
                      <a:pt x="11" y="45"/>
                    </a:lnTo>
                    <a:lnTo>
                      <a:pt x="14" y="47"/>
                    </a:lnTo>
                    <a:lnTo>
                      <a:pt x="20" y="50"/>
                    </a:lnTo>
                    <a:lnTo>
                      <a:pt x="22" y="47"/>
                    </a:lnTo>
                    <a:lnTo>
                      <a:pt x="28" y="45"/>
                    </a:lnTo>
                    <a:lnTo>
                      <a:pt x="28" y="42"/>
                    </a:lnTo>
                    <a:lnTo>
                      <a:pt x="31" y="36"/>
                    </a:lnTo>
                    <a:lnTo>
                      <a:pt x="31" y="28"/>
                    </a:lnTo>
                    <a:lnTo>
                      <a:pt x="31" y="19"/>
                    </a:lnTo>
                    <a:lnTo>
                      <a:pt x="28" y="14"/>
                    </a:lnTo>
                    <a:lnTo>
                      <a:pt x="28" y="11"/>
                    </a:lnTo>
                    <a:lnTo>
                      <a:pt x="22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9" y="14"/>
                    </a:lnTo>
                    <a:lnTo>
                      <a:pt x="9" y="19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8" name="Group 7281"/>
            <p:cNvGrpSpPr>
              <a:grpSpLocks/>
            </p:cNvGrpSpPr>
            <p:nvPr/>
          </p:nvGrpSpPr>
          <p:grpSpPr bwMode="auto">
            <a:xfrm>
              <a:off x="670" y="2765"/>
              <a:ext cx="1554" cy="1021"/>
              <a:chOff x="670" y="2765"/>
              <a:chExt cx="1554" cy="1021"/>
            </a:xfrm>
          </p:grpSpPr>
          <p:sp>
            <p:nvSpPr>
              <p:cNvPr id="54755" name="Freeform 7081"/>
              <p:cNvSpPr>
                <a:spLocks noEditPoints="1"/>
              </p:cNvSpPr>
              <p:nvPr/>
            </p:nvSpPr>
            <p:spPr bwMode="auto">
              <a:xfrm>
                <a:off x="2188" y="3730"/>
                <a:ext cx="36" cy="56"/>
              </a:xfrm>
              <a:custGeom>
                <a:avLst/>
                <a:gdLst>
                  <a:gd name="T0" fmla="*/ 0 w 36"/>
                  <a:gd name="T1" fmla="*/ 28 h 56"/>
                  <a:gd name="T2" fmla="*/ 0 w 36"/>
                  <a:gd name="T3" fmla="*/ 19 h 56"/>
                  <a:gd name="T4" fmla="*/ 0 w 36"/>
                  <a:gd name="T5" fmla="*/ 11 h 56"/>
                  <a:gd name="T6" fmla="*/ 3 w 36"/>
                  <a:gd name="T7" fmla="*/ 6 h 56"/>
                  <a:gd name="T8" fmla="*/ 8 w 36"/>
                  <a:gd name="T9" fmla="*/ 3 h 56"/>
                  <a:gd name="T10" fmla="*/ 11 w 36"/>
                  <a:gd name="T11" fmla="*/ 0 h 56"/>
                  <a:gd name="T12" fmla="*/ 17 w 36"/>
                  <a:gd name="T13" fmla="*/ 0 h 56"/>
                  <a:gd name="T14" fmla="*/ 22 w 36"/>
                  <a:gd name="T15" fmla="*/ 0 h 56"/>
                  <a:gd name="T16" fmla="*/ 25 w 36"/>
                  <a:gd name="T17" fmla="*/ 0 h 56"/>
                  <a:gd name="T18" fmla="*/ 28 w 36"/>
                  <a:gd name="T19" fmla="*/ 3 h 56"/>
                  <a:gd name="T20" fmla="*/ 30 w 36"/>
                  <a:gd name="T21" fmla="*/ 6 h 56"/>
                  <a:gd name="T22" fmla="*/ 33 w 36"/>
                  <a:gd name="T23" fmla="*/ 8 h 56"/>
                  <a:gd name="T24" fmla="*/ 33 w 36"/>
                  <a:gd name="T25" fmla="*/ 14 h 56"/>
                  <a:gd name="T26" fmla="*/ 36 w 36"/>
                  <a:gd name="T27" fmla="*/ 19 h 56"/>
                  <a:gd name="T28" fmla="*/ 36 w 36"/>
                  <a:gd name="T29" fmla="*/ 28 h 56"/>
                  <a:gd name="T30" fmla="*/ 36 w 36"/>
                  <a:gd name="T31" fmla="*/ 36 h 56"/>
                  <a:gd name="T32" fmla="*/ 33 w 36"/>
                  <a:gd name="T33" fmla="*/ 45 h 56"/>
                  <a:gd name="T34" fmla="*/ 30 w 36"/>
                  <a:gd name="T35" fmla="*/ 50 h 56"/>
                  <a:gd name="T36" fmla="*/ 28 w 36"/>
                  <a:gd name="T37" fmla="*/ 53 h 56"/>
                  <a:gd name="T38" fmla="*/ 22 w 36"/>
                  <a:gd name="T39" fmla="*/ 56 h 56"/>
                  <a:gd name="T40" fmla="*/ 17 w 36"/>
                  <a:gd name="T41" fmla="*/ 56 h 56"/>
                  <a:gd name="T42" fmla="*/ 11 w 36"/>
                  <a:gd name="T43" fmla="*/ 56 h 56"/>
                  <a:gd name="T44" fmla="*/ 5 w 36"/>
                  <a:gd name="T45" fmla="*/ 50 h 56"/>
                  <a:gd name="T46" fmla="*/ 3 w 36"/>
                  <a:gd name="T47" fmla="*/ 45 h 56"/>
                  <a:gd name="T48" fmla="*/ 0 w 36"/>
                  <a:gd name="T49" fmla="*/ 36 h 56"/>
                  <a:gd name="T50" fmla="*/ 0 w 36"/>
                  <a:gd name="T51" fmla="*/ 28 h 56"/>
                  <a:gd name="T52" fmla="*/ 5 w 36"/>
                  <a:gd name="T53" fmla="*/ 28 h 56"/>
                  <a:gd name="T54" fmla="*/ 5 w 36"/>
                  <a:gd name="T55" fmla="*/ 36 h 56"/>
                  <a:gd name="T56" fmla="*/ 8 w 36"/>
                  <a:gd name="T57" fmla="*/ 42 h 56"/>
                  <a:gd name="T58" fmla="*/ 8 w 36"/>
                  <a:gd name="T59" fmla="*/ 45 h 56"/>
                  <a:gd name="T60" fmla="*/ 14 w 36"/>
                  <a:gd name="T61" fmla="*/ 47 h 56"/>
                  <a:gd name="T62" fmla="*/ 17 w 36"/>
                  <a:gd name="T63" fmla="*/ 50 h 56"/>
                  <a:gd name="T64" fmla="*/ 22 w 36"/>
                  <a:gd name="T65" fmla="*/ 47 h 56"/>
                  <a:gd name="T66" fmla="*/ 25 w 36"/>
                  <a:gd name="T67" fmla="*/ 45 h 56"/>
                  <a:gd name="T68" fmla="*/ 28 w 36"/>
                  <a:gd name="T69" fmla="*/ 42 h 56"/>
                  <a:gd name="T70" fmla="*/ 28 w 36"/>
                  <a:gd name="T71" fmla="*/ 36 h 56"/>
                  <a:gd name="T72" fmla="*/ 28 w 36"/>
                  <a:gd name="T73" fmla="*/ 28 h 56"/>
                  <a:gd name="T74" fmla="*/ 28 w 36"/>
                  <a:gd name="T75" fmla="*/ 19 h 56"/>
                  <a:gd name="T76" fmla="*/ 28 w 36"/>
                  <a:gd name="T77" fmla="*/ 14 h 56"/>
                  <a:gd name="T78" fmla="*/ 25 w 36"/>
                  <a:gd name="T79" fmla="*/ 11 h 56"/>
                  <a:gd name="T80" fmla="*/ 22 w 36"/>
                  <a:gd name="T81" fmla="*/ 6 h 56"/>
                  <a:gd name="T82" fmla="*/ 17 w 36"/>
                  <a:gd name="T83" fmla="*/ 6 h 56"/>
                  <a:gd name="T84" fmla="*/ 14 w 36"/>
                  <a:gd name="T85" fmla="*/ 6 h 56"/>
                  <a:gd name="T86" fmla="*/ 8 w 36"/>
                  <a:gd name="T87" fmla="*/ 8 h 56"/>
                  <a:gd name="T88" fmla="*/ 8 w 36"/>
                  <a:gd name="T89" fmla="*/ 14 h 56"/>
                  <a:gd name="T90" fmla="*/ 5 w 36"/>
                  <a:gd name="T91" fmla="*/ 19 h 56"/>
                  <a:gd name="T92" fmla="*/ 5 w 36"/>
                  <a:gd name="T93" fmla="*/ 28 h 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6"/>
                  <a:gd name="T142" fmla="*/ 0 h 56"/>
                  <a:gd name="T143" fmla="*/ 36 w 36"/>
                  <a:gd name="T144" fmla="*/ 56 h 5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6" h="56">
                    <a:moveTo>
                      <a:pt x="0" y="28"/>
                    </a:moveTo>
                    <a:lnTo>
                      <a:pt x="0" y="19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0" y="6"/>
                    </a:lnTo>
                    <a:lnTo>
                      <a:pt x="33" y="8"/>
                    </a:lnTo>
                    <a:lnTo>
                      <a:pt x="33" y="14"/>
                    </a:lnTo>
                    <a:lnTo>
                      <a:pt x="36" y="19"/>
                    </a:lnTo>
                    <a:lnTo>
                      <a:pt x="36" y="28"/>
                    </a:lnTo>
                    <a:lnTo>
                      <a:pt x="36" y="36"/>
                    </a:lnTo>
                    <a:lnTo>
                      <a:pt x="33" y="45"/>
                    </a:lnTo>
                    <a:lnTo>
                      <a:pt x="30" y="50"/>
                    </a:lnTo>
                    <a:lnTo>
                      <a:pt x="28" y="53"/>
                    </a:lnTo>
                    <a:lnTo>
                      <a:pt x="22" y="56"/>
                    </a:lnTo>
                    <a:lnTo>
                      <a:pt x="17" y="56"/>
                    </a:lnTo>
                    <a:lnTo>
                      <a:pt x="11" y="56"/>
                    </a:lnTo>
                    <a:lnTo>
                      <a:pt x="5" y="50"/>
                    </a:lnTo>
                    <a:lnTo>
                      <a:pt x="3" y="45"/>
                    </a:lnTo>
                    <a:lnTo>
                      <a:pt x="0" y="36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5" y="36"/>
                    </a:lnTo>
                    <a:lnTo>
                      <a:pt x="8" y="42"/>
                    </a:lnTo>
                    <a:lnTo>
                      <a:pt x="8" y="45"/>
                    </a:lnTo>
                    <a:lnTo>
                      <a:pt x="14" y="47"/>
                    </a:lnTo>
                    <a:lnTo>
                      <a:pt x="17" y="50"/>
                    </a:lnTo>
                    <a:lnTo>
                      <a:pt x="22" y="47"/>
                    </a:lnTo>
                    <a:lnTo>
                      <a:pt x="25" y="45"/>
                    </a:lnTo>
                    <a:lnTo>
                      <a:pt x="28" y="42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8" y="19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5" y="19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6" name="Line 7082"/>
              <p:cNvSpPr>
                <a:spLocks noChangeShapeType="1"/>
              </p:cNvSpPr>
              <p:nvPr/>
            </p:nvSpPr>
            <p:spPr bwMode="auto">
              <a:xfrm>
                <a:off x="2152" y="2765"/>
                <a:ext cx="1" cy="2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54757" name="Rectangle 7083"/>
              <p:cNvSpPr>
                <a:spLocks noChangeArrowheads="1"/>
              </p:cNvSpPr>
              <p:nvPr/>
            </p:nvSpPr>
            <p:spPr bwMode="auto">
              <a:xfrm>
                <a:off x="670" y="2765"/>
                <a:ext cx="59" cy="36"/>
              </a:xfrm>
              <a:prstGeom prst="rect">
                <a:avLst/>
              </a:prstGeom>
              <a:solidFill>
                <a:srgbClr val="00A3B7"/>
              </a:solidFill>
              <a:ln w="0">
                <a:solidFill>
                  <a:srgbClr val="00A3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8" name="Rectangle 7084"/>
              <p:cNvSpPr>
                <a:spLocks noChangeArrowheads="1"/>
              </p:cNvSpPr>
              <p:nvPr/>
            </p:nvSpPr>
            <p:spPr bwMode="auto">
              <a:xfrm>
                <a:off x="670" y="2801"/>
                <a:ext cx="59" cy="39"/>
              </a:xfrm>
              <a:prstGeom prst="rect">
                <a:avLst/>
              </a:prstGeom>
              <a:solidFill>
                <a:srgbClr val="009BBE"/>
              </a:solidFill>
              <a:ln w="0">
                <a:solidFill>
                  <a:srgbClr val="009B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9" name="Rectangle 7085"/>
              <p:cNvSpPr>
                <a:spLocks noChangeArrowheads="1"/>
              </p:cNvSpPr>
              <p:nvPr/>
            </p:nvSpPr>
            <p:spPr bwMode="auto">
              <a:xfrm>
                <a:off x="670" y="2840"/>
                <a:ext cx="59" cy="39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0" name="Rectangle 7086"/>
              <p:cNvSpPr>
                <a:spLocks noChangeArrowheads="1"/>
              </p:cNvSpPr>
              <p:nvPr/>
            </p:nvSpPr>
            <p:spPr bwMode="auto">
              <a:xfrm>
                <a:off x="670" y="2879"/>
                <a:ext cx="59" cy="36"/>
              </a:xfrm>
              <a:prstGeom prst="rect">
                <a:avLst/>
              </a:prstGeom>
              <a:solidFill>
                <a:srgbClr val="0089CB"/>
              </a:solidFill>
              <a:ln w="0">
                <a:solidFill>
                  <a:srgbClr val="0089C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1" name="Rectangle 7087"/>
              <p:cNvSpPr>
                <a:spLocks noChangeArrowheads="1"/>
              </p:cNvSpPr>
              <p:nvPr/>
            </p:nvSpPr>
            <p:spPr bwMode="auto">
              <a:xfrm>
                <a:off x="670" y="2915"/>
                <a:ext cx="59" cy="39"/>
              </a:xfrm>
              <a:prstGeom prst="rect">
                <a:avLst/>
              </a:prstGeom>
              <a:solidFill>
                <a:srgbClr val="0080D3"/>
              </a:solidFill>
              <a:ln w="0">
                <a:solidFill>
                  <a:srgbClr val="0080D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2" name="Rectangle 7088"/>
              <p:cNvSpPr>
                <a:spLocks noChangeArrowheads="1"/>
              </p:cNvSpPr>
              <p:nvPr/>
            </p:nvSpPr>
            <p:spPr bwMode="auto">
              <a:xfrm>
                <a:off x="670" y="2954"/>
                <a:ext cx="59" cy="37"/>
              </a:xfrm>
              <a:prstGeom prst="rect">
                <a:avLst/>
              </a:prstGeom>
              <a:solidFill>
                <a:srgbClr val="0076DA"/>
              </a:solidFill>
              <a:ln w="0">
                <a:solidFill>
                  <a:srgbClr val="0076D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3" name="Rectangle 7089"/>
              <p:cNvSpPr>
                <a:spLocks noChangeArrowheads="1"/>
              </p:cNvSpPr>
              <p:nvPr/>
            </p:nvSpPr>
            <p:spPr bwMode="auto">
              <a:xfrm>
                <a:off x="670" y="2991"/>
                <a:ext cx="59" cy="39"/>
              </a:xfrm>
              <a:prstGeom prst="rect">
                <a:avLst/>
              </a:prstGeom>
              <a:solidFill>
                <a:srgbClr val="006DE0"/>
              </a:solidFill>
              <a:ln w="0">
                <a:solidFill>
                  <a:srgbClr val="006DE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4" name="Rectangle 7090"/>
              <p:cNvSpPr>
                <a:spLocks noChangeArrowheads="1"/>
              </p:cNvSpPr>
              <p:nvPr/>
            </p:nvSpPr>
            <p:spPr bwMode="auto">
              <a:xfrm>
                <a:off x="670" y="3030"/>
                <a:ext cx="59" cy="36"/>
              </a:xfrm>
              <a:prstGeom prst="rect">
                <a:avLst/>
              </a:prstGeom>
              <a:solidFill>
                <a:srgbClr val="0065E6"/>
              </a:solidFill>
              <a:ln w="0">
                <a:solidFill>
                  <a:srgbClr val="0065E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5" name="Freeform 7091"/>
              <p:cNvSpPr>
                <a:spLocks/>
              </p:cNvSpPr>
              <p:nvPr/>
            </p:nvSpPr>
            <p:spPr bwMode="auto">
              <a:xfrm>
                <a:off x="670" y="3066"/>
                <a:ext cx="62" cy="39"/>
              </a:xfrm>
              <a:custGeom>
                <a:avLst/>
                <a:gdLst>
                  <a:gd name="T0" fmla="*/ 0 w 62"/>
                  <a:gd name="T1" fmla="*/ 39 h 39"/>
                  <a:gd name="T2" fmla="*/ 62 w 62"/>
                  <a:gd name="T3" fmla="*/ 39 h 39"/>
                  <a:gd name="T4" fmla="*/ 59 w 62"/>
                  <a:gd name="T5" fmla="*/ 0 h 39"/>
                  <a:gd name="T6" fmla="*/ 0 w 62"/>
                  <a:gd name="T7" fmla="*/ 0 h 39"/>
                  <a:gd name="T8" fmla="*/ 0 w 62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9"/>
                  <a:gd name="T17" fmla="*/ 62 w 6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9">
                    <a:moveTo>
                      <a:pt x="0" y="39"/>
                    </a:moveTo>
                    <a:lnTo>
                      <a:pt x="62" y="39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0061E9"/>
              </a:solidFill>
              <a:ln w="0">
                <a:solidFill>
                  <a:srgbClr val="0061E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6" name="Rectangle 7092"/>
              <p:cNvSpPr>
                <a:spLocks noChangeArrowheads="1"/>
              </p:cNvSpPr>
              <p:nvPr/>
            </p:nvSpPr>
            <p:spPr bwMode="auto">
              <a:xfrm>
                <a:off x="670" y="3105"/>
                <a:ext cx="62" cy="36"/>
              </a:xfrm>
              <a:prstGeom prst="rect">
                <a:avLst/>
              </a:prstGeom>
              <a:solidFill>
                <a:srgbClr val="0060E9"/>
              </a:solidFill>
              <a:ln w="0">
                <a:solidFill>
                  <a:srgbClr val="0060E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7" name="Rectangle 7093"/>
              <p:cNvSpPr>
                <a:spLocks noChangeArrowheads="1"/>
              </p:cNvSpPr>
              <p:nvPr/>
            </p:nvSpPr>
            <p:spPr bwMode="auto">
              <a:xfrm>
                <a:off x="670" y="3141"/>
                <a:ext cx="62" cy="39"/>
              </a:xfrm>
              <a:prstGeom prst="rect">
                <a:avLst/>
              </a:prstGeom>
              <a:solidFill>
                <a:srgbClr val="0066E5"/>
              </a:solidFill>
              <a:ln w="0">
                <a:solidFill>
                  <a:srgbClr val="0066E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8" name="Rectangle 7094"/>
              <p:cNvSpPr>
                <a:spLocks noChangeArrowheads="1"/>
              </p:cNvSpPr>
              <p:nvPr/>
            </p:nvSpPr>
            <p:spPr bwMode="auto">
              <a:xfrm>
                <a:off x="670" y="3180"/>
                <a:ext cx="62" cy="39"/>
              </a:xfrm>
              <a:prstGeom prst="rect">
                <a:avLst/>
              </a:prstGeom>
              <a:solidFill>
                <a:srgbClr val="0073DC"/>
              </a:solidFill>
              <a:ln w="0">
                <a:solidFill>
                  <a:srgbClr val="0073D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69" name="Rectangle 7095"/>
              <p:cNvSpPr>
                <a:spLocks noChangeArrowheads="1"/>
              </p:cNvSpPr>
              <p:nvPr/>
            </p:nvSpPr>
            <p:spPr bwMode="auto">
              <a:xfrm>
                <a:off x="670" y="3219"/>
                <a:ext cx="62" cy="37"/>
              </a:xfrm>
              <a:prstGeom prst="rect">
                <a:avLst/>
              </a:prstGeom>
              <a:solidFill>
                <a:srgbClr val="0088CD"/>
              </a:solidFill>
              <a:ln w="0">
                <a:solidFill>
                  <a:srgbClr val="0088C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0" name="Rectangle 7096"/>
              <p:cNvSpPr>
                <a:spLocks noChangeArrowheads="1"/>
              </p:cNvSpPr>
              <p:nvPr/>
            </p:nvSpPr>
            <p:spPr bwMode="auto">
              <a:xfrm>
                <a:off x="670" y="3256"/>
                <a:ext cx="62" cy="39"/>
              </a:xfrm>
              <a:prstGeom prst="rect">
                <a:avLst/>
              </a:prstGeom>
              <a:solidFill>
                <a:srgbClr val="00A4B6"/>
              </a:solidFill>
              <a:ln w="0">
                <a:solidFill>
                  <a:srgbClr val="00A4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1" name="Rectangle 7097"/>
              <p:cNvSpPr>
                <a:spLocks noChangeArrowheads="1"/>
              </p:cNvSpPr>
              <p:nvPr/>
            </p:nvSpPr>
            <p:spPr bwMode="auto">
              <a:xfrm>
                <a:off x="670" y="3295"/>
                <a:ext cx="62" cy="36"/>
              </a:xfrm>
              <a:prstGeom prst="rect">
                <a:avLst/>
              </a:prstGeom>
              <a:solidFill>
                <a:srgbClr val="00C698"/>
              </a:solidFill>
              <a:ln w="0">
                <a:solidFill>
                  <a:srgbClr val="00C6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2" name="Rectangle 7098"/>
              <p:cNvSpPr>
                <a:spLocks noChangeArrowheads="1"/>
              </p:cNvSpPr>
              <p:nvPr/>
            </p:nvSpPr>
            <p:spPr bwMode="auto">
              <a:xfrm>
                <a:off x="670" y="3331"/>
                <a:ext cx="62" cy="39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3" name="Rectangle 7099"/>
              <p:cNvSpPr>
                <a:spLocks noChangeArrowheads="1"/>
              </p:cNvSpPr>
              <p:nvPr/>
            </p:nvSpPr>
            <p:spPr bwMode="auto">
              <a:xfrm>
                <a:off x="670" y="3370"/>
                <a:ext cx="62" cy="36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4" name="Rectangle 7100"/>
              <p:cNvSpPr>
                <a:spLocks noChangeArrowheads="1"/>
              </p:cNvSpPr>
              <p:nvPr/>
            </p:nvSpPr>
            <p:spPr bwMode="auto">
              <a:xfrm>
                <a:off x="670" y="3406"/>
                <a:ext cx="62" cy="39"/>
              </a:xfrm>
              <a:prstGeom prst="rect">
                <a:avLst/>
              </a:prstGeom>
              <a:solidFill>
                <a:srgbClr val="9BFD16"/>
              </a:solidFill>
              <a:ln w="0">
                <a:solidFill>
                  <a:srgbClr val="9B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5" name="Rectangle 7101"/>
              <p:cNvSpPr>
                <a:spLocks noChangeArrowheads="1"/>
              </p:cNvSpPr>
              <p:nvPr/>
            </p:nvSpPr>
            <p:spPr bwMode="auto">
              <a:xfrm>
                <a:off x="670" y="3445"/>
                <a:ext cx="62" cy="37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6" name="Rectangle 7102"/>
              <p:cNvSpPr>
                <a:spLocks noChangeArrowheads="1"/>
              </p:cNvSpPr>
              <p:nvPr/>
            </p:nvSpPr>
            <p:spPr bwMode="auto">
              <a:xfrm>
                <a:off x="670" y="3482"/>
                <a:ext cx="62" cy="39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7" name="Rectangle 7103"/>
              <p:cNvSpPr>
                <a:spLocks noChangeArrowheads="1"/>
              </p:cNvSpPr>
              <p:nvPr/>
            </p:nvSpPr>
            <p:spPr bwMode="auto">
              <a:xfrm>
                <a:off x="670" y="3521"/>
                <a:ext cx="62" cy="39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8" name="Rectangle 7104"/>
              <p:cNvSpPr>
                <a:spLocks noChangeArrowheads="1"/>
              </p:cNvSpPr>
              <p:nvPr/>
            </p:nvSpPr>
            <p:spPr bwMode="auto">
              <a:xfrm>
                <a:off x="670" y="3560"/>
                <a:ext cx="62" cy="36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79" name="Rectangle 7105"/>
              <p:cNvSpPr>
                <a:spLocks noChangeArrowheads="1"/>
              </p:cNvSpPr>
              <p:nvPr/>
            </p:nvSpPr>
            <p:spPr bwMode="auto">
              <a:xfrm>
                <a:off x="670" y="3596"/>
                <a:ext cx="62" cy="39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0" name="Rectangle 7106"/>
              <p:cNvSpPr>
                <a:spLocks noChangeArrowheads="1"/>
              </p:cNvSpPr>
              <p:nvPr/>
            </p:nvSpPr>
            <p:spPr bwMode="auto">
              <a:xfrm>
                <a:off x="670" y="3635"/>
                <a:ext cx="62" cy="36"/>
              </a:xfrm>
              <a:prstGeom prst="rect">
                <a:avLst/>
              </a:prstGeom>
              <a:solidFill>
                <a:srgbClr val="5EFD3F"/>
              </a:solidFill>
              <a:ln w="0">
                <a:solidFill>
                  <a:srgbClr val="5E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1" name="Rectangle 7107"/>
              <p:cNvSpPr>
                <a:spLocks noChangeArrowheads="1"/>
              </p:cNvSpPr>
              <p:nvPr/>
            </p:nvSpPr>
            <p:spPr bwMode="auto">
              <a:xfrm>
                <a:off x="670" y="3671"/>
                <a:ext cx="62" cy="39"/>
              </a:xfrm>
              <a:prstGeom prst="rect">
                <a:avLst/>
              </a:prstGeom>
              <a:solidFill>
                <a:srgbClr val="00DD7E"/>
              </a:solidFill>
              <a:ln w="0">
                <a:solidFill>
                  <a:srgbClr val="00DD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2" name="Rectangle 7108"/>
              <p:cNvSpPr>
                <a:spLocks noChangeArrowheads="1"/>
              </p:cNvSpPr>
              <p:nvPr/>
            </p:nvSpPr>
            <p:spPr bwMode="auto">
              <a:xfrm>
                <a:off x="729" y="2765"/>
                <a:ext cx="61" cy="36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3" name="Rectangle 7109"/>
              <p:cNvSpPr>
                <a:spLocks noChangeArrowheads="1"/>
              </p:cNvSpPr>
              <p:nvPr/>
            </p:nvSpPr>
            <p:spPr bwMode="auto">
              <a:xfrm>
                <a:off x="729" y="2801"/>
                <a:ext cx="61" cy="39"/>
              </a:xfrm>
              <a:prstGeom prst="rect">
                <a:avLst/>
              </a:prstGeom>
              <a:solidFill>
                <a:srgbClr val="00B1AB"/>
              </a:solidFill>
              <a:ln w="0">
                <a:solidFill>
                  <a:srgbClr val="00B1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4" name="Rectangle 7110"/>
              <p:cNvSpPr>
                <a:spLocks noChangeArrowheads="1"/>
              </p:cNvSpPr>
              <p:nvPr/>
            </p:nvSpPr>
            <p:spPr bwMode="auto">
              <a:xfrm>
                <a:off x="729" y="2840"/>
                <a:ext cx="61" cy="39"/>
              </a:xfrm>
              <a:prstGeom prst="rect">
                <a:avLst/>
              </a:prstGeom>
              <a:solidFill>
                <a:srgbClr val="00ABB1"/>
              </a:solidFill>
              <a:ln w="0">
                <a:solidFill>
                  <a:srgbClr val="00AB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5" name="Rectangle 7111"/>
              <p:cNvSpPr>
                <a:spLocks noChangeArrowheads="1"/>
              </p:cNvSpPr>
              <p:nvPr/>
            </p:nvSpPr>
            <p:spPr bwMode="auto">
              <a:xfrm>
                <a:off x="729" y="2879"/>
                <a:ext cx="61" cy="36"/>
              </a:xfrm>
              <a:prstGeom prst="rect">
                <a:avLst/>
              </a:prstGeom>
              <a:solidFill>
                <a:srgbClr val="00A4B6"/>
              </a:solidFill>
              <a:ln w="0">
                <a:solidFill>
                  <a:srgbClr val="00A4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6" name="Rectangle 7112"/>
              <p:cNvSpPr>
                <a:spLocks noChangeArrowheads="1"/>
              </p:cNvSpPr>
              <p:nvPr/>
            </p:nvSpPr>
            <p:spPr bwMode="auto">
              <a:xfrm>
                <a:off x="729" y="2915"/>
                <a:ext cx="61" cy="39"/>
              </a:xfrm>
              <a:prstGeom prst="rect">
                <a:avLst/>
              </a:prstGeom>
              <a:solidFill>
                <a:srgbClr val="009EBC"/>
              </a:solidFill>
              <a:ln w="0">
                <a:solidFill>
                  <a:srgbClr val="009E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7" name="Rectangle 7113"/>
              <p:cNvSpPr>
                <a:spLocks noChangeArrowheads="1"/>
              </p:cNvSpPr>
              <p:nvPr/>
            </p:nvSpPr>
            <p:spPr bwMode="auto">
              <a:xfrm>
                <a:off x="729" y="2954"/>
                <a:ext cx="61" cy="37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8" name="Rectangle 7114"/>
              <p:cNvSpPr>
                <a:spLocks noChangeArrowheads="1"/>
              </p:cNvSpPr>
              <p:nvPr/>
            </p:nvSpPr>
            <p:spPr bwMode="auto">
              <a:xfrm>
                <a:off x="729" y="2991"/>
                <a:ext cx="61" cy="39"/>
              </a:xfrm>
              <a:prstGeom prst="rect">
                <a:avLst/>
              </a:prstGeom>
              <a:solidFill>
                <a:srgbClr val="0091C5"/>
              </a:solidFill>
              <a:ln w="0">
                <a:solidFill>
                  <a:srgbClr val="0091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89" name="Rectangle 7115"/>
              <p:cNvSpPr>
                <a:spLocks noChangeArrowheads="1"/>
              </p:cNvSpPr>
              <p:nvPr/>
            </p:nvSpPr>
            <p:spPr bwMode="auto">
              <a:xfrm>
                <a:off x="729" y="3030"/>
                <a:ext cx="61" cy="36"/>
              </a:xfrm>
              <a:prstGeom prst="rect">
                <a:avLst/>
              </a:prstGeom>
              <a:solidFill>
                <a:srgbClr val="008DC9"/>
              </a:solidFill>
              <a:ln w="0">
                <a:solidFill>
                  <a:srgbClr val="008DC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0" name="Freeform 7116"/>
              <p:cNvSpPr>
                <a:spLocks/>
              </p:cNvSpPr>
              <p:nvPr/>
            </p:nvSpPr>
            <p:spPr bwMode="auto">
              <a:xfrm>
                <a:off x="729" y="3066"/>
                <a:ext cx="61" cy="39"/>
              </a:xfrm>
              <a:custGeom>
                <a:avLst/>
                <a:gdLst>
                  <a:gd name="T0" fmla="*/ 3 w 61"/>
                  <a:gd name="T1" fmla="*/ 39 h 39"/>
                  <a:gd name="T2" fmla="*/ 61 w 61"/>
                  <a:gd name="T3" fmla="*/ 39 h 39"/>
                  <a:gd name="T4" fmla="*/ 61 w 61"/>
                  <a:gd name="T5" fmla="*/ 0 h 39"/>
                  <a:gd name="T6" fmla="*/ 0 w 61"/>
                  <a:gd name="T7" fmla="*/ 0 h 39"/>
                  <a:gd name="T8" fmla="*/ 3 w 61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9"/>
                  <a:gd name="T17" fmla="*/ 61 w 61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9">
                    <a:moveTo>
                      <a:pt x="3" y="39"/>
                    </a:moveTo>
                    <a:lnTo>
                      <a:pt x="61" y="39"/>
                    </a:lnTo>
                    <a:lnTo>
                      <a:pt x="61" y="0"/>
                    </a:lnTo>
                    <a:lnTo>
                      <a:pt x="0" y="0"/>
                    </a:lnTo>
                    <a:lnTo>
                      <a:pt x="3" y="39"/>
                    </a:lnTo>
                    <a:close/>
                  </a:path>
                </a:pathLst>
              </a:custGeom>
              <a:solidFill>
                <a:srgbClr val="008BCA"/>
              </a:solidFill>
              <a:ln w="0">
                <a:solidFill>
                  <a:srgbClr val="008BC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1" name="Rectangle 7117"/>
              <p:cNvSpPr>
                <a:spLocks noChangeArrowheads="1"/>
              </p:cNvSpPr>
              <p:nvPr/>
            </p:nvSpPr>
            <p:spPr bwMode="auto">
              <a:xfrm>
                <a:off x="732" y="3105"/>
                <a:ext cx="58" cy="36"/>
              </a:xfrm>
              <a:prstGeom prst="rect">
                <a:avLst/>
              </a:prstGeom>
              <a:solidFill>
                <a:srgbClr val="008EC8"/>
              </a:solidFill>
              <a:ln w="0">
                <a:solidFill>
                  <a:srgbClr val="008EC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2" name="Rectangle 7118"/>
              <p:cNvSpPr>
                <a:spLocks noChangeArrowheads="1"/>
              </p:cNvSpPr>
              <p:nvPr/>
            </p:nvSpPr>
            <p:spPr bwMode="auto">
              <a:xfrm>
                <a:off x="732" y="3141"/>
                <a:ext cx="58" cy="39"/>
              </a:xfrm>
              <a:prstGeom prst="rect">
                <a:avLst/>
              </a:prstGeom>
              <a:solidFill>
                <a:srgbClr val="0095C2"/>
              </a:solidFill>
              <a:ln w="0">
                <a:solidFill>
                  <a:srgbClr val="0095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3" name="Rectangle 7119"/>
              <p:cNvSpPr>
                <a:spLocks noChangeArrowheads="1"/>
              </p:cNvSpPr>
              <p:nvPr/>
            </p:nvSpPr>
            <p:spPr bwMode="auto">
              <a:xfrm>
                <a:off x="732" y="3180"/>
                <a:ext cx="58" cy="39"/>
              </a:xfrm>
              <a:prstGeom prst="rect">
                <a:avLst/>
              </a:prstGeom>
              <a:solidFill>
                <a:srgbClr val="00A3B7"/>
              </a:solidFill>
              <a:ln w="0">
                <a:solidFill>
                  <a:srgbClr val="00A3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4" name="Rectangle 7120"/>
              <p:cNvSpPr>
                <a:spLocks noChangeArrowheads="1"/>
              </p:cNvSpPr>
              <p:nvPr/>
            </p:nvSpPr>
            <p:spPr bwMode="auto">
              <a:xfrm>
                <a:off x="732" y="3219"/>
                <a:ext cx="58" cy="37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5" name="Rectangle 7121"/>
              <p:cNvSpPr>
                <a:spLocks noChangeArrowheads="1"/>
              </p:cNvSpPr>
              <p:nvPr/>
            </p:nvSpPr>
            <p:spPr bwMode="auto">
              <a:xfrm>
                <a:off x="732" y="3256"/>
                <a:ext cx="58" cy="39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6" name="Rectangle 7122"/>
              <p:cNvSpPr>
                <a:spLocks noChangeArrowheads="1"/>
              </p:cNvSpPr>
              <p:nvPr/>
            </p:nvSpPr>
            <p:spPr bwMode="auto">
              <a:xfrm>
                <a:off x="732" y="3295"/>
                <a:ext cx="58" cy="36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7" name="Rectangle 7123"/>
              <p:cNvSpPr>
                <a:spLocks noChangeArrowheads="1"/>
              </p:cNvSpPr>
              <p:nvPr/>
            </p:nvSpPr>
            <p:spPr bwMode="auto">
              <a:xfrm>
                <a:off x="732" y="3331"/>
                <a:ext cx="58" cy="39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8" name="Rectangle 7124"/>
              <p:cNvSpPr>
                <a:spLocks noChangeArrowheads="1"/>
              </p:cNvSpPr>
              <p:nvPr/>
            </p:nvSpPr>
            <p:spPr bwMode="auto">
              <a:xfrm>
                <a:off x="732" y="3370"/>
                <a:ext cx="58" cy="36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99" name="Rectangle 7125"/>
              <p:cNvSpPr>
                <a:spLocks noChangeArrowheads="1"/>
              </p:cNvSpPr>
              <p:nvPr/>
            </p:nvSpPr>
            <p:spPr bwMode="auto">
              <a:xfrm>
                <a:off x="732" y="3406"/>
                <a:ext cx="58" cy="39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0" name="Rectangle 7126"/>
              <p:cNvSpPr>
                <a:spLocks noChangeArrowheads="1"/>
              </p:cNvSpPr>
              <p:nvPr/>
            </p:nvSpPr>
            <p:spPr bwMode="auto">
              <a:xfrm>
                <a:off x="732" y="3445"/>
                <a:ext cx="58" cy="37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1" name="Rectangle 7127"/>
              <p:cNvSpPr>
                <a:spLocks noChangeArrowheads="1"/>
              </p:cNvSpPr>
              <p:nvPr/>
            </p:nvSpPr>
            <p:spPr bwMode="auto">
              <a:xfrm>
                <a:off x="732" y="3482"/>
                <a:ext cx="58" cy="39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2" name="Rectangle 7128"/>
              <p:cNvSpPr>
                <a:spLocks noChangeArrowheads="1"/>
              </p:cNvSpPr>
              <p:nvPr/>
            </p:nvSpPr>
            <p:spPr bwMode="auto">
              <a:xfrm>
                <a:off x="732" y="3521"/>
                <a:ext cx="58" cy="39"/>
              </a:xfrm>
              <a:prstGeom prst="rect">
                <a:avLst/>
              </a:prstGeom>
              <a:solidFill>
                <a:srgbClr val="FF7900"/>
              </a:solidFill>
              <a:ln w="0">
                <a:solidFill>
                  <a:srgbClr val="FF7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3" name="Rectangle 7129"/>
              <p:cNvSpPr>
                <a:spLocks noChangeArrowheads="1"/>
              </p:cNvSpPr>
              <p:nvPr/>
            </p:nvSpPr>
            <p:spPr bwMode="auto">
              <a:xfrm>
                <a:off x="732" y="3560"/>
                <a:ext cx="58" cy="36"/>
              </a:xfrm>
              <a:prstGeom prst="rect">
                <a:avLst/>
              </a:prstGeom>
              <a:solidFill>
                <a:srgbClr val="FF8900"/>
              </a:solidFill>
              <a:ln w="0">
                <a:solidFill>
                  <a:srgbClr val="FF8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4" name="Rectangle 7130"/>
              <p:cNvSpPr>
                <a:spLocks noChangeArrowheads="1"/>
              </p:cNvSpPr>
              <p:nvPr/>
            </p:nvSpPr>
            <p:spPr bwMode="auto">
              <a:xfrm>
                <a:off x="732" y="3596"/>
                <a:ext cx="58" cy="39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5" name="Rectangle 7131"/>
              <p:cNvSpPr>
                <a:spLocks noChangeArrowheads="1"/>
              </p:cNvSpPr>
              <p:nvPr/>
            </p:nvSpPr>
            <p:spPr bwMode="auto">
              <a:xfrm>
                <a:off x="732" y="3635"/>
                <a:ext cx="58" cy="36"/>
              </a:xfrm>
              <a:prstGeom prst="rect">
                <a:avLst/>
              </a:prstGeom>
              <a:solidFill>
                <a:srgbClr val="A7FC0E"/>
              </a:solidFill>
              <a:ln w="0">
                <a:solidFill>
                  <a:srgbClr val="A7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6" name="Rectangle 7132"/>
              <p:cNvSpPr>
                <a:spLocks noChangeArrowheads="1"/>
              </p:cNvSpPr>
              <p:nvPr/>
            </p:nvSpPr>
            <p:spPr bwMode="auto">
              <a:xfrm>
                <a:off x="732" y="3671"/>
                <a:ext cx="58" cy="39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7" name="Rectangle 7133"/>
              <p:cNvSpPr>
                <a:spLocks noChangeArrowheads="1"/>
              </p:cNvSpPr>
              <p:nvPr/>
            </p:nvSpPr>
            <p:spPr bwMode="auto">
              <a:xfrm>
                <a:off x="790" y="2765"/>
                <a:ext cx="59" cy="36"/>
              </a:xfrm>
              <a:prstGeom prst="rect">
                <a:avLst/>
              </a:prstGeom>
              <a:solidFill>
                <a:srgbClr val="00C994"/>
              </a:solidFill>
              <a:ln w="0">
                <a:solidFill>
                  <a:srgbClr val="00C9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8" name="Rectangle 7134"/>
              <p:cNvSpPr>
                <a:spLocks noChangeArrowheads="1"/>
              </p:cNvSpPr>
              <p:nvPr/>
            </p:nvSpPr>
            <p:spPr bwMode="auto">
              <a:xfrm>
                <a:off x="790" y="2801"/>
                <a:ext cx="59" cy="39"/>
              </a:xfrm>
              <a:prstGeom prst="rect">
                <a:avLst/>
              </a:prstGeom>
              <a:solidFill>
                <a:srgbClr val="00C598"/>
              </a:solidFill>
              <a:ln w="0">
                <a:solidFill>
                  <a:srgbClr val="00C5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09" name="Rectangle 7135"/>
              <p:cNvSpPr>
                <a:spLocks noChangeArrowheads="1"/>
              </p:cNvSpPr>
              <p:nvPr/>
            </p:nvSpPr>
            <p:spPr bwMode="auto">
              <a:xfrm>
                <a:off x="790" y="2840"/>
                <a:ext cx="59" cy="39"/>
              </a:xfrm>
              <a:prstGeom prst="rect">
                <a:avLst/>
              </a:prstGeom>
              <a:solidFill>
                <a:srgbClr val="00C29C"/>
              </a:solidFill>
              <a:ln w="0">
                <a:solidFill>
                  <a:srgbClr val="00C2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0" name="Rectangle 7136"/>
              <p:cNvSpPr>
                <a:spLocks noChangeArrowheads="1"/>
              </p:cNvSpPr>
              <p:nvPr/>
            </p:nvSpPr>
            <p:spPr bwMode="auto">
              <a:xfrm>
                <a:off x="790" y="2879"/>
                <a:ext cx="59" cy="36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1" name="Rectangle 7137"/>
              <p:cNvSpPr>
                <a:spLocks noChangeArrowheads="1"/>
              </p:cNvSpPr>
              <p:nvPr/>
            </p:nvSpPr>
            <p:spPr bwMode="auto">
              <a:xfrm>
                <a:off x="790" y="2915"/>
                <a:ext cx="59" cy="39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2" name="Rectangle 7138"/>
              <p:cNvSpPr>
                <a:spLocks noChangeArrowheads="1"/>
              </p:cNvSpPr>
              <p:nvPr/>
            </p:nvSpPr>
            <p:spPr bwMode="auto">
              <a:xfrm>
                <a:off x="790" y="2954"/>
                <a:ext cx="59" cy="37"/>
              </a:xfrm>
              <a:prstGeom prst="rect">
                <a:avLst/>
              </a:prstGeom>
              <a:solidFill>
                <a:srgbClr val="00B7A5"/>
              </a:solidFill>
              <a:ln w="0">
                <a:solidFill>
                  <a:srgbClr val="00B7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3" name="Rectangle 7139"/>
              <p:cNvSpPr>
                <a:spLocks noChangeArrowheads="1"/>
              </p:cNvSpPr>
              <p:nvPr/>
            </p:nvSpPr>
            <p:spPr bwMode="auto">
              <a:xfrm>
                <a:off x="790" y="2991"/>
                <a:ext cx="59" cy="39"/>
              </a:xfrm>
              <a:prstGeom prst="rect">
                <a:avLst/>
              </a:prstGeom>
              <a:solidFill>
                <a:srgbClr val="00B5A7"/>
              </a:solidFill>
              <a:ln w="0">
                <a:solidFill>
                  <a:srgbClr val="00B5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4" name="Rectangle 7140"/>
              <p:cNvSpPr>
                <a:spLocks noChangeArrowheads="1"/>
              </p:cNvSpPr>
              <p:nvPr/>
            </p:nvSpPr>
            <p:spPr bwMode="auto">
              <a:xfrm>
                <a:off x="790" y="3030"/>
                <a:ext cx="59" cy="36"/>
              </a:xfrm>
              <a:prstGeom prst="rect">
                <a:avLst/>
              </a:prstGeom>
              <a:solidFill>
                <a:srgbClr val="00B4A8"/>
              </a:solidFill>
              <a:ln w="0">
                <a:solidFill>
                  <a:srgbClr val="00B4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5" name="Rectangle 7141"/>
              <p:cNvSpPr>
                <a:spLocks noChangeArrowheads="1"/>
              </p:cNvSpPr>
              <p:nvPr/>
            </p:nvSpPr>
            <p:spPr bwMode="auto">
              <a:xfrm>
                <a:off x="790" y="3066"/>
                <a:ext cx="59" cy="39"/>
              </a:xfrm>
              <a:prstGeom prst="rect">
                <a:avLst/>
              </a:prstGeom>
              <a:solidFill>
                <a:srgbClr val="00B6A7"/>
              </a:solidFill>
              <a:ln w="0">
                <a:solidFill>
                  <a:srgbClr val="00B6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6" name="Rectangle 7142"/>
              <p:cNvSpPr>
                <a:spLocks noChangeArrowheads="1"/>
              </p:cNvSpPr>
              <p:nvPr/>
            </p:nvSpPr>
            <p:spPr bwMode="auto">
              <a:xfrm>
                <a:off x="790" y="3105"/>
                <a:ext cx="59" cy="36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7" name="Rectangle 7143"/>
              <p:cNvSpPr>
                <a:spLocks noChangeArrowheads="1"/>
              </p:cNvSpPr>
              <p:nvPr/>
            </p:nvSpPr>
            <p:spPr bwMode="auto">
              <a:xfrm>
                <a:off x="790" y="3141"/>
                <a:ext cx="59" cy="39"/>
              </a:xfrm>
              <a:prstGeom prst="rect">
                <a:avLst/>
              </a:prstGeom>
              <a:solidFill>
                <a:srgbClr val="00C39B"/>
              </a:solidFill>
              <a:ln w="0">
                <a:solidFill>
                  <a:srgbClr val="00C3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8" name="Rectangle 7144"/>
              <p:cNvSpPr>
                <a:spLocks noChangeArrowheads="1"/>
              </p:cNvSpPr>
              <p:nvPr/>
            </p:nvSpPr>
            <p:spPr bwMode="auto">
              <a:xfrm>
                <a:off x="790" y="3180"/>
                <a:ext cx="59" cy="39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19" name="Rectangle 7145"/>
              <p:cNvSpPr>
                <a:spLocks noChangeArrowheads="1"/>
              </p:cNvSpPr>
              <p:nvPr/>
            </p:nvSpPr>
            <p:spPr bwMode="auto">
              <a:xfrm>
                <a:off x="790" y="3219"/>
                <a:ext cx="59" cy="37"/>
              </a:xfrm>
              <a:prstGeom prst="rect">
                <a:avLst/>
              </a:prstGeom>
              <a:solidFill>
                <a:srgbClr val="05DF7B"/>
              </a:solidFill>
              <a:ln w="0">
                <a:solidFill>
                  <a:srgbClr val="05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0" name="Rectangle 7146"/>
              <p:cNvSpPr>
                <a:spLocks noChangeArrowheads="1"/>
              </p:cNvSpPr>
              <p:nvPr/>
            </p:nvSpPr>
            <p:spPr bwMode="auto">
              <a:xfrm>
                <a:off x="790" y="3256"/>
                <a:ext cx="59" cy="39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1" name="Rectangle 7147"/>
              <p:cNvSpPr>
                <a:spLocks noChangeArrowheads="1"/>
              </p:cNvSpPr>
              <p:nvPr/>
            </p:nvSpPr>
            <p:spPr bwMode="auto">
              <a:xfrm>
                <a:off x="790" y="3295"/>
                <a:ext cx="59" cy="36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2" name="Rectangle 7148"/>
              <p:cNvSpPr>
                <a:spLocks noChangeArrowheads="1"/>
              </p:cNvSpPr>
              <p:nvPr/>
            </p:nvSpPr>
            <p:spPr bwMode="auto">
              <a:xfrm>
                <a:off x="790" y="3331"/>
                <a:ext cx="59" cy="39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3" name="Rectangle 7149"/>
              <p:cNvSpPr>
                <a:spLocks noChangeArrowheads="1"/>
              </p:cNvSpPr>
              <p:nvPr/>
            </p:nvSpPr>
            <p:spPr bwMode="auto">
              <a:xfrm>
                <a:off x="790" y="3370"/>
                <a:ext cx="59" cy="36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4" name="Rectangle 7150"/>
              <p:cNvSpPr>
                <a:spLocks noChangeArrowheads="1"/>
              </p:cNvSpPr>
              <p:nvPr/>
            </p:nvSpPr>
            <p:spPr bwMode="auto">
              <a:xfrm>
                <a:off x="790" y="3406"/>
                <a:ext cx="59" cy="39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5" name="Rectangle 7151"/>
              <p:cNvSpPr>
                <a:spLocks noChangeArrowheads="1"/>
              </p:cNvSpPr>
              <p:nvPr/>
            </p:nvSpPr>
            <p:spPr bwMode="auto">
              <a:xfrm>
                <a:off x="790" y="3445"/>
                <a:ext cx="59" cy="37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6" name="Rectangle 7152"/>
              <p:cNvSpPr>
                <a:spLocks noChangeArrowheads="1"/>
              </p:cNvSpPr>
              <p:nvPr/>
            </p:nvSpPr>
            <p:spPr bwMode="auto">
              <a:xfrm>
                <a:off x="790" y="3482"/>
                <a:ext cx="59" cy="39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7" name="Rectangle 7153"/>
              <p:cNvSpPr>
                <a:spLocks noChangeArrowheads="1"/>
              </p:cNvSpPr>
              <p:nvPr/>
            </p:nvSpPr>
            <p:spPr bwMode="auto">
              <a:xfrm>
                <a:off x="790" y="3521"/>
                <a:ext cx="59" cy="39"/>
              </a:xfrm>
              <a:prstGeom prst="rect">
                <a:avLst/>
              </a:prstGeom>
              <a:solidFill>
                <a:srgbClr val="FF3700"/>
              </a:solidFill>
              <a:ln w="0">
                <a:solidFill>
                  <a:srgbClr val="FF3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8" name="Rectangle 7154"/>
              <p:cNvSpPr>
                <a:spLocks noChangeArrowheads="1"/>
              </p:cNvSpPr>
              <p:nvPr/>
            </p:nvSpPr>
            <p:spPr bwMode="auto">
              <a:xfrm>
                <a:off x="790" y="3560"/>
                <a:ext cx="59" cy="36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29" name="Rectangle 7155"/>
              <p:cNvSpPr>
                <a:spLocks noChangeArrowheads="1"/>
              </p:cNvSpPr>
              <p:nvPr/>
            </p:nvSpPr>
            <p:spPr bwMode="auto">
              <a:xfrm>
                <a:off x="790" y="3596"/>
                <a:ext cx="59" cy="39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0" name="Rectangle 7156"/>
              <p:cNvSpPr>
                <a:spLocks noChangeArrowheads="1"/>
              </p:cNvSpPr>
              <p:nvPr/>
            </p:nvSpPr>
            <p:spPr bwMode="auto">
              <a:xfrm>
                <a:off x="790" y="3635"/>
                <a:ext cx="59" cy="36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1" name="Rectangle 7157"/>
              <p:cNvSpPr>
                <a:spLocks noChangeArrowheads="1"/>
              </p:cNvSpPr>
              <p:nvPr/>
            </p:nvSpPr>
            <p:spPr bwMode="auto">
              <a:xfrm>
                <a:off x="790" y="3671"/>
                <a:ext cx="59" cy="39"/>
              </a:xfrm>
              <a:prstGeom prst="rect">
                <a:avLst/>
              </a:prstGeom>
              <a:solidFill>
                <a:srgbClr val="30F15E"/>
              </a:solidFill>
              <a:ln w="0">
                <a:solidFill>
                  <a:srgbClr val="30F1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2" name="Rectangle 7158"/>
              <p:cNvSpPr>
                <a:spLocks noChangeArrowheads="1"/>
              </p:cNvSpPr>
              <p:nvPr/>
            </p:nvSpPr>
            <p:spPr bwMode="auto">
              <a:xfrm>
                <a:off x="849" y="2765"/>
                <a:ext cx="58" cy="36"/>
              </a:xfrm>
              <a:prstGeom prst="rect">
                <a:avLst/>
              </a:prstGeom>
              <a:solidFill>
                <a:srgbClr val="00D884"/>
              </a:solidFill>
              <a:ln w="0">
                <a:solidFill>
                  <a:srgbClr val="00D8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3" name="Rectangle 7159"/>
              <p:cNvSpPr>
                <a:spLocks noChangeArrowheads="1"/>
              </p:cNvSpPr>
              <p:nvPr/>
            </p:nvSpPr>
            <p:spPr bwMode="auto">
              <a:xfrm>
                <a:off x="849" y="2801"/>
                <a:ext cx="58" cy="39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4" name="Rectangle 7160"/>
              <p:cNvSpPr>
                <a:spLocks noChangeArrowheads="1"/>
              </p:cNvSpPr>
              <p:nvPr/>
            </p:nvSpPr>
            <p:spPr bwMode="auto">
              <a:xfrm>
                <a:off x="849" y="2840"/>
                <a:ext cx="58" cy="39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5" name="Rectangle 7161"/>
              <p:cNvSpPr>
                <a:spLocks noChangeArrowheads="1"/>
              </p:cNvSpPr>
              <p:nvPr/>
            </p:nvSpPr>
            <p:spPr bwMode="auto">
              <a:xfrm>
                <a:off x="849" y="2879"/>
                <a:ext cx="58" cy="36"/>
              </a:xfrm>
              <a:prstGeom prst="rect">
                <a:avLst/>
              </a:prstGeom>
              <a:solidFill>
                <a:srgbClr val="00D38A"/>
              </a:solidFill>
              <a:ln w="0">
                <a:solidFill>
                  <a:srgbClr val="00D3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6" name="Rectangle 7162"/>
              <p:cNvSpPr>
                <a:spLocks noChangeArrowheads="1"/>
              </p:cNvSpPr>
              <p:nvPr/>
            </p:nvSpPr>
            <p:spPr bwMode="auto">
              <a:xfrm>
                <a:off x="849" y="2915"/>
                <a:ext cx="58" cy="39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7" name="Rectangle 7163"/>
              <p:cNvSpPr>
                <a:spLocks noChangeArrowheads="1"/>
              </p:cNvSpPr>
              <p:nvPr/>
            </p:nvSpPr>
            <p:spPr bwMode="auto">
              <a:xfrm>
                <a:off x="849" y="2954"/>
                <a:ext cx="58" cy="37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8" name="Rectangle 7164"/>
              <p:cNvSpPr>
                <a:spLocks noChangeArrowheads="1"/>
              </p:cNvSpPr>
              <p:nvPr/>
            </p:nvSpPr>
            <p:spPr bwMode="auto">
              <a:xfrm>
                <a:off x="849" y="2991"/>
                <a:ext cx="58" cy="39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39" name="Rectangle 7165"/>
              <p:cNvSpPr>
                <a:spLocks noChangeArrowheads="1"/>
              </p:cNvSpPr>
              <p:nvPr/>
            </p:nvSpPr>
            <p:spPr bwMode="auto">
              <a:xfrm>
                <a:off x="849" y="3030"/>
                <a:ext cx="58" cy="36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0" name="Rectangle 7166"/>
              <p:cNvSpPr>
                <a:spLocks noChangeArrowheads="1"/>
              </p:cNvSpPr>
              <p:nvPr/>
            </p:nvSpPr>
            <p:spPr bwMode="auto">
              <a:xfrm>
                <a:off x="849" y="3066"/>
                <a:ext cx="58" cy="39"/>
              </a:xfrm>
              <a:prstGeom prst="rect">
                <a:avLst/>
              </a:prstGeom>
              <a:solidFill>
                <a:srgbClr val="00D884"/>
              </a:solidFill>
              <a:ln w="0">
                <a:solidFill>
                  <a:srgbClr val="00D8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1" name="Rectangle 7167"/>
              <p:cNvSpPr>
                <a:spLocks noChangeArrowheads="1"/>
              </p:cNvSpPr>
              <p:nvPr/>
            </p:nvSpPr>
            <p:spPr bwMode="auto">
              <a:xfrm>
                <a:off x="849" y="3105"/>
                <a:ext cx="58" cy="36"/>
              </a:xfrm>
              <a:prstGeom prst="rect">
                <a:avLst/>
              </a:prstGeom>
              <a:solidFill>
                <a:srgbClr val="01DD7D"/>
              </a:solidFill>
              <a:ln w="0">
                <a:solidFill>
                  <a:srgbClr val="01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2" name="Rectangle 7168"/>
              <p:cNvSpPr>
                <a:spLocks noChangeArrowheads="1"/>
              </p:cNvSpPr>
              <p:nvPr/>
            </p:nvSpPr>
            <p:spPr bwMode="auto">
              <a:xfrm>
                <a:off x="849" y="3141"/>
                <a:ext cx="58" cy="39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3" name="Rectangle 7169"/>
              <p:cNvSpPr>
                <a:spLocks noChangeArrowheads="1"/>
              </p:cNvSpPr>
              <p:nvPr/>
            </p:nvSpPr>
            <p:spPr bwMode="auto">
              <a:xfrm>
                <a:off x="849" y="3180"/>
                <a:ext cx="58" cy="39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4" name="Rectangle 7170"/>
              <p:cNvSpPr>
                <a:spLocks noChangeArrowheads="1"/>
              </p:cNvSpPr>
              <p:nvPr/>
            </p:nvSpPr>
            <p:spPr bwMode="auto">
              <a:xfrm>
                <a:off x="849" y="3219"/>
                <a:ext cx="58" cy="37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5" name="Rectangle 7171"/>
              <p:cNvSpPr>
                <a:spLocks noChangeArrowheads="1"/>
              </p:cNvSpPr>
              <p:nvPr/>
            </p:nvSpPr>
            <p:spPr bwMode="auto">
              <a:xfrm>
                <a:off x="849" y="3256"/>
                <a:ext cx="58" cy="39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6" name="Rectangle 7172"/>
              <p:cNvSpPr>
                <a:spLocks noChangeArrowheads="1"/>
              </p:cNvSpPr>
              <p:nvPr/>
            </p:nvSpPr>
            <p:spPr bwMode="auto">
              <a:xfrm>
                <a:off x="849" y="3295"/>
                <a:ext cx="58" cy="36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7" name="Rectangle 7173"/>
              <p:cNvSpPr>
                <a:spLocks noChangeArrowheads="1"/>
              </p:cNvSpPr>
              <p:nvPr/>
            </p:nvSpPr>
            <p:spPr bwMode="auto">
              <a:xfrm>
                <a:off x="849" y="3331"/>
                <a:ext cx="58" cy="39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8" name="Rectangle 7174"/>
              <p:cNvSpPr>
                <a:spLocks noChangeArrowheads="1"/>
              </p:cNvSpPr>
              <p:nvPr/>
            </p:nvSpPr>
            <p:spPr bwMode="auto">
              <a:xfrm>
                <a:off x="849" y="3370"/>
                <a:ext cx="58" cy="36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49" name="Rectangle 7175"/>
              <p:cNvSpPr>
                <a:spLocks noChangeArrowheads="1"/>
              </p:cNvSpPr>
              <p:nvPr/>
            </p:nvSpPr>
            <p:spPr bwMode="auto">
              <a:xfrm>
                <a:off x="849" y="3406"/>
                <a:ext cx="58" cy="39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0" name="Rectangle 7176"/>
              <p:cNvSpPr>
                <a:spLocks noChangeArrowheads="1"/>
              </p:cNvSpPr>
              <p:nvPr/>
            </p:nvSpPr>
            <p:spPr bwMode="auto">
              <a:xfrm>
                <a:off x="849" y="3445"/>
                <a:ext cx="58" cy="37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1" name="Rectangle 7177"/>
              <p:cNvSpPr>
                <a:spLocks noChangeArrowheads="1"/>
              </p:cNvSpPr>
              <p:nvPr/>
            </p:nvSpPr>
            <p:spPr bwMode="auto">
              <a:xfrm>
                <a:off x="849" y="3482"/>
                <a:ext cx="58" cy="39"/>
              </a:xfrm>
              <a:prstGeom prst="rect">
                <a:avLst/>
              </a:prstGeom>
              <a:solidFill>
                <a:srgbClr val="FF2A00"/>
              </a:solidFill>
              <a:ln w="0">
                <a:solidFill>
                  <a:srgbClr val="FF2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2" name="Rectangle 7178"/>
              <p:cNvSpPr>
                <a:spLocks noChangeArrowheads="1"/>
              </p:cNvSpPr>
              <p:nvPr/>
            </p:nvSpPr>
            <p:spPr bwMode="auto">
              <a:xfrm>
                <a:off x="849" y="3521"/>
                <a:ext cx="58" cy="39"/>
              </a:xfrm>
              <a:prstGeom prst="rect">
                <a:avLst/>
              </a:prstGeom>
              <a:solidFill>
                <a:srgbClr val="FF0F00"/>
              </a:solidFill>
              <a:ln w="0">
                <a:solidFill>
                  <a:srgbClr val="FF0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3" name="Rectangle 7179"/>
              <p:cNvSpPr>
                <a:spLocks noChangeArrowheads="1"/>
              </p:cNvSpPr>
              <p:nvPr/>
            </p:nvSpPr>
            <p:spPr bwMode="auto">
              <a:xfrm>
                <a:off x="849" y="3560"/>
                <a:ext cx="58" cy="36"/>
              </a:xfrm>
              <a:prstGeom prst="rect">
                <a:avLst/>
              </a:prstGeom>
              <a:solidFill>
                <a:srgbClr val="FF2400"/>
              </a:solidFill>
              <a:ln w="0">
                <a:solidFill>
                  <a:srgbClr val="FF2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4" name="Rectangle 7180"/>
              <p:cNvSpPr>
                <a:spLocks noChangeArrowheads="1"/>
              </p:cNvSpPr>
              <p:nvPr/>
            </p:nvSpPr>
            <p:spPr bwMode="auto">
              <a:xfrm>
                <a:off x="849" y="3596"/>
                <a:ext cx="58" cy="39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5" name="Rectangle 7181"/>
              <p:cNvSpPr>
                <a:spLocks noChangeArrowheads="1"/>
              </p:cNvSpPr>
              <p:nvPr/>
            </p:nvSpPr>
            <p:spPr bwMode="auto">
              <a:xfrm>
                <a:off x="849" y="3635"/>
                <a:ext cx="58" cy="36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6" name="Rectangle 7182"/>
              <p:cNvSpPr>
                <a:spLocks noChangeArrowheads="1"/>
              </p:cNvSpPr>
              <p:nvPr/>
            </p:nvSpPr>
            <p:spPr bwMode="auto">
              <a:xfrm>
                <a:off x="849" y="3671"/>
                <a:ext cx="58" cy="39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7" name="Rectangle 7183"/>
              <p:cNvSpPr>
                <a:spLocks noChangeArrowheads="1"/>
              </p:cNvSpPr>
              <p:nvPr/>
            </p:nvSpPr>
            <p:spPr bwMode="auto">
              <a:xfrm>
                <a:off x="907" y="2765"/>
                <a:ext cx="59" cy="36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8" name="Rectangle 7184"/>
              <p:cNvSpPr>
                <a:spLocks noChangeArrowheads="1"/>
              </p:cNvSpPr>
              <p:nvPr/>
            </p:nvSpPr>
            <p:spPr bwMode="auto">
              <a:xfrm>
                <a:off x="907" y="2801"/>
                <a:ext cx="59" cy="39"/>
              </a:xfrm>
              <a:prstGeom prst="rect">
                <a:avLst/>
              </a:prstGeom>
              <a:solidFill>
                <a:srgbClr val="0BE277"/>
              </a:solidFill>
              <a:ln w="0">
                <a:solidFill>
                  <a:srgbClr val="0B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59" name="Rectangle 7185"/>
              <p:cNvSpPr>
                <a:spLocks noChangeArrowheads="1"/>
              </p:cNvSpPr>
              <p:nvPr/>
            </p:nvSpPr>
            <p:spPr bwMode="auto">
              <a:xfrm>
                <a:off x="907" y="2840"/>
                <a:ext cx="59" cy="39"/>
              </a:xfrm>
              <a:prstGeom prst="rect">
                <a:avLst/>
              </a:prstGeom>
              <a:solidFill>
                <a:srgbClr val="0AE277"/>
              </a:solidFill>
              <a:ln w="0">
                <a:solidFill>
                  <a:srgbClr val="0A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0" name="Rectangle 7186"/>
              <p:cNvSpPr>
                <a:spLocks noChangeArrowheads="1"/>
              </p:cNvSpPr>
              <p:nvPr/>
            </p:nvSpPr>
            <p:spPr bwMode="auto">
              <a:xfrm>
                <a:off x="907" y="2879"/>
                <a:ext cx="59" cy="36"/>
              </a:xfrm>
              <a:prstGeom prst="rect">
                <a:avLst/>
              </a:prstGeom>
              <a:solidFill>
                <a:srgbClr val="0BE277"/>
              </a:solidFill>
              <a:ln w="0">
                <a:solidFill>
                  <a:srgbClr val="0B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1" name="Rectangle 7187"/>
              <p:cNvSpPr>
                <a:spLocks noChangeArrowheads="1"/>
              </p:cNvSpPr>
              <p:nvPr/>
            </p:nvSpPr>
            <p:spPr bwMode="auto">
              <a:xfrm>
                <a:off x="907" y="2915"/>
                <a:ext cx="59" cy="39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2" name="Rectangle 7188"/>
              <p:cNvSpPr>
                <a:spLocks noChangeArrowheads="1"/>
              </p:cNvSpPr>
              <p:nvPr/>
            </p:nvSpPr>
            <p:spPr bwMode="auto">
              <a:xfrm>
                <a:off x="907" y="2954"/>
                <a:ext cx="59" cy="37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3" name="Rectangle 7189"/>
              <p:cNvSpPr>
                <a:spLocks noChangeArrowheads="1"/>
              </p:cNvSpPr>
              <p:nvPr/>
            </p:nvSpPr>
            <p:spPr bwMode="auto">
              <a:xfrm>
                <a:off x="907" y="2991"/>
                <a:ext cx="59" cy="39"/>
              </a:xfrm>
              <a:prstGeom prst="rect">
                <a:avLst/>
              </a:prstGeom>
              <a:solidFill>
                <a:srgbClr val="14E770"/>
              </a:solidFill>
              <a:ln w="0">
                <a:solidFill>
                  <a:srgbClr val="14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4" name="Rectangle 7190"/>
              <p:cNvSpPr>
                <a:spLocks noChangeArrowheads="1"/>
              </p:cNvSpPr>
              <p:nvPr/>
            </p:nvSpPr>
            <p:spPr bwMode="auto">
              <a:xfrm>
                <a:off x="907" y="3030"/>
                <a:ext cx="59" cy="36"/>
              </a:xfrm>
              <a:prstGeom prst="rect">
                <a:avLst/>
              </a:prstGeom>
              <a:solidFill>
                <a:srgbClr val="1BEA6C"/>
              </a:solidFill>
              <a:ln w="0">
                <a:solidFill>
                  <a:srgbClr val="1BEA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5" name="Rectangle 7191"/>
              <p:cNvSpPr>
                <a:spLocks noChangeArrowheads="1"/>
              </p:cNvSpPr>
              <p:nvPr/>
            </p:nvSpPr>
            <p:spPr bwMode="auto">
              <a:xfrm>
                <a:off x="907" y="3066"/>
                <a:ext cx="59" cy="39"/>
              </a:xfrm>
              <a:prstGeom prst="rect">
                <a:avLst/>
              </a:prstGeom>
              <a:solidFill>
                <a:srgbClr val="25ED65"/>
              </a:solidFill>
              <a:ln w="0">
                <a:solidFill>
                  <a:srgbClr val="25ED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6" name="Rectangle 7192"/>
              <p:cNvSpPr>
                <a:spLocks noChangeArrowheads="1"/>
              </p:cNvSpPr>
              <p:nvPr/>
            </p:nvSpPr>
            <p:spPr bwMode="auto">
              <a:xfrm>
                <a:off x="907" y="3105"/>
                <a:ext cx="59" cy="36"/>
              </a:xfrm>
              <a:prstGeom prst="rect">
                <a:avLst/>
              </a:prstGeom>
              <a:solidFill>
                <a:srgbClr val="32F25C"/>
              </a:solidFill>
              <a:ln w="0">
                <a:solidFill>
                  <a:srgbClr val="32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7" name="Rectangle 7193"/>
              <p:cNvSpPr>
                <a:spLocks noChangeArrowheads="1"/>
              </p:cNvSpPr>
              <p:nvPr/>
            </p:nvSpPr>
            <p:spPr bwMode="auto">
              <a:xfrm>
                <a:off x="907" y="3141"/>
                <a:ext cx="59" cy="39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8" name="Rectangle 7194"/>
              <p:cNvSpPr>
                <a:spLocks noChangeArrowheads="1"/>
              </p:cNvSpPr>
              <p:nvPr/>
            </p:nvSpPr>
            <p:spPr bwMode="auto">
              <a:xfrm>
                <a:off x="907" y="3180"/>
                <a:ext cx="59" cy="39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69" name="Rectangle 7195"/>
              <p:cNvSpPr>
                <a:spLocks noChangeArrowheads="1"/>
              </p:cNvSpPr>
              <p:nvPr/>
            </p:nvSpPr>
            <p:spPr bwMode="auto">
              <a:xfrm>
                <a:off x="907" y="3219"/>
                <a:ext cx="59" cy="37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0" name="Rectangle 7196"/>
              <p:cNvSpPr>
                <a:spLocks noChangeArrowheads="1"/>
              </p:cNvSpPr>
              <p:nvPr/>
            </p:nvSpPr>
            <p:spPr bwMode="auto">
              <a:xfrm>
                <a:off x="907" y="3256"/>
                <a:ext cx="59" cy="39"/>
              </a:xfrm>
              <a:prstGeom prst="rect">
                <a:avLst/>
              </a:prstGeom>
              <a:solidFill>
                <a:srgbClr val="A4FC11"/>
              </a:solidFill>
              <a:ln w="0">
                <a:solidFill>
                  <a:srgbClr val="A4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1" name="Rectangle 7197"/>
              <p:cNvSpPr>
                <a:spLocks noChangeArrowheads="1"/>
              </p:cNvSpPr>
              <p:nvPr/>
            </p:nvSpPr>
            <p:spPr bwMode="auto">
              <a:xfrm>
                <a:off x="907" y="3295"/>
                <a:ext cx="59" cy="36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2" name="Rectangle 7198"/>
              <p:cNvSpPr>
                <a:spLocks noChangeArrowheads="1"/>
              </p:cNvSpPr>
              <p:nvPr/>
            </p:nvSpPr>
            <p:spPr bwMode="auto">
              <a:xfrm>
                <a:off x="907" y="3331"/>
                <a:ext cx="59" cy="39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3" name="Rectangle 7199"/>
              <p:cNvSpPr>
                <a:spLocks noChangeArrowheads="1"/>
              </p:cNvSpPr>
              <p:nvPr/>
            </p:nvSpPr>
            <p:spPr bwMode="auto">
              <a:xfrm>
                <a:off x="907" y="3370"/>
                <a:ext cx="59" cy="36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4" name="Rectangle 7200"/>
              <p:cNvSpPr>
                <a:spLocks noChangeArrowheads="1"/>
              </p:cNvSpPr>
              <p:nvPr/>
            </p:nvSpPr>
            <p:spPr bwMode="auto">
              <a:xfrm>
                <a:off x="907" y="3406"/>
                <a:ext cx="59" cy="39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5" name="Rectangle 7201"/>
              <p:cNvSpPr>
                <a:spLocks noChangeArrowheads="1"/>
              </p:cNvSpPr>
              <p:nvPr/>
            </p:nvSpPr>
            <p:spPr bwMode="auto">
              <a:xfrm>
                <a:off x="907" y="3445"/>
                <a:ext cx="59" cy="37"/>
              </a:xfrm>
              <a:prstGeom prst="rect">
                <a:avLst/>
              </a:prstGeom>
              <a:solidFill>
                <a:srgbClr val="FF4400"/>
              </a:solidFill>
              <a:ln w="0">
                <a:solidFill>
                  <a:srgbClr val="FF4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6" name="Rectangle 7202"/>
              <p:cNvSpPr>
                <a:spLocks noChangeArrowheads="1"/>
              </p:cNvSpPr>
              <p:nvPr/>
            </p:nvSpPr>
            <p:spPr bwMode="auto">
              <a:xfrm>
                <a:off x="907" y="3482"/>
                <a:ext cx="59" cy="39"/>
              </a:xfrm>
              <a:prstGeom prst="rect">
                <a:avLst/>
              </a:prstGeom>
              <a:solidFill>
                <a:srgbClr val="FF1600"/>
              </a:solidFill>
              <a:ln w="0">
                <a:solidFill>
                  <a:srgbClr val="FF1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7" name="Rectangle 7203"/>
              <p:cNvSpPr>
                <a:spLocks noChangeArrowheads="1"/>
              </p:cNvSpPr>
              <p:nvPr/>
            </p:nvSpPr>
            <p:spPr bwMode="auto">
              <a:xfrm>
                <a:off x="907" y="3521"/>
                <a:ext cx="59" cy="39"/>
              </a:xfrm>
              <a:prstGeom prst="rect">
                <a:avLst/>
              </a:prstGeom>
              <a:solidFill>
                <a:srgbClr val="FF0300"/>
              </a:solidFill>
              <a:ln w="0">
                <a:solidFill>
                  <a:srgbClr val="FF0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8" name="Rectangle 7204"/>
              <p:cNvSpPr>
                <a:spLocks noChangeArrowheads="1"/>
              </p:cNvSpPr>
              <p:nvPr/>
            </p:nvSpPr>
            <p:spPr bwMode="auto">
              <a:xfrm>
                <a:off x="907" y="3560"/>
                <a:ext cx="59" cy="36"/>
              </a:xfrm>
              <a:prstGeom prst="rect">
                <a:avLst/>
              </a:prstGeom>
              <a:solidFill>
                <a:srgbClr val="FF1C00"/>
              </a:solidFill>
              <a:ln w="0">
                <a:solidFill>
                  <a:srgbClr val="FF1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79" name="Rectangle 7205"/>
              <p:cNvSpPr>
                <a:spLocks noChangeArrowheads="1"/>
              </p:cNvSpPr>
              <p:nvPr/>
            </p:nvSpPr>
            <p:spPr bwMode="auto">
              <a:xfrm>
                <a:off x="907" y="3596"/>
                <a:ext cx="59" cy="39"/>
              </a:xfrm>
              <a:prstGeom prst="rect">
                <a:avLst/>
              </a:prstGeom>
              <a:solidFill>
                <a:srgbClr val="FF6F00"/>
              </a:solidFill>
              <a:ln w="0">
                <a:solidFill>
                  <a:srgbClr val="FF6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0" name="Rectangle 7206"/>
              <p:cNvSpPr>
                <a:spLocks noChangeArrowheads="1"/>
              </p:cNvSpPr>
              <p:nvPr/>
            </p:nvSpPr>
            <p:spPr bwMode="auto">
              <a:xfrm>
                <a:off x="907" y="3635"/>
                <a:ext cx="59" cy="36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1" name="Rectangle 7207"/>
              <p:cNvSpPr>
                <a:spLocks noChangeArrowheads="1"/>
              </p:cNvSpPr>
              <p:nvPr/>
            </p:nvSpPr>
            <p:spPr bwMode="auto">
              <a:xfrm>
                <a:off x="907" y="3671"/>
                <a:ext cx="59" cy="39"/>
              </a:xfrm>
              <a:prstGeom prst="rect">
                <a:avLst/>
              </a:prstGeom>
              <a:solidFill>
                <a:srgbClr val="3EF654"/>
              </a:solidFill>
              <a:ln w="0">
                <a:solidFill>
                  <a:srgbClr val="3E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2" name="Rectangle 7208"/>
              <p:cNvSpPr>
                <a:spLocks noChangeArrowheads="1"/>
              </p:cNvSpPr>
              <p:nvPr/>
            </p:nvSpPr>
            <p:spPr bwMode="auto">
              <a:xfrm>
                <a:off x="966" y="2765"/>
                <a:ext cx="61" cy="36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3" name="Rectangle 7209"/>
              <p:cNvSpPr>
                <a:spLocks noChangeArrowheads="1"/>
              </p:cNvSpPr>
              <p:nvPr/>
            </p:nvSpPr>
            <p:spPr bwMode="auto">
              <a:xfrm>
                <a:off x="966" y="2801"/>
                <a:ext cx="61" cy="39"/>
              </a:xfrm>
              <a:prstGeom prst="rect">
                <a:avLst/>
              </a:prstGeom>
              <a:solidFill>
                <a:srgbClr val="1DEB6A"/>
              </a:solidFill>
              <a:ln w="0">
                <a:solidFill>
                  <a:srgbClr val="1D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4" name="Rectangle 7210"/>
              <p:cNvSpPr>
                <a:spLocks noChangeArrowheads="1"/>
              </p:cNvSpPr>
              <p:nvPr/>
            </p:nvSpPr>
            <p:spPr bwMode="auto">
              <a:xfrm>
                <a:off x="966" y="2840"/>
                <a:ext cx="61" cy="39"/>
              </a:xfrm>
              <a:prstGeom prst="rect">
                <a:avLst/>
              </a:prstGeom>
              <a:solidFill>
                <a:srgbClr val="1FEB69"/>
              </a:solidFill>
              <a:ln w="0">
                <a:solidFill>
                  <a:srgbClr val="1F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5" name="Rectangle 7211"/>
              <p:cNvSpPr>
                <a:spLocks noChangeArrowheads="1"/>
              </p:cNvSpPr>
              <p:nvPr/>
            </p:nvSpPr>
            <p:spPr bwMode="auto">
              <a:xfrm>
                <a:off x="966" y="2879"/>
                <a:ext cx="61" cy="36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6" name="Rectangle 7212"/>
              <p:cNvSpPr>
                <a:spLocks noChangeArrowheads="1"/>
              </p:cNvSpPr>
              <p:nvPr/>
            </p:nvSpPr>
            <p:spPr bwMode="auto">
              <a:xfrm>
                <a:off x="966" y="2915"/>
                <a:ext cx="61" cy="39"/>
              </a:xfrm>
              <a:prstGeom prst="rect">
                <a:avLst/>
              </a:prstGeom>
              <a:solidFill>
                <a:srgbClr val="26EE65"/>
              </a:solidFill>
              <a:ln w="0">
                <a:solidFill>
                  <a:srgbClr val="26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7" name="Rectangle 7213"/>
              <p:cNvSpPr>
                <a:spLocks noChangeArrowheads="1"/>
              </p:cNvSpPr>
              <p:nvPr/>
            </p:nvSpPr>
            <p:spPr bwMode="auto">
              <a:xfrm>
                <a:off x="966" y="2954"/>
                <a:ext cx="61" cy="37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8" name="Rectangle 7214"/>
              <p:cNvSpPr>
                <a:spLocks noChangeArrowheads="1"/>
              </p:cNvSpPr>
              <p:nvPr/>
            </p:nvSpPr>
            <p:spPr bwMode="auto">
              <a:xfrm>
                <a:off x="966" y="2991"/>
                <a:ext cx="61" cy="39"/>
              </a:xfrm>
              <a:prstGeom prst="rect">
                <a:avLst/>
              </a:prstGeom>
              <a:solidFill>
                <a:srgbClr val="34F35B"/>
              </a:solidFill>
              <a:ln w="0">
                <a:solidFill>
                  <a:srgbClr val="34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89" name="Rectangle 7215"/>
              <p:cNvSpPr>
                <a:spLocks noChangeArrowheads="1"/>
              </p:cNvSpPr>
              <p:nvPr/>
            </p:nvSpPr>
            <p:spPr bwMode="auto">
              <a:xfrm>
                <a:off x="966" y="3030"/>
                <a:ext cx="61" cy="36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0" name="Rectangle 7216"/>
              <p:cNvSpPr>
                <a:spLocks noChangeArrowheads="1"/>
              </p:cNvSpPr>
              <p:nvPr/>
            </p:nvSpPr>
            <p:spPr bwMode="auto">
              <a:xfrm>
                <a:off x="966" y="3066"/>
                <a:ext cx="61" cy="39"/>
              </a:xfrm>
              <a:prstGeom prst="rect">
                <a:avLst/>
              </a:prstGeom>
              <a:solidFill>
                <a:srgbClr val="4AF94C"/>
              </a:solidFill>
              <a:ln w="0">
                <a:solidFill>
                  <a:srgbClr val="4A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1" name="Rectangle 7217"/>
              <p:cNvSpPr>
                <a:spLocks noChangeArrowheads="1"/>
              </p:cNvSpPr>
              <p:nvPr/>
            </p:nvSpPr>
            <p:spPr bwMode="auto">
              <a:xfrm>
                <a:off x="966" y="3105"/>
                <a:ext cx="61" cy="36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2" name="Rectangle 7218"/>
              <p:cNvSpPr>
                <a:spLocks noChangeArrowheads="1"/>
              </p:cNvSpPr>
              <p:nvPr/>
            </p:nvSpPr>
            <p:spPr bwMode="auto">
              <a:xfrm>
                <a:off x="966" y="3141"/>
                <a:ext cx="61" cy="39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3" name="Rectangle 7219"/>
              <p:cNvSpPr>
                <a:spLocks noChangeArrowheads="1"/>
              </p:cNvSpPr>
              <p:nvPr/>
            </p:nvSpPr>
            <p:spPr bwMode="auto">
              <a:xfrm>
                <a:off x="966" y="3180"/>
                <a:ext cx="61" cy="39"/>
              </a:xfrm>
              <a:prstGeom prst="rect">
                <a:avLst/>
              </a:prstGeom>
              <a:solidFill>
                <a:srgbClr val="89FF23"/>
              </a:solidFill>
              <a:ln w="0">
                <a:solidFill>
                  <a:srgbClr val="89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4" name="Rectangle 7220"/>
              <p:cNvSpPr>
                <a:spLocks noChangeArrowheads="1"/>
              </p:cNvSpPr>
              <p:nvPr/>
            </p:nvSpPr>
            <p:spPr bwMode="auto">
              <a:xfrm>
                <a:off x="966" y="3219"/>
                <a:ext cx="61" cy="37"/>
              </a:xfrm>
              <a:prstGeom prst="rect">
                <a:avLst/>
              </a:prstGeom>
              <a:solidFill>
                <a:srgbClr val="A8FB0E"/>
              </a:solidFill>
              <a:ln w="0">
                <a:solidFill>
                  <a:srgbClr val="A8FB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5" name="Rectangle 7221"/>
              <p:cNvSpPr>
                <a:spLocks noChangeArrowheads="1"/>
              </p:cNvSpPr>
              <p:nvPr/>
            </p:nvSpPr>
            <p:spPr bwMode="auto">
              <a:xfrm>
                <a:off x="966" y="3256"/>
                <a:ext cx="61" cy="39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6" name="Rectangle 7222"/>
              <p:cNvSpPr>
                <a:spLocks noChangeArrowheads="1"/>
              </p:cNvSpPr>
              <p:nvPr/>
            </p:nvSpPr>
            <p:spPr bwMode="auto">
              <a:xfrm>
                <a:off x="966" y="3295"/>
                <a:ext cx="61" cy="36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7" name="Rectangle 7223"/>
              <p:cNvSpPr>
                <a:spLocks noChangeArrowheads="1"/>
              </p:cNvSpPr>
              <p:nvPr/>
            </p:nvSpPr>
            <p:spPr bwMode="auto">
              <a:xfrm>
                <a:off x="966" y="3331"/>
                <a:ext cx="61" cy="39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8" name="Rectangle 7224"/>
              <p:cNvSpPr>
                <a:spLocks noChangeArrowheads="1"/>
              </p:cNvSpPr>
              <p:nvPr/>
            </p:nvSpPr>
            <p:spPr bwMode="auto">
              <a:xfrm>
                <a:off x="966" y="3370"/>
                <a:ext cx="61" cy="36"/>
              </a:xfrm>
              <a:prstGeom prst="rect">
                <a:avLst/>
              </a:prstGeom>
              <a:solidFill>
                <a:srgbClr val="FF9B00"/>
              </a:solidFill>
              <a:ln w="0">
                <a:solidFill>
                  <a:srgbClr val="FF9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899" name="Rectangle 7225"/>
              <p:cNvSpPr>
                <a:spLocks noChangeArrowheads="1"/>
              </p:cNvSpPr>
              <p:nvPr/>
            </p:nvSpPr>
            <p:spPr bwMode="auto">
              <a:xfrm>
                <a:off x="966" y="3406"/>
                <a:ext cx="61" cy="39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0" name="Rectangle 7226"/>
              <p:cNvSpPr>
                <a:spLocks noChangeArrowheads="1"/>
              </p:cNvSpPr>
              <p:nvPr/>
            </p:nvSpPr>
            <p:spPr bwMode="auto">
              <a:xfrm>
                <a:off x="966" y="3445"/>
                <a:ext cx="61" cy="37"/>
              </a:xfrm>
              <a:prstGeom prst="rect">
                <a:avLst/>
              </a:prstGeom>
              <a:solidFill>
                <a:srgbClr val="FF3D00"/>
              </a:solidFill>
              <a:ln w="0">
                <a:solidFill>
                  <a:srgbClr val="FF3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1" name="Rectangle 7227"/>
              <p:cNvSpPr>
                <a:spLocks noChangeArrowheads="1"/>
              </p:cNvSpPr>
              <p:nvPr/>
            </p:nvSpPr>
            <p:spPr bwMode="auto">
              <a:xfrm>
                <a:off x="966" y="3482"/>
                <a:ext cx="61" cy="39"/>
              </a:xfrm>
              <a:prstGeom prst="rect">
                <a:avLst/>
              </a:prstGeom>
              <a:solidFill>
                <a:srgbClr val="FF1900"/>
              </a:solidFill>
              <a:ln w="0">
                <a:solidFill>
                  <a:srgbClr val="FF1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2" name="Rectangle 7228"/>
              <p:cNvSpPr>
                <a:spLocks noChangeArrowheads="1"/>
              </p:cNvSpPr>
              <p:nvPr/>
            </p:nvSpPr>
            <p:spPr bwMode="auto">
              <a:xfrm>
                <a:off x="966" y="3521"/>
                <a:ext cx="61" cy="39"/>
              </a:xfrm>
              <a:prstGeom prst="rect">
                <a:avLst/>
              </a:prstGeom>
              <a:solidFill>
                <a:srgbClr val="FF0E00"/>
              </a:solidFill>
              <a:ln w="0">
                <a:solidFill>
                  <a:srgbClr val="FF0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3" name="Rectangle 7229"/>
              <p:cNvSpPr>
                <a:spLocks noChangeArrowheads="1"/>
              </p:cNvSpPr>
              <p:nvPr/>
            </p:nvSpPr>
            <p:spPr bwMode="auto">
              <a:xfrm>
                <a:off x="966" y="3560"/>
                <a:ext cx="61" cy="36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4" name="Rectangle 7230"/>
              <p:cNvSpPr>
                <a:spLocks noChangeArrowheads="1"/>
              </p:cNvSpPr>
              <p:nvPr/>
            </p:nvSpPr>
            <p:spPr bwMode="auto">
              <a:xfrm>
                <a:off x="966" y="3596"/>
                <a:ext cx="61" cy="39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5" name="Rectangle 7231"/>
              <p:cNvSpPr>
                <a:spLocks noChangeArrowheads="1"/>
              </p:cNvSpPr>
              <p:nvPr/>
            </p:nvSpPr>
            <p:spPr bwMode="auto">
              <a:xfrm>
                <a:off x="966" y="3635"/>
                <a:ext cx="61" cy="36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6" name="Rectangle 7232"/>
              <p:cNvSpPr>
                <a:spLocks noChangeArrowheads="1"/>
              </p:cNvSpPr>
              <p:nvPr/>
            </p:nvSpPr>
            <p:spPr bwMode="auto">
              <a:xfrm>
                <a:off x="966" y="3671"/>
                <a:ext cx="61" cy="39"/>
              </a:xfrm>
              <a:prstGeom prst="rect">
                <a:avLst/>
              </a:prstGeom>
              <a:solidFill>
                <a:srgbClr val="3CF555"/>
              </a:solidFill>
              <a:ln w="0">
                <a:solidFill>
                  <a:srgbClr val="3CF5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7" name="Rectangle 7233"/>
              <p:cNvSpPr>
                <a:spLocks noChangeArrowheads="1"/>
              </p:cNvSpPr>
              <p:nvPr/>
            </p:nvSpPr>
            <p:spPr bwMode="auto">
              <a:xfrm>
                <a:off x="1027" y="2765"/>
                <a:ext cx="59" cy="36"/>
              </a:xfrm>
              <a:prstGeom prst="rect">
                <a:avLst/>
              </a:prstGeom>
              <a:solidFill>
                <a:srgbClr val="29EF62"/>
              </a:solidFill>
              <a:ln w="0">
                <a:solidFill>
                  <a:srgbClr val="29EF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8" name="Rectangle 7234"/>
              <p:cNvSpPr>
                <a:spLocks noChangeArrowheads="1"/>
              </p:cNvSpPr>
              <p:nvPr/>
            </p:nvSpPr>
            <p:spPr bwMode="auto">
              <a:xfrm>
                <a:off x="1027" y="2801"/>
                <a:ext cx="59" cy="39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09" name="Rectangle 7235"/>
              <p:cNvSpPr>
                <a:spLocks noChangeArrowheads="1"/>
              </p:cNvSpPr>
              <p:nvPr/>
            </p:nvSpPr>
            <p:spPr bwMode="auto">
              <a:xfrm>
                <a:off x="1027" y="2840"/>
                <a:ext cx="59" cy="39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0" name="Rectangle 7236"/>
              <p:cNvSpPr>
                <a:spLocks noChangeArrowheads="1"/>
              </p:cNvSpPr>
              <p:nvPr/>
            </p:nvSpPr>
            <p:spPr bwMode="auto">
              <a:xfrm>
                <a:off x="1027" y="2879"/>
                <a:ext cx="59" cy="36"/>
              </a:xfrm>
              <a:prstGeom prst="rect">
                <a:avLst/>
              </a:prstGeom>
              <a:solidFill>
                <a:srgbClr val="33F35B"/>
              </a:solidFill>
              <a:ln w="0">
                <a:solidFill>
                  <a:srgbClr val="33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1" name="Rectangle 7237"/>
              <p:cNvSpPr>
                <a:spLocks noChangeArrowheads="1"/>
              </p:cNvSpPr>
              <p:nvPr/>
            </p:nvSpPr>
            <p:spPr bwMode="auto">
              <a:xfrm>
                <a:off x="1027" y="2915"/>
                <a:ext cx="59" cy="39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2" name="Rectangle 7238"/>
              <p:cNvSpPr>
                <a:spLocks noChangeArrowheads="1"/>
              </p:cNvSpPr>
              <p:nvPr/>
            </p:nvSpPr>
            <p:spPr bwMode="auto">
              <a:xfrm>
                <a:off x="1027" y="2954"/>
                <a:ext cx="59" cy="37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3" name="Rectangle 7239"/>
              <p:cNvSpPr>
                <a:spLocks noChangeArrowheads="1"/>
              </p:cNvSpPr>
              <p:nvPr/>
            </p:nvSpPr>
            <p:spPr bwMode="auto">
              <a:xfrm>
                <a:off x="1027" y="2991"/>
                <a:ext cx="59" cy="39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4" name="Rectangle 7240"/>
              <p:cNvSpPr>
                <a:spLocks noChangeArrowheads="1"/>
              </p:cNvSpPr>
              <p:nvPr/>
            </p:nvSpPr>
            <p:spPr bwMode="auto">
              <a:xfrm>
                <a:off x="1027" y="3030"/>
                <a:ext cx="59" cy="36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5" name="Rectangle 7241"/>
              <p:cNvSpPr>
                <a:spLocks noChangeArrowheads="1"/>
              </p:cNvSpPr>
              <p:nvPr/>
            </p:nvSpPr>
            <p:spPr bwMode="auto">
              <a:xfrm>
                <a:off x="1027" y="3066"/>
                <a:ext cx="59" cy="39"/>
              </a:xfrm>
              <a:prstGeom prst="rect">
                <a:avLst/>
              </a:prstGeom>
              <a:solidFill>
                <a:srgbClr val="67FE39"/>
              </a:solidFill>
              <a:ln w="0">
                <a:solidFill>
                  <a:srgbClr val="67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6" name="Rectangle 7242"/>
              <p:cNvSpPr>
                <a:spLocks noChangeArrowheads="1"/>
              </p:cNvSpPr>
              <p:nvPr/>
            </p:nvSpPr>
            <p:spPr bwMode="auto">
              <a:xfrm>
                <a:off x="1027" y="3105"/>
                <a:ext cx="59" cy="36"/>
              </a:xfrm>
              <a:prstGeom prst="rect">
                <a:avLst/>
              </a:prstGeom>
              <a:solidFill>
                <a:srgbClr val="79FF2D"/>
              </a:solidFill>
              <a:ln w="0">
                <a:solidFill>
                  <a:srgbClr val="79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7" name="Rectangle 7243"/>
              <p:cNvSpPr>
                <a:spLocks noChangeArrowheads="1"/>
              </p:cNvSpPr>
              <p:nvPr/>
            </p:nvSpPr>
            <p:spPr bwMode="auto">
              <a:xfrm>
                <a:off x="1027" y="3141"/>
                <a:ext cx="59" cy="39"/>
              </a:xfrm>
              <a:prstGeom prst="rect">
                <a:avLst/>
              </a:prstGeom>
              <a:solidFill>
                <a:srgbClr val="8FFF1F"/>
              </a:solidFill>
              <a:ln w="0">
                <a:solidFill>
                  <a:srgbClr val="8F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8" name="Rectangle 7244"/>
              <p:cNvSpPr>
                <a:spLocks noChangeArrowheads="1"/>
              </p:cNvSpPr>
              <p:nvPr/>
            </p:nvSpPr>
            <p:spPr bwMode="auto">
              <a:xfrm>
                <a:off x="1027" y="3180"/>
                <a:ext cx="59" cy="39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19" name="Rectangle 7245"/>
              <p:cNvSpPr>
                <a:spLocks noChangeArrowheads="1"/>
              </p:cNvSpPr>
              <p:nvPr/>
            </p:nvSpPr>
            <p:spPr bwMode="auto">
              <a:xfrm>
                <a:off x="1027" y="3219"/>
                <a:ext cx="59" cy="37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0" name="Rectangle 7246"/>
              <p:cNvSpPr>
                <a:spLocks noChangeArrowheads="1"/>
              </p:cNvSpPr>
              <p:nvPr/>
            </p:nvSpPr>
            <p:spPr bwMode="auto">
              <a:xfrm>
                <a:off x="1027" y="3256"/>
                <a:ext cx="59" cy="39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1" name="Rectangle 7247"/>
              <p:cNvSpPr>
                <a:spLocks noChangeArrowheads="1"/>
              </p:cNvSpPr>
              <p:nvPr/>
            </p:nvSpPr>
            <p:spPr bwMode="auto">
              <a:xfrm>
                <a:off x="1027" y="3295"/>
                <a:ext cx="59" cy="36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2" name="Rectangle 7248"/>
              <p:cNvSpPr>
                <a:spLocks noChangeArrowheads="1"/>
              </p:cNvSpPr>
              <p:nvPr/>
            </p:nvSpPr>
            <p:spPr bwMode="auto">
              <a:xfrm>
                <a:off x="1027" y="3331"/>
                <a:ext cx="59" cy="39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3" name="Rectangle 7249"/>
              <p:cNvSpPr>
                <a:spLocks noChangeArrowheads="1"/>
              </p:cNvSpPr>
              <p:nvPr/>
            </p:nvSpPr>
            <p:spPr bwMode="auto">
              <a:xfrm>
                <a:off x="1027" y="3370"/>
                <a:ext cx="59" cy="36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4" name="Rectangle 7250"/>
              <p:cNvSpPr>
                <a:spLocks noChangeArrowheads="1"/>
              </p:cNvSpPr>
              <p:nvPr/>
            </p:nvSpPr>
            <p:spPr bwMode="auto">
              <a:xfrm>
                <a:off x="1027" y="3406"/>
                <a:ext cx="59" cy="39"/>
              </a:xfrm>
              <a:prstGeom prst="rect">
                <a:avLst/>
              </a:prstGeom>
              <a:solidFill>
                <a:srgbClr val="FF6A00"/>
              </a:solidFill>
              <a:ln w="0">
                <a:solidFill>
                  <a:srgbClr val="FF6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5" name="Rectangle 7251"/>
              <p:cNvSpPr>
                <a:spLocks noChangeArrowheads="1"/>
              </p:cNvSpPr>
              <p:nvPr/>
            </p:nvSpPr>
            <p:spPr bwMode="auto">
              <a:xfrm>
                <a:off x="1027" y="3445"/>
                <a:ext cx="59" cy="37"/>
              </a:xfrm>
              <a:prstGeom prst="rect">
                <a:avLst/>
              </a:prstGeom>
              <a:solidFill>
                <a:srgbClr val="FF4500"/>
              </a:solidFill>
              <a:ln w="0">
                <a:solidFill>
                  <a:srgbClr val="FF4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6" name="Rectangle 7252"/>
              <p:cNvSpPr>
                <a:spLocks noChangeArrowheads="1"/>
              </p:cNvSpPr>
              <p:nvPr/>
            </p:nvSpPr>
            <p:spPr bwMode="auto">
              <a:xfrm>
                <a:off x="1027" y="3482"/>
                <a:ext cx="59" cy="39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7" name="Rectangle 7253"/>
              <p:cNvSpPr>
                <a:spLocks noChangeArrowheads="1"/>
              </p:cNvSpPr>
              <p:nvPr/>
            </p:nvSpPr>
            <p:spPr bwMode="auto">
              <a:xfrm>
                <a:off x="1027" y="3521"/>
                <a:ext cx="59" cy="39"/>
              </a:xfrm>
              <a:prstGeom prst="rect">
                <a:avLst/>
              </a:prstGeom>
              <a:solidFill>
                <a:srgbClr val="FF2A00"/>
              </a:solidFill>
              <a:ln w="0">
                <a:solidFill>
                  <a:srgbClr val="FF2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8" name="Rectangle 7254"/>
              <p:cNvSpPr>
                <a:spLocks noChangeArrowheads="1"/>
              </p:cNvSpPr>
              <p:nvPr/>
            </p:nvSpPr>
            <p:spPr bwMode="auto">
              <a:xfrm>
                <a:off x="1027" y="3560"/>
                <a:ext cx="59" cy="36"/>
              </a:xfrm>
              <a:prstGeom prst="rect">
                <a:avLst/>
              </a:prstGeom>
              <a:solidFill>
                <a:srgbClr val="FF4A00"/>
              </a:solidFill>
              <a:ln w="0">
                <a:solidFill>
                  <a:srgbClr val="FF4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29" name="Rectangle 7255"/>
              <p:cNvSpPr>
                <a:spLocks noChangeArrowheads="1"/>
              </p:cNvSpPr>
              <p:nvPr/>
            </p:nvSpPr>
            <p:spPr bwMode="auto">
              <a:xfrm>
                <a:off x="1027" y="3596"/>
                <a:ext cx="59" cy="39"/>
              </a:xfrm>
              <a:prstGeom prst="rect">
                <a:avLst/>
              </a:prstGeom>
              <a:solidFill>
                <a:srgbClr val="FF9400"/>
              </a:solidFill>
              <a:ln w="0">
                <a:solidFill>
                  <a:srgbClr val="FF9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0" name="Rectangle 7256"/>
              <p:cNvSpPr>
                <a:spLocks noChangeArrowheads="1"/>
              </p:cNvSpPr>
              <p:nvPr/>
            </p:nvSpPr>
            <p:spPr bwMode="auto">
              <a:xfrm>
                <a:off x="1027" y="3635"/>
                <a:ext cx="59" cy="36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1" name="Rectangle 7257"/>
              <p:cNvSpPr>
                <a:spLocks noChangeArrowheads="1"/>
              </p:cNvSpPr>
              <p:nvPr/>
            </p:nvSpPr>
            <p:spPr bwMode="auto">
              <a:xfrm>
                <a:off x="1027" y="3671"/>
                <a:ext cx="59" cy="39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2" name="Rectangle 7258"/>
              <p:cNvSpPr>
                <a:spLocks noChangeArrowheads="1"/>
              </p:cNvSpPr>
              <p:nvPr/>
            </p:nvSpPr>
            <p:spPr bwMode="auto">
              <a:xfrm>
                <a:off x="1086" y="2765"/>
                <a:ext cx="58" cy="36"/>
              </a:xfrm>
              <a:prstGeom prst="rect">
                <a:avLst/>
              </a:prstGeom>
              <a:solidFill>
                <a:srgbClr val="32F25C"/>
              </a:solidFill>
              <a:ln w="0">
                <a:solidFill>
                  <a:srgbClr val="32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3" name="Rectangle 7259"/>
              <p:cNvSpPr>
                <a:spLocks noChangeArrowheads="1"/>
              </p:cNvSpPr>
              <p:nvPr/>
            </p:nvSpPr>
            <p:spPr bwMode="auto">
              <a:xfrm>
                <a:off x="1086" y="2801"/>
                <a:ext cx="58" cy="39"/>
              </a:xfrm>
              <a:prstGeom prst="rect">
                <a:avLst/>
              </a:prstGeom>
              <a:solidFill>
                <a:srgbClr val="36F35A"/>
              </a:solidFill>
              <a:ln w="0">
                <a:solidFill>
                  <a:srgbClr val="36F3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4" name="Rectangle 7260"/>
              <p:cNvSpPr>
                <a:spLocks noChangeArrowheads="1"/>
              </p:cNvSpPr>
              <p:nvPr/>
            </p:nvSpPr>
            <p:spPr bwMode="auto">
              <a:xfrm>
                <a:off x="1086" y="2840"/>
                <a:ext cx="58" cy="39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5" name="Rectangle 7261"/>
              <p:cNvSpPr>
                <a:spLocks noChangeArrowheads="1"/>
              </p:cNvSpPr>
              <p:nvPr/>
            </p:nvSpPr>
            <p:spPr bwMode="auto">
              <a:xfrm>
                <a:off x="1086" y="2879"/>
                <a:ext cx="58" cy="36"/>
              </a:xfrm>
              <a:prstGeom prst="rect">
                <a:avLst/>
              </a:prstGeom>
              <a:solidFill>
                <a:srgbClr val="41F753"/>
              </a:solidFill>
              <a:ln w="0">
                <a:solidFill>
                  <a:srgbClr val="41F7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6" name="Rectangle 7262"/>
              <p:cNvSpPr>
                <a:spLocks noChangeArrowheads="1"/>
              </p:cNvSpPr>
              <p:nvPr/>
            </p:nvSpPr>
            <p:spPr bwMode="auto">
              <a:xfrm>
                <a:off x="1086" y="2915"/>
                <a:ext cx="58" cy="39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7" name="Rectangle 7263"/>
              <p:cNvSpPr>
                <a:spLocks noChangeArrowheads="1"/>
              </p:cNvSpPr>
              <p:nvPr/>
            </p:nvSpPr>
            <p:spPr bwMode="auto">
              <a:xfrm>
                <a:off x="1086" y="2954"/>
                <a:ext cx="58" cy="37"/>
              </a:xfrm>
              <a:prstGeom prst="rect">
                <a:avLst/>
              </a:prstGeom>
              <a:solidFill>
                <a:srgbClr val="51FA48"/>
              </a:solidFill>
              <a:ln w="0">
                <a:solidFill>
                  <a:srgbClr val="51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8" name="Rectangle 7264"/>
              <p:cNvSpPr>
                <a:spLocks noChangeArrowheads="1"/>
              </p:cNvSpPr>
              <p:nvPr/>
            </p:nvSpPr>
            <p:spPr bwMode="auto">
              <a:xfrm>
                <a:off x="1086" y="2991"/>
                <a:ext cx="58" cy="39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39" name="Rectangle 7265"/>
              <p:cNvSpPr>
                <a:spLocks noChangeArrowheads="1"/>
              </p:cNvSpPr>
              <p:nvPr/>
            </p:nvSpPr>
            <p:spPr bwMode="auto">
              <a:xfrm>
                <a:off x="1086" y="3030"/>
                <a:ext cx="58" cy="36"/>
              </a:xfrm>
              <a:prstGeom prst="rect">
                <a:avLst/>
              </a:prstGeom>
              <a:solidFill>
                <a:srgbClr val="6BFE37"/>
              </a:solidFill>
              <a:ln w="0">
                <a:solidFill>
                  <a:srgbClr val="6B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0" name="Rectangle 7266"/>
              <p:cNvSpPr>
                <a:spLocks noChangeArrowheads="1"/>
              </p:cNvSpPr>
              <p:nvPr/>
            </p:nvSpPr>
            <p:spPr bwMode="auto">
              <a:xfrm>
                <a:off x="1086" y="3066"/>
                <a:ext cx="58" cy="39"/>
              </a:xfrm>
              <a:prstGeom prst="rect">
                <a:avLst/>
              </a:prstGeom>
              <a:solidFill>
                <a:srgbClr val="7BFF2C"/>
              </a:solidFill>
              <a:ln w="0">
                <a:solidFill>
                  <a:srgbClr val="7B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1" name="Rectangle 7267"/>
              <p:cNvSpPr>
                <a:spLocks noChangeArrowheads="1"/>
              </p:cNvSpPr>
              <p:nvPr/>
            </p:nvSpPr>
            <p:spPr bwMode="auto">
              <a:xfrm>
                <a:off x="1086" y="3105"/>
                <a:ext cx="58" cy="36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2" name="Rectangle 7268"/>
              <p:cNvSpPr>
                <a:spLocks noChangeArrowheads="1"/>
              </p:cNvSpPr>
              <p:nvPr/>
            </p:nvSpPr>
            <p:spPr bwMode="auto">
              <a:xfrm>
                <a:off x="1086" y="3141"/>
                <a:ext cx="58" cy="39"/>
              </a:xfrm>
              <a:prstGeom prst="rect">
                <a:avLst/>
              </a:prstGeom>
              <a:solidFill>
                <a:srgbClr val="A4FC10"/>
              </a:solidFill>
              <a:ln w="0">
                <a:solidFill>
                  <a:srgbClr val="A4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3" name="Rectangle 7269"/>
              <p:cNvSpPr>
                <a:spLocks noChangeArrowheads="1"/>
              </p:cNvSpPr>
              <p:nvPr/>
            </p:nvSpPr>
            <p:spPr bwMode="auto">
              <a:xfrm>
                <a:off x="1086" y="3180"/>
                <a:ext cx="58" cy="39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4" name="Rectangle 7270"/>
              <p:cNvSpPr>
                <a:spLocks noChangeArrowheads="1"/>
              </p:cNvSpPr>
              <p:nvPr/>
            </p:nvSpPr>
            <p:spPr bwMode="auto">
              <a:xfrm>
                <a:off x="1086" y="3219"/>
                <a:ext cx="58" cy="37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5" name="Rectangle 7271"/>
              <p:cNvSpPr>
                <a:spLocks noChangeArrowheads="1"/>
              </p:cNvSpPr>
              <p:nvPr/>
            </p:nvSpPr>
            <p:spPr bwMode="auto">
              <a:xfrm>
                <a:off x="1086" y="3256"/>
                <a:ext cx="58" cy="39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6" name="Rectangle 7272"/>
              <p:cNvSpPr>
                <a:spLocks noChangeArrowheads="1"/>
              </p:cNvSpPr>
              <p:nvPr/>
            </p:nvSpPr>
            <p:spPr bwMode="auto">
              <a:xfrm>
                <a:off x="1086" y="3295"/>
                <a:ext cx="58" cy="36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7" name="Rectangle 7273"/>
              <p:cNvSpPr>
                <a:spLocks noChangeArrowheads="1"/>
              </p:cNvSpPr>
              <p:nvPr/>
            </p:nvSpPr>
            <p:spPr bwMode="auto">
              <a:xfrm>
                <a:off x="1086" y="3331"/>
                <a:ext cx="58" cy="39"/>
              </a:xfrm>
              <a:prstGeom prst="rect">
                <a:avLst/>
              </a:prstGeom>
              <a:solidFill>
                <a:srgbClr val="FFB100"/>
              </a:solidFill>
              <a:ln w="0">
                <a:solidFill>
                  <a:srgbClr val="FFB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8" name="Rectangle 7274"/>
              <p:cNvSpPr>
                <a:spLocks noChangeArrowheads="1"/>
              </p:cNvSpPr>
              <p:nvPr/>
            </p:nvSpPr>
            <p:spPr bwMode="auto">
              <a:xfrm>
                <a:off x="1086" y="3370"/>
                <a:ext cx="58" cy="36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49" name="Rectangle 7275"/>
              <p:cNvSpPr>
                <a:spLocks noChangeArrowheads="1"/>
              </p:cNvSpPr>
              <p:nvPr/>
            </p:nvSpPr>
            <p:spPr bwMode="auto">
              <a:xfrm>
                <a:off x="1086" y="3406"/>
                <a:ext cx="58" cy="39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0" name="Rectangle 7276"/>
              <p:cNvSpPr>
                <a:spLocks noChangeArrowheads="1"/>
              </p:cNvSpPr>
              <p:nvPr/>
            </p:nvSpPr>
            <p:spPr bwMode="auto">
              <a:xfrm>
                <a:off x="1086" y="3445"/>
                <a:ext cx="58" cy="37"/>
              </a:xfrm>
              <a:prstGeom prst="rect">
                <a:avLst/>
              </a:prstGeom>
              <a:solidFill>
                <a:srgbClr val="FF5900"/>
              </a:solidFill>
              <a:ln w="0">
                <a:solidFill>
                  <a:srgbClr val="FF5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1" name="Rectangle 7277"/>
              <p:cNvSpPr>
                <a:spLocks noChangeArrowheads="1"/>
              </p:cNvSpPr>
              <p:nvPr/>
            </p:nvSpPr>
            <p:spPr bwMode="auto">
              <a:xfrm>
                <a:off x="1086" y="3482"/>
                <a:ext cx="58" cy="39"/>
              </a:xfrm>
              <a:prstGeom prst="rect">
                <a:avLst/>
              </a:prstGeom>
              <a:solidFill>
                <a:srgbClr val="FF4A00"/>
              </a:solidFill>
              <a:ln w="0">
                <a:solidFill>
                  <a:srgbClr val="FF4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2" name="Rectangle 7278"/>
              <p:cNvSpPr>
                <a:spLocks noChangeArrowheads="1"/>
              </p:cNvSpPr>
              <p:nvPr/>
            </p:nvSpPr>
            <p:spPr bwMode="auto">
              <a:xfrm>
                <a:off x="1086" y="3521"/>
                <a:ext cx="58" cy="39"/>
              </a:xfrm>
              <a:prstGeom prst="rect">
                <a:avLst/>
              </a:prstGeom>
              <a:solidFill>
                <a:srgbClr val="FF4E00"/>
              </a:solidFill>
              <a:ln w="0">
                <a:solidFill>
                  <a:srgbClr val="FF4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3" name="Rectangle 7279"/>
              <p:cNvSpPr>
                <a:spLocks noChangeArrowheads="1"/>
              </p:cNvSpPr>
              <p:nvPr/>
            </p:nvSpPr>
            <p:spPr bwMode="auto">
              <a:xfrm>
                <a:off x="1086" y="3560"/>
                <a:ext cx="58" cy="36"/>
              </a:xfrm>
              <a:prstGeom prst="rect">
                <a:avLst/>
              </a:prstGeom>
              <a:solidFill>
                <a:srgbClr val="FF7000"/>
              </a:solidFill>
              <a:ln w="0">
                <a:solidFill>
                  <a:srgbClr val="FF7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954" name="Rectangle 7280"/>
              <p:cNvSpPr>
                <a:spLocks noChangeArrowheads="1"/>
              </p:cNvSpPr>
              <p:nvPr/>
            </p:nvSpPr>
            <p:spPr bwMode="auto">
              <a:xfrm>
                <a:off x="1086" y="3596"/>
                <a:ext cx="58" cy="39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9" name="Group 7482"/>
            <p:cNvGrpSpPr>
              <a:grpSpLocks/>
            </p:cNvGrpSpPr>
            <p:nvPr/>
          </p:nvGrpSpPr>
          <p:grpSpPr bwMode="auto">
            <a:xfrm>
              <a:off x="1086" y="2765"/>
              <a:ext cx="533" cy="945"/>
              <a:chOff x="1086" y="2765"/>
              <a:chExt cx="533" cy="945"/>
            </a:xfrm>
          </p:grpSpPr>
          <p:sp>
            <p:nvSpPr>
              <p:cNvPr id="54555" name="Rectangle 7282"/>
              <p:cNvSpPr>
                <a:spLocks noChangeArrowheads="1"/>
              </p:cNvSpPr>
              <p:nvPr/>
            </p:nvSpPr>
            <p:spPr bwMode="auto">
              <a:xfrm>
                <a:off x="1086" y="3635"/>
                <a:ext cx="58" cy="36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6" name="Rectangle 7283"/>
              <p:cNvSpPr>
                <a:spLocks noChangeArrowheads="1"/>
              </p:cNvSpPr>
              <p:nvPr/>
            </p:nvSpPr>
            <p:spPr bwMode="auto">
              <a:xfrm>
                <a:off x="1086" y="3671"/>
                <a:ext cx="58" cy="39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7" name="Rectangle 7284"/>
              <p:cNvSpPr>
                <a:spLocks noChangeArrowheads="1"/>
              </p:cNvSpPr>
              <p:nvPr/>
            </p:nvSpPr>
            <p:spPr bwMode="auto">
              <a:xfrm>
                <a:off x="1144" y="2765"/>
                <a:ext cx="59" cy="36"/>
              </a:xfrm>
              <a:prstGeom prst="rect">
                <a:avLst/>
              </a:prstGeom>
              <a:solidFill>
                <a:srgbClr val="38F459"/>
              </a:solidFill>
              <a:ln w="0">
                <a:solidFill>
                  <a:srgbClr val="38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8" name="Rectangle 7285"/>
              <p:cNvSpPr>
                <a:spLocks noChangeArrowheads="1"/>
              </p:cNvSpPr>
              <p:nvPr/>
            </p:nvSpPr>
            <p:spPr bwMode="auto">
              <a:xfrm>
                <a:off x="1144" y="2801"/>
                <a:ext cx="59" cy="39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9" name="Rectangle 7286"/>
              <p:cNvSpPr>
                <a:spLocks noChangeArrowheads="1"/>
              </p:cNvSpPr>
              <p:nvPr/>
            </p:nvSpPr>
            <p:spPr bwMode="auto">
              <a:xfrm>
                <a:off x="1144" y="2840"/>
                <a:ext cx="59" cy="39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0" name="Rectangle 7287"/>
              <p:cNvSpPr>
                <a:spLocks noChangeArrowheads="1"/>
              </p:cNvSpPr>
              <p:nvPr/>
            </p:nvSpPr>
            <p:spPr bwMode="auto">
              <a:xfrm>
                <a:off x="1144" y="2879"/>
                <a:ext cx="59" cy="36"/>
              </a:xfrm>
              <a:prstGeom prst="rect">
                <a:avLst/>
              </a:prstGeom>
              <a:solidFill>
                <a:srgbClr val="4AF94D"/>
              </a:solidFill>
              <a:ln w="0">
                <a:solidFill>
                  <a:srgbClr val="4A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1" name="Rectangle 7288"/>
              <p:cNvSpPr>
                <a:spLocks noChangeArrowheads="1"/>
              </p:cNvSpPr>
              <p:nvPr/>
            </p:nvSpPr>
            <p:spPr bwMode="auto">
              <a:xfrm>
                <a:off x="1144" y="2915"/>
                <a:ext cx="59" cy="39"/>
              </a:xfrm>
              <a:prstGeom prst="rect">
                <a:avLst/>
              </a:prstGeom>
              <a:solidFill>
                <a:srgbClr val="52FB47"/>
              </a:solidFill>
              <a:ln w="0">
                <a:solidFill>
                  <a:srgbClr val="52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2" name="Rectangle 7289"/>
              <p:cNvSpPr>
                <a:spLocks noChangeArrowheads="1"/>
              </p:cNvSpPr>
              <p:nvPr/>
            </p:nvSpPr>
            <p:spPr bwMode="auto">
              <a:xfrm>
                <a:off x="1144" y="2954"/>
                <a:ext cx="59" cy="37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3" name="Rectangle 7290"/>
              <p:cNvSpPr>
                <a:spLocks noChangeArrowheads="1"/>
              </p:cNvSpPr>
              <p:nvPr/>
            </p:nvSpPr>
            <p:spPr bwMode="auto">
              <a:xfrm>
                <a:off x="1144" y="2991"/>
                <a:ext cx="59" cy="39"/>
              </a:xfrm>
              <a:prstGeom prst="rect">
                <a:avLst/>
              </a:prstGeom>
              <a:solidFill>
                <a:srgbClr val="68FE38"/>
              </a:solidFill>
              <a:ln w="0">
                <a:solidFill>
                  <a:srgbClr val="68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4" name="Rectangle 7291"/>
              <p:cNvSpPr>
                <a:spLocks noChangeArrowheads="1"/>
              </p:cNvSpPr>
              <p:nvPr/>
            </p:nvSpPr>
            <p:spPr bwMode="auto">
              <a:xfrm>
                <a:off x="1144" y="3030"/>
                <a:ext cx="59" cy="36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5" name="Rectangle 7292"/>
              <p:cNvSpPr>
                <a:spLocks noChangeArrowheads="1"/>
              </p:cNvSpPr>
              <p:nvPr/>
            </p:nvSpPr>
            <p:spPr bwMode="auto">
              <a:xfrm>
                <a:off x="1144" y="3066"/>
                <a:ext cx="59" cy="39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6" name="Rectangle 7293"/>
              <p:cNvSpPr>
                <a:spLocks noChangeArrowheads="1"/>
              </p:cNvSpPr>
              <p:nvPr/>
            </p:nvSpPr>
            <p:spPr bwMode="auto">
              <a:xfrm>
                <a:off x="1144" y="3105"/>
                <a:ext cx="59" cy="36"/>
              </a:xfrm>
              <a:prstGeom prst="rect">
                <a:avLst/>
              </a:prstGeom>
              <a:solidFill>
                <a:srgbClr val="9BFD17"/>
              </a:solidFill>
              <a:ln w="0">
                <a:solidFill>
                  <a:srgbClr val="9B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7" name="Rectangle 7294"/>
              <p:cNvSpPr>
                <a:spLocks noChangeArrowheads="1"/>
              </p:cNvSpPr>
              <p:nvPr/>
            </p:nvSpPr>
            <p:spPr bwMode="auto">
              <a:xfrm>
                <a:off x="1144" y="3141"/>
                <a:ext cx="59" cy="39"/>
              </a:xfrm>
              <a:prstGeom prst="rect">
                <a:avLst/>
              </a:prstGeom>
              <a:solidFill>
                <a:srgbClr val="B0FA08"/>
              </a:solidFill>
              <a:ln w="0">
                <a:solidFill>
                  <a:srgbClr val="B0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8" name="Rectangle 7295"/>
              <p:cNvSpPr>
                <a:spLocks noChangeArrowheads="1"/>
              </p:cNvSpPr>
              <p:nvPr/>
            </p:nvSpPr>
            <p:spPr bwMode="auto">
              <a:xfrm>
                <a:off x="1144" y="3180"/>
                <a:ext cx="59" cy="39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69" name="Rectangle 7296"/>
              <p:cNvSpPr>
                <a:spLocks noChangeArrowheads="1"/>
              </p:cNvSpPr>
              <p:nvPr/>
            </p:nvSpPr>
            <p:spPr bwMode="auto">
              <a:xfrm>
                <a:off x="1144" y="3219"/>
                <a:ext cx="59" cy="37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0" name="Rectangle 7297"/>
              <p:cNvSpPr>
                <a:spLocks noChangeArrowheads="1"/>
              </p:cNvSpPr>
              <p:nvPr/>
            </p:nvSpPr>
            <p:spPr bwMode="auto">
              <a:xfrm>
                <a:off x="1144" y="3256"/>
                <a:ext cx="59" cy="39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1" name="Rectangle 7298"/>
              <p:cNvSpPr>
                <a:spLocks noChangeArrowheads="1"/>
              </p:cNvSpPr>
              <p:nvPr/>
            </p:nvSpPr>
            <p:spPr bwMode="auto">
              <a:xfrm>
                <a:off x="1144" y="3295"/>
                <a:ext cx="59" cy="36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2" name="Rectangle 7299"/>
              <p:cNvSpPr>
                <a:spLocks noChangeArrowheads="1"/>
              </p:cNvSpPr>
              <p:nvPr/>
            </p:nvSpPr>
            <p:spPr bwMode="auto">
              <a:xfrm>
                <a:off x="1144" y="3331"/>
                <a:ext cx="59" cy="39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3" name="Rectangle 7300"/>
              <p:cNvSpPr>
                <a:spLocks noChangeArrowheads="1"/>
              </p:cNvSpPr>
              <p:nvPr/>
            </p:nvSpPr>
            <p:spPr bwMode="auto">
              <a:xfrm>
                <a:off x="1144" y="3370"/>
                <a:ext cx="59" cy="36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4" name="Rectangle 7301"/>
              <p:cNvSpPr>
                <a:spLocks noChangeArrowheads="1"/>
              </p:cNvSpPr>
              <p:nvPr/>
            </p:nvSpPr>
            <p:spPr bwMode="auto">
              <a:xfrm>
                <a:off x="1144" y="3406"/>
                <a:ext cx="59" cy="39"/>
              </a:xfrm>
              <a:prstGeom prst="rect">
                <a:avLst/>
              </a:prstGeom>
              <a:solidFill>
                <a:srgbClr val="FF8500"/>
              </a:solidFill>
              <a:ln w="0">
                <a:solidFill>
                  <a:srgbClr val="FF8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5" name="Rectangle 7302"/>
              <p:cNvSpPr>
                <a:spLocks noChangeArrowheads="1"/>
              </p:cNvSpPr>
              <p:nvPr/>
            </p:nvSpPr>
            <p:spPr bwMode="auto">
              <a:xfrm>
                <a:off x="1144" y="3445"/>
                <a:ext cx="59" cy="37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6" name="Rectangle 7303"/>
              <p:cNvSpPr>
                <a:spLocks noChangeArrowheads="1"/>
              </p:cNvSpPr>
              <p:nvPr/>
            </p:nvSpPr>
            <p:spPr bwMode="auto">
              <a:xfrm>
                <a:off x="1144" y="3482"/>
                <a:ext cx="59" cy="39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7" name="Rectangle 7304"/>
              <p:cNvSpPr>
                <a:spLocks noChangeArrowheads="1"/>
              </p:cNvSpPr>
              <p:nvPr/>
            </p:nvSpPr>
            <p:spPr bwMode="auto">
              <a:xfrm>
                <a:off x="1144" y="3521"/>
                <a:ext cx="59" cy="39"/>
              </a:xfrm>
              <a:prstGeom prst="rect">
                <a:avLst/>
              </a:prstGeom>
              <a:solidFill>
                <a:srgbClr val="FF7600"/>
              </a:solidFill>
              <a:ln w="0">
                <a:solidFill>
                  <a:srgbClr val="FF7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8" name="Rectangle 7305"/>
              <p:cNvSpPr>
                <a:spLocks noChangeArrowheads="1"/>
              </p:cNvSpPr>
              <p:nvPr/>
            </p:nvSpPr>
            <p:spPr bwMode="auto">
              <a:xfrm>
                <a:off x="1144" y="3560"/>
                <a:ext cx="59" cy="36"/>
              </a:xfrm>
              <a:prstGeom prst="rect">
                <a:avLst/>
              </a:prstGeom>
              <a:solidFill>
                <a:srgbClr val="FF9600"/>
              </a:solidFill>
              <a:ln w="0">
                <a:solidFill>
                  <a:srgbClr val="FF9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79" name="Rectangle 7306"/>
              <p:cNvSpPr>
                <a:spLocks noChangeArrowheads="1"/>
              </p:cNvSpPr>
              <p:nvPr/>
            </p:nvSpPr>
            <p:spPr bwMode="auto">
              <a:xfrm>
                <a:off x="1144" y="3596"/>
                <a:ext cx="59" cy="39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0" name="Rectangle 7307"/>
              <p:cNvSpPr>
                <a:spLocks noChangeArrowheads="1"/>
              </p:cNvSpPr>
              <p:nvPr/>
            </p:nvSpPr>
            <p:spPr bwMode="auto">
              <a:xfrm>
                <a:off x="1144" y="3635"/>
                <a:ext cx="59" cy="36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1" name="Rectangle 7308"/>
              <p:cNvSpPr>
                <a:spLocks noChangeArrowheads="1"/>
              </p:cNvSpPr>
              <p:nvPr/>
            </p:nvSpPr>
            <p:spPr bwMode="auto">
              <a:xfrm>
                <a:off x="1144" y="3671"/>
                <a:ext cx="59" cy="39"/>
              </a:xfrm>
              <a:prstGeom prst="rect">
                <a:avLst/>
              </a:prstGeom>
              <a:solidFill>
                <a:srgbClr val="26EE65"/>
              </a:solidFill>
              <a:ln w="0">
                <a:solidFill>
                  <a:srgbClr val="26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2" name="Rectangle 7309"/>
              <p:cNvSpPr>
                <a:spLocks noChangeArrowheads="1"/>
              </p:cNvSpPr>
              <p:nvPr/>
            </p:nvSpPr>
            <p:spPr bwMode="auto">
              <a:xfrm>
                <a:off x="1203" y="2765"/>
                <a:ext cx="59" cy="36"/>
              </a:xfrm>
              <a:prstGeom prst="rect">
                <a:avLst/>
              </a:prstGeom>
              <a:solidFill>
                <a:srgbClr val="3BF556"/>
              </a:solidFill>
              <a:ln w="0">
                <a:solidFill>
                  <a:srgbClr val="3B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3" name="Rectangle 7310"/>
              <p:cNvSpPr>
                <a:spLocks noChangeArrowheads="1"/>
              </p:cNvSpPr>
              <p:nvPr/>
            </p:nvSpPr>
            <p:spPr bwMode="auto">
              <a:xfrm>
                <a:off x="1203" y="2801"/>
                <a:ext cx="59" cy="39"/>
              </a:xfrm>
              <a:prstGeom prst="rect">
                <a:avLst/>
              </a:prstGeom>
              <a:solidFill>
                <a:srgbClr val="41F752"/>
              </a:solidFill>
              <a:ln w="0">
                <a:solidFill>
                  <a:srgbClr val="41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4" name="Rectangle 7311"/>
              <p:cNvSpPr>
                <a:spLocks noChangeArrowheads="1"/>
              </p:cNvSpPr>
              <p:nvPr/>
            </p:nvSpPr>
            <p:spPr bwMode="auto">
              <a:xfrm>
                <a:off x="1203" y="2840"/>
                <a:ext cx="59" cy="39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5" name="Rectangle 7312"/>
              <p:cNvSpPr>
                <a:spLocks noChangeArrowheads="1"/>
              </p:cNvSpPr>
              <p:nvPr/>
            </p:nvSpPr>
            <p:spPr bwMode="auto">
              <a:xfrm>
                <a:off x="1203" y="2879"/>
                <a:ext cx="59" cy="36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6" name="Rectangle 7313"/>
              <p:cNvSpPr>
                <a:spLocks noChangeArrowheads="1"/>
              </p:cNvSpPr>
              <p:nvPr/>
            </p:nvSpPr>
            <p:spPr bwMode="auto">
              <a:xfrm>
                <a:off x="1203" y="2915"/>
                <a:ext cx="59" cy="39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7" name="Rectangle 7314"/>
              <p:cNvSpPr>
                <a:spLocks noChangeArrowheads="1"/>
              </p:cNvSpPr>
              <p:nvPr/>
            </p:nvSpPr>
            <p:spPr bwMode="auto">
              <a:xfrm>
                <a:off x="1203" y="2954"/>
                <a:ext cx="59" cy="37"/>
              </a:xfrm>
              <a:prstGeom prst="rect">
                <a:avLst/>
              </a:prstGeom>
              <a:solidFill>
                <a:srgbClr val="63FD3C"/>
              </a:solidFill>
              <a:ln w="0">
                <a:solidFill>
                  <a:srgbClr val="63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8" name="Rectangle 7315"/>
              <p:cNvSpPr>
                <a:spLocks noChangeArrowheads="1"/>
              </p:cNvSpPr>
              <p:nvPr/>
            </p:nvSpPr>
            <p:spPr bwMode="auto">
              <a:xfrm>
                <a:off x="1203" y="2991"/>
                <a:ext cx="59" cy="39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89" name="Rectangle 7316"/>
              <p:cNvSpPr>
                <a:spLocks noChangeArrowheads="1"/>
              </p:cNvSpPr>
              <p:nvPr/>
            </p:nvSpPr>
            <p:spPr bwMode="auto">
              <a:xfrm>
                <a:off x="1203" y="3030"/>
                <a:ext cx="59" cy="36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0" name="Rectangle 7317"/>
              <p:cNvSpPr>
                <a:spLocks noChangeArrowheads="1"/>
              </p:cNvSpPr>
              <p:nvPr/>
            </p:nvSpPr>
            <p:spPr bwMode="auto">
              <a:xfrm>
                <a:off x="1203" y="3066"/>
                <a:ext cx="59" cy="39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1" name="Rectangle 7318"/>
              <p:cNvSpPr>
                <a:spLocks noChangeArrowheads="1"/>
              </p:cNvSpPr>
              <p:nvPr/>
            </p:nvSpPr>
            <p:spPr bwMode="auto">
              <a:xfrm>
                <a:off x="1203" y="3105"/>
                <a:ext cx="59" cy="36"/>
              </a:xfrm>
              <a:prstGeom prst="rect">
                <a:avLst/>
              </a:prstGeom>
              <a:solidFill>
                <a:srgbClr val="A1FD13"/>
              </a:solidFill>
              <a:ln w="0">
                <a:solidFill>
                  <a:srgbClr val="A1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2" name="Rectangle 7319"/>
              <p:cNvSpPr>
                <a:spLocks noChangeArrowheads="1"/>
              </p:cNvSpPr>
              <p:nvPr/>
            </p:nvSpPr>
            <p:spPr bwMode="auto">
              <a:xfrm>
                <a:off x="1203" y="3141"/>
                <a:ext cx="59" cy="39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3" name="Rectangle 7320"/>
              <p:cNvSpPr>
                <a:spLocks noChangeArrowheads="1"/>
              </p:cNvSpPr>
              <p:nvPr/>
            </p:nvSpPr>
            <p:spPr bwMode="auto">
              <a:xfrm>
                <a:off x="1203" y="3180"/>
                <a:ext cx="59" cy="39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4" name="Rectangle 7321"/>
              <p:cNvSpPr>
                <a:spLocks noChangeArrowheads="1"/>
              </p:cNvSpPr>
              <p:nvPr/>
            </p:nvSpPr>
            <p:spPr bwMode="auto">
              <a:xfrm>
                <a:off x="1203" y="3219"/>
                <a:ext cx="59" cy="37"/>
              </a:xfrm>
              <a:prstGeom prst="rect">
                <a:avLst/>
              </a:prstGeom>
              <a:solidFill>
                <a:srgbClr val="E4E900"/>
              </a:solidFill>
              <a:ln w="0">
                <a:solidFill>
                  <a:srgbClr val="E4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5" name="Rectangle 7322"/>
              <p:cNvSpPr>
                <a:spLocks noChangeArrowheads="1"/>
              </p:cNvSpPr>
              <p:nvPr/>
            </p:nvSpPr>
            <p:spPr bwMode="auto">
              <a:xfrm>
                <a:off x="1203" y="3256"/>
                <a:ext cx="59" cy="39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6" name="Rectangle 7323"/>
              <p:cNvSpPr>
                <a:spLocks noChangeArrowheads="1"/>
              </p:cNvSpPr>
              <p:nvPr/>
            </p:nvSpPr>
            <p:spPr bwMode="auto">
              <a:xfrm>
                <a:off x="1203" y="3295"/>
                <a:ext cx="59" cy="36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7" name="Rectangle 7324"/>
              <p:cNvSpPr>
                <a:spLocks noChangeArrowheads="1"/>
              </p:cNvSpPr>
              <p:nvPr/>
            </p:nvSpPr>
            <p:spPr bwMode="auto">
              <a:xfrm>
                <a:off x="1203" y="3331"/>
                <a:ext cx="59" cy="39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8" name="Rectangle 7325"/>
              <p:cNvSpPr>
                <a:spLocks noChangeArrowheads="1"/>
              </p:cNvSpPr>
              <p:nvPr/>
            </p:nvSpPr>
            <p:spPr bwMode="auto">
              <a:xfrm>
                <a:off x="1203" y="3370"/>
                <a:ext cx="59" cy="36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99" name="Rectangle 7326"/>
              <p:cNvSpPr>
                <a:spLocks noChangeArrowheads="1"/>
              </p:cNvSpPr>
              <p:nvPr/>
            </p:nvSpPr>
            <p:spPr bwMode="auto">
              <a:xfrm>
                <a:off x="1203" y="3406"/>
                <a:ext cx="59" cy="39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0" name="Rectangle 7327"/>
              <p:cNvSpPr>
                <a:spLocks noChangeArrowheads="1"/>
              </p:cNvSpPr>
              <p:nvPr/>
            </p:nvSpPr>
            <p:spPr bwMode="auto">
              <a:xfrm>
                <a:off x="1203" y="3445"/>
                <a:ext cx="59" cy="37"/>
              </a:xfrm>
              <a:prstGeom prst="rect">
                <a:avLst/>
              </a:prstGeom>
              <a:solidFill>
                <a:srgbClr val="FF8F00"/>
              </a:solidFill>
              <a:ln w="0">
                <a:solidFill>
                  <a:srgbClr val="FF8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1" name="Rectangle 7328"/>
              <p:cNvSpPr>
                <a:spLocks noChangeArrowheads="1"/>
              </p:cNvSpPr>
              <p:nvPr/>
            </p:nvSpPr>
            <p:spPr bwMode="auto">
              <a:xfrm>
                <a:off x="1203" y="3482"/>
                <a:ext cx="59" cy="39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2" name="Freeform 7329"/>
              <p:cNvSpPr>
                <a:spLocks/>
              </p:cNvSpPr>
              <p:nvPr/>
            </p:nvSpPr>
            <p:spPr bwMode="auto">
              <a:xfrm>
                <a:off x="1203" y="3521"/>
                <a:ext cx="59" cy="39"/>
              </a:xfrm>
              <a:custGeom>
                <a:avLst/>
                <a:gdLst>
                  <a:gd name="T0" fmla="*/ 0 w 59"/>
                  <a:gd name="T1" fmla="*/ 39 h 39"/>
                  <a:gd name="T2" fmla="*/ 59 w 59"/>
                  <a:gd name="T3" fmla="*/ 36 h 39"/>
                  <a:gd name="T4" fmla="*/ 59 w 59"/>
                  <a:gd name="T5" fmla="*/ 0 h 39"/>
                  <a:gd name="T6" fmla="*/ 0 w 59"/>
                  <a:gd name="T7" fmla="*/ 0 h 39"/>
                  <a:gd name="T8" fmla="*/ 0 w 59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39"/>
                  <a:gd name="T17" fmla="*/ 59 w 5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39">
                    <a:moveTo>
                      <a:pt x="0" y="39"/>
                    </a:moveTo>
                    <a:lnTo>
                      <a:pt x="59" y="36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9B00"/>
              </a:solidFill>
              <a:ln w="0">
                <a:solidFill>
                  <a:srgbClr val="FF9B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3" name="Freeform 7330"/>
              <p:cNvSpPr>
                <a:spLocks/>
              </p:cNvSpPr>
              <p:nvPr/>
            </p:nvSpPr>
            <p:spPr bwMode="auto">
              <a:xfrm>
                <a:off x="1203" y="3557"/>
                <a:ext cx="59" cy="39"/>
              </a:xfrm>
              <a:custGeom>
                <a:avLst/>
                <a:gdLst>
                  <a:gd name="T0" fmla="*/ 0 w 59"/>
                  <a:gd name="T1" fmla="*/ 39 h 39"/>
                  <a:gd name="T2" fmla="*/ 59 w 59"/>
                  <a:gd name="T3" fmla="*/ 39 h 39"/>
                  <a:gd name="T4" fmla="*/ 59 w 59"/>
                  <a:gd name="T5" fmla="*/ 0 h 39"/>
                  <a:gd name="T6" fmla="*/ 0 w 59"/>
                  <a:gd name="T7" fmla="*/ 3 h 39"/>
                  <a:gd name="T8" fmla="*/ 0 w 59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39"/>
                  <a:gd name="T17" fmla="*/ 59 w 5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39">
                    <a:moveTo>
                      <a:pt x="0" y="39"/>
                    </a:moveTo>
                    <a:lnTo>
                      <a:pt x="59" y="39"/>
                    </a:lnTo>
                    <a:lnTo>
                      <a:pt x="59" y="0"/>
                    </a:lnTo>
                    <a:lnTo>
                      <a:pt x="0" y="3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B800"/>
              </a:solidFill>
              <a:ln w="0">
                <a:solidFill>
                  <a:srgbClr val="FFB8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4" name="Rectangle 7331"/>
              <p:cNvSpPr>
                <a:spLocks noChangeArrowheads="1"/>
              </p:cNvSpPr>
              <p:nvPr/>
            </p:nvSpPr>
            <p:spPr bwMode="auto">
              <a:xfrm>
                <a:off x="1203" y="3596"/>
                <a:ext cx="59" cy="39"/>
              </a:xfrm>
              <a:prstGeom prst="rect">
                <a:avLst/>
              </a:prstGeom>
              <a:solidFill>
                <a:srgbClr val="F8E000"/>
              </a:solidFill>
              <a:ln w="0">
                <a:solidFill>
                  <a:srgbClr val="F8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5" name="Freeform 7332"/>
              <p:cNvSpPr>
                <a:spLocks/>
              </p:cNvSpPr>
              <p:nvPr/>
            </p:nvSpPr>
            <p:spPr bwMode="auto">
              <a:xfrm>
                <a:off x="1203" y="3635"/>
                <a:ext cx="61" cy="36"/>
              </a:xfrm>
              <a:custGeom>
                <a:avLst/>
                <a:gdLst>
                  <a:gd name="T0" fmla="*/ 0 w 61"/>
                  <a:gd name="T1" fmla="*/ 36 h 36"/>
                  <a:gd name="T2" fmla="*/ 61 w 61"/>
                  <a:gd name="T3" fmla="*/ 36 h 36"/>
                  <a:gd name="T4" fmla="*/ 59 w 61"/>
                  <a:gd name="T5" fmla="*/ 0 h 36"/>
                  <a:gd name="T6" fmla="*/ 0 w 61"/>
                  <a:gd name="T7" fmla="*/ 0 h 36"/>
                  <a:gd name="T8" fmla="*/ 0 w 6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6"/>
                  <a:gd name="T17" fmla="*/ 61 w 61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6">
                    <a:moveTo>
                      <a:pt x="0" y="36"/>
                    </a:moveTo>
                    <a:lnTo>
                      <a:pt x="61" y="36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7FE19"/>
              </a:solidFill>
              <a:ln w="0">
                <a:solidFill>
                  <a:srgbClr val="97FE1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6" name="Rectangle 7333"/>
              <p:cNvSpPr>
                <a:spLocks noChangeArrowheads="1"/>
              </p:cNvSpPr>
              <p:nvPr/>
            </p:nvSpPr>
            <p:spPr bwMode="auto">
              <a:xfrm>
                <a:off x="1203" y="3671"/>
                <a:ext cx="61" cy="39"/>
              </a:xfrm>
              <a:prstGeom prst="rect">
                <a:avLst/>
              </a:prstGeom>
              <a:solidFill>
                <a:srgbClr val="1DEA6B"/>
              </a:solidFill>
              <a:ln w="0">
                <a:solidFill>
                  <a:srgbClr val="1D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7" name="Rectangle 7334"/>
              <p:cNvSpPr>
                <a:spLocks noChangeArrowheads="1"/>
              </p:cNvSpPr>
              <p:nvPr/>
            </p:nvSpPr>
            <p:spPr bwMode="auto">
              <a:xfrm>
                <a:off x="1262" y="2765"/>
                <a:ext cx="61" cy="36"/>
              </a:xfrm>
              <a:prstGeom prst="rect">
                <a:avLst/>
              </a:prstGeom>
              <a:solidFill>
                <a:srgbClr val="3DF555"/>
              </a:solidFill>
              <a:ln w="0">
                <a:solidFill>
                  <a:srgbClr val="3DF5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8" name="Rectangle 7335"/>
              <p:cNvSpPr>
                <a:spLocks noChangeArrowheads="1"/>
              </p:cNvSpPr>
              <p:nvPr/>
            </p:nvSpPr>
            <p:spPr bwMode="auto">
              <a:xfrm>
                <a:off x="1262" y="2801"/>
                <a:ext cx="61" cy="39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09" name="Rectangle 7336"/>
              <p:cNvSpPr>
                <a:spLocks noChangeArrowheads="1"/>
              </p:cNvSpPr>
              <p:nvPr/>
            </p:nvSpPr>
            <p:spPr bwMode="auto">
              <a:xfrm>
                <a:off x="1262" y="2840"/>
                <a:ext cx="61" cy="39"/>
              </a:xfrm>
              <a:prstGeom prst="rect">
                <a:avLst/>
              </a:prstGeom>
              <a:solidFill>
                <a:srgbClr val="4AF94D"/>
              </a:solidFill>
              <a:ln w="0">
                <a:solidFill>
                  <a:srgbClr val="4A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0" name="Rectangle 7337"/>
              <p:cNvSpPr>
                <a:spLocks noChangeArrowheads="1"/>
              </p:cNvSpPr>
              <p:nvPr/>
            </p:nvSpPr>
            <p:spPr bwMode="auto">
              <a:xfrm>
                <a:off x="1262" y="2879"/>
                <a:ext cx="61" cy="36"/>
              </a:xfrm>
              <a:prstGeom prst="rect">
                <a:avLst/>
              </a:prstGeom>
              <a:solidFill>
                <a:srgbClr val="52FB47"/>
              </a:solidFill>
              <a:ln w="0">
                <a:solidFill>
                  <a:srgbClr val="52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1" name="Rectangle 7338"/>
              <p:cNvSpPr>
                <a:spLocks noChangeArrowheads="1"/>
              </p:cNvSpPr>
              <p:nvPr/>
            </p:nvSpPr>
            <p:spPr bwMode="auto">
              <a:xfrm>
                <a:off x="1262" y="2915"/>
                <a:ext cx="61" cy="39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2" name="Rectangle 7339"/>
              <p:cNvSpPr>
                <a:spLocks noChangeArrowheads="1"/>
              </p:cNvSpPr>
              <p:nvPr/>
            </p:nvSpPr>
            <p:spPr bwMode="auto">
              <a:xfrm>
                <a:off x="1262" y="2954"/>
                <a:ext cx="61" cy="37"/>
              </a:xfrm>
              <a:prstGeom prst="rect">
                <a:avLst/>
              </a:prstGeom>
              <a:solidFill>
                <a:srgbClr val="65FE3A"/>
              </a:solidFill>
              <a:ln w="0">
                <a:solidFill>
                  <a:srgbClr val="65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3" name="Rectangle 7340"/>
              <p:cNvSpPr>
                <a:spLocks noChangeArrowheads="1"/>
              </p:cNvSpPr>
              <p:nvPr/>
            </p:nvSpPr>
            <p:spPr bwMode="auto">
              <a:xfrm>
                <a:off x="1262" y="2991"/>
                <a:ext cx="61" cy="39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4" name="Rectangle 7341"/>
              <p:cNvSpPr>
                <a:spLocks noChangeArrowheads="1"/>
              </p:cNvSpPr>
              <p:nvPr/>
            </p:nvSpPr>
            <p:spPr bwMode="auto">
              <a:xfrm>
                <a:off x="1262" y="3030"/>
                <a:ext cx="61" cy="36"/>
              </a:xfrm>
              <a:prstGeom prst="rect">
                <a:avLst/>
              </a:prstGeom>
              <a:solidFill>
                <a:srgbClr val="80FF29"/>
              </a:solidFill>
              <a:ln w="0">
                <a:solidFill>
                  <a:srgbClr val="80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5" name="Rectangle 7342"/>
              <p:cNvSpPr>
                <a:spLocks noChangeArrowheads="1"/>
              </p:cNvSpPr>
              <p:nvPr/>
            </p:nvSpPr>
            <p:spPr bwMode="auto">
              <a:xfrm>
                <a:off x="1262" y="3066"/>
                <a:ext cx="61" cy="39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6" name="Rectangle 7343"/>
              <p:cNvSpPr>
                <a:spLocks noChangeArrowheads="1"/>
              </p:cNvSpPr>
              <p:nvPr/>
            </p:nvSpPr>
            <p:spPr bwMode="auto">
              <a:xfrm>
                <a:off x="1262" y="3105"/>
                <a:ext cx="61" cy="36"/>
              </a:xfrm>
              <a:prstGeom prst="rect">
                <a:avLst/>
              </a:prstGeom>
              <a:solidFill>
                <a:srgbClr val="A1FD12"/>
              </a:solidFill>
              <a:ln w="0">
                <a:solidFill>
                  <a:srgbClr val="A1FD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7" name="Rectangle 7344"/>
              <p:cNvSpPr>
                <a:spLocks noChangeArrowheads="1"/>
              </p:cNvSpPr>
              <p:nvPr/>
            </p:nvSpPr>
            <p:spPr bwMode="auto">
              <a:xfrm>
                <a:off x="1262" y="3141"/>
                <a:ext cx="61" cy="39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8" name="Rectangle 7345"/>
              <p:cNvSpPr>
                <a:spLocks noChangeArrowheads="1"/>
              </p:cNvSpPr>
              <p:nvPr/>
            </p:nvSpPr>
            <p:spPr bwMode="auto">
              <a:xfrm>
                <a:off x="1262" y="3180"/>
                <a:ext cx="61" cy="39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19" name="Rectangle 7346"/>
              <p:cNvSpPr>
                <a:spLocks noChangeArrowheads="1"/>
              </p:cNvSpPr>
              <p:nvPr/>
            </p:nvSpPr>
            <p:spPr bwMode="auto">
              <a:xfrm>
                <a:off x="1262" y="3219"/>
                <a:ext cx="61" cy="37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0" name="Rectangle 7347"/>
              <p:cNvSpPr>
                <a:spLocks noChangeArrowheads="1"/>
              </p:cNvSpPr>
              <p:nvPr/>
            </p:nvSpPr>
            <p:spPr bwMode="auto">
              <a:xfrm>
                <a:off x="1262" y="3256"/>
                <a:ext cx="61" cy="39"/>
              </a:xfrm>
              <a:prstGeom prst="rect">
                <a:avLst/>
              </a:prstGeom>
              <a:solidFill>
                <a:srgbClr val="F6E100"/>
              </a:solidFill>
              <a:ln w="0">
                <a:solidFill>
                  <a:srgbClr val="F6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1" name="Rectangle 7348"/>
              <p:cNvSpPr>
                <a:spLocks noChangeArrowheads="1"/>
              </p:cNvSpPr>
              <p:nvPr/>
            </p:nvSpPr>
            <p:spPr bwMode="auto">
              <a:xfrm>
                <a:off x="1262" y="3295"/>
                <a:ext cx="61" cy="36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2" name="Rectangle 7349"/>
              <p:cNvSpPr>
                <a:spLocks noChangeArrowheads="1"/>
              </p:cNvSpPr>
              <p:nvPr/>
            </p:nvSpPr>
            <p:spPr bwMode="auto">
              <a:xfrm>
                <a:off x="1262" y="3331"/>
                <a:ext cx="61" cy="39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3" name="Rectangle 7350"/>
              <p:cNvSpPr>
                <a:spLocks noChangeArrowheads="1"/>
              </p:cNvSpPr>
              <p:nvPr/>
            </p:nvSpPr>
            <p:spPr bwMode="auto">
              <a:xfrm>
                <a:off x="1262" y="3370"/>
                <a:ext cx="61" cy="36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4" name="Rectangle 7351"/>
              <p:cNvSpPr>
                <a:spLocks noChangeArrowheads="1"/>
              </p:cNvSpPr>
              <p:nvPr/>
            </p:nvSpPr>
            <p:spPr bwMode="auto">
              <a:xfrm>
                <a:off x="1262" y="3406"/>
                <a:ext cx="61" cy="39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5" name="Rectangle 7352"/>
              <p:cNvSpPr>
                <a:spLocks noChangeArrowheads="1"/>
              </p:cNvSpPr>
              <p:nvPr/>
            </p:nvSpPr>
            <p:spPr bwMode="auto">
              <a:xfrm>
                <a:off x="1262" y="3445"/>
                <a:ext cx="61" cy="37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6" name="Rectangle 7353"/>
              <p:cNvSpPr>
                <a:spLocks noChangeArrowheads="1"/>
              </p:cNvSpPr>
              <p:nvPr/>
            </p:nvSpPr>
            <p:spPr bwMode="auto">
              <a:xfrm>
                <a:off x="1262" y="3482"/>
                <a:ext cx="61" cy="39"/>
              </a:xfrm>
              <a:prstGeom prst="rect">
                <a:avLst/>
              </a:prstGeom>
              <a:solidFill>
                <a:srgbClr val="FFAD00"/>
              </a:solidFill>
              <a:ln w="0">
                <a:solidFill>
                  <a:srgbClr val="FFA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7" name="Rectangle 7354"/>
              <p:cNvSpPr>
                <a:spLocks noChangeArrowheads="1"/>
              </p:cNvSpPr>
              <p:nvPr/>
            </p:nvSpPr>
            <p:spPr bwMode="auto">
              <a:xfrm>
                <a:off x="1262" y="3521"/>
                <a:ext cx="61" cy="36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8" name="Rectangle 7355"/>
              <p:cNvSpPr>
                <a:spLocks noChangeArrowheads="1"/>
              </p:cNvSpPr>
              <p:nvPr/>
            </p:nvSpPr>
            <p:spPr bwMode="auto">
              <a:xfrm>
                <a:off x="1262" y="3557"/>
                <a:ext cx="61" cy="39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29" name="Rectangle 7356"/>
              <p:cNvSpPr>
                <a:spLocks noChangeArrowheads="1"/>
              </p:cNvSpPr>
              <p:nvPr/>
            </p:nvSpPr>
            <p:spPr bwMode="auto">
              <a:xfrm>
                <a:off x="1262" y="3596"/>
                <a:ext cx="61" cy="39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0" name="Freeform 7357"/>
              <p:cNvSpPr>
                <a:spLocks/>
              </p:cNvSpPr>
              <p:nvPr/>
            </p:nvSpPr>
            <p:spPr bwMode="auto">
              <a:xfrm>
                <a:off x="1262" y="3635"/>
                <a:ext cx="61" cy="36"/>
              </a:xfrm>
              <a:custGeom>
                <a:avLst/>
                <a:gdLst>
                  <a:gd name="T0" fmla="*/ 2 w 61"/>
                  <a:gd name="T1" fmla="*/ 36 h 36"/>
                  <a:gd name="T2" fmla="*/ 61 w 61"/>
                  <a:gd name="T3" fmla="*/ 36 h 36"/>
                  <a:gd name="T4" fmla="*/ 61 w 61"/>
                  <a:gd name="T5" fmla="*/ 0 h 36"/>
                  <a:gd name="T6" fmla="*/ 0 w 61"/>
                  <a:gd name="T7" fmla="*/ 0 h 36"/>
                  <a:gd name="T8" fmla="*/ 2 w 6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6"/>
                  <a:gd name="T17" fmla="*/ 61 w 61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6">
                    <a:moveTo>
                      <a:pt x="2" y="36"/>
                    </a:moveTo>
                    <a:lnTo>
                      <a:pt x="61" y="36"/>
                    </a:lnTo>
                    <a:lnTo>
                      <a:pt x="61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7FFF29"/>
              </a:solidFill>
              <a:ln w="0">
                <a:solidFill>
                  <a:srgbClr val="7FFF2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1" name="Rectangle 7358"/>
              <p:cNvSpPr>
                <a:spLocks noChangeArrowheads="1"/>
              </p:cNvSpPr>
              <p:nvPr/>
            </p:nvSpPr>
            <p:spPr bwMode="auto">
              <a:xfrm>
                <a:off x="1264" y="3671"/>
                <a:ext cx="59" cy="39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2" name="Rectangle 7359"/>
              <p:cNvSpPr>
                <a:spLocks noChangeArrowheads="1"/>
              </p:cNvSpPr>
              <p:nvPr/>
            </p:nvSpPr>
            <p:spPr bwMode="auto">
              <a:xfrm>
                <a:off x="1323" y="2765"/>
                <a:ext cx="59" cy="36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3" name="Rectangle 7360"/>
              <p:cNvSpPr>
                <a:spLocks noChangeArrowheads="1"/>
              </p:cNvSpPr>
              <p:nvPr/>
            </p:nvSpPr>
            <p:spPr bwMode="auto">
              <a:xfrm>
                <a:off x="1323" y="2801"/>
                <a:ext cx="59" cy="39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4" name="Rectangle 7361"/>
              <p:cNvSpPr>
                <a:spLocks noChangeArrowheads="1"/>
              </p:cNvSpPr>
              <p:nvPr/>
            </p:nvSpPr>
            <p:spPr bwMode="auto">
              <a:xfrm>
                <a:off x="1323" y="2840"/>
                <a:ext cx="59" cy="39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5" name="Rectangle 7362"/>
              <p:cNvSpPr>
                <a:spLocks noChangeArrowheads="1"/>
              </p:cNvSpPr>
              <p:nvPr/>
            </p:nvSpPr>
            <p:spPr bwMode="auto">
              <a:xfrm>
                <a:off x="1323" y="2879"/>
                <a:ext cx="59" cy="36"/>
              </a:xfrm>
              <a:prstGeom prst="rect">
                <a:avLst/>
              </a:prstGeom>
              <a:solidFill>
                <a:srgbClr val="52FA47"/>
              </a:solidFill>
              <a:ln w="0">
                <a:solidFill>
                  <a:srgbClr val="52FA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6" name="Rectangle 7363"/>
              <p:cNvSpPr>
                <a:spLocks noChangeArrowheads="1"/>
              </p:cNvSpPr>
              <p:nvPr/>
            </p:nvSpPr>
            <p:spPr bwMode="auto">
              <a:xfrm>
                <a:off x="1323" y="2915"/>
                <a:ext cx="59" cy="39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7" name="Rectangle 7364"/>
              <p:cNvSpPr>
                <a:spLocks noChangeArrowheads="1"/>
              </p:cNvSpPr>
              <p:nvPr/>
            </p:nvSpPr>
            <p:spPr bwMode="auto">
              <a:xfrm>
                <a:off x="1323" y="2954"/>
                <a:ext cx="59" cy="37"/>
              </a:xfrm>
              <a:prstGeom prst="rect">
                <a:avLst/>
              </a:prstGeom>
              <a:solidFill>
                <a:srgbClr val="65FE3A"/>
              </a:solidFill>
              <a:ln w="0">
                <a:solidFill>
                  <a:srgbClr val="65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8" name="Rectangle 7365"/>
              <p:cNvSpPr>
                <a:spLocks noChangeArrowheads="1"/>
              </p:cNvSpPr>
              <p:nvPr/>
            </p:nvSpPr>
            <p:spPr bwMode="auto">
              <a:xfrm>
                <a:off x="1323" y="2991"/>
                <a:ext cx="59" cy="39"/>
              </a:xfrm>
              <a:prstGeom prst="rect">
                <a:avLst/>
              </a:prstGeom>
              <a:solidFill>
                <a:srgbClr val="71FF33"/>
              </a:solidFill>
              <a:ln w="0">
                <a:solidFill>
                  <a:srgbClr val="71FF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39" name="Rectangle 7366"/>
              <p:cNvSpPr>
                <a:spLocks noChangeArrowheads="1"/>
              </p:cNvSpPr>
              <p:nvPr/>
            </p:nvSpPr>
            <p:spPr bwMode="auto">
              <a:xfrm>
                <a:off x="1323" y="3030"/>
                <a:ext cx="59" cy="36"/>
              </a:xfrm>
              <a:prstGeom prst="rect">
                <a:avLst/>
              </a:prstGeom>
              <a:solidFill>
                <a:srgbClr val="7EFF2A"/>
              </a:solidFill>
              <a:ln w="0">
                <a:solidFill>
                  <a:srgbClr val="7E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0" name="Rectangle 7367"/>
              <p:cNvSpPr>
                <a:spLocks noChangeArrowheads="1"/>
              </p:cNvSpPr>
              <p:nvPr/>
            </p:nvSpPr>
            <p:spPr bwMode="auto">
              <a:xfrm>
                <a:off x="1323" y="3066"/>
                <a:ext cx="59" cy="39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1" name="Rectangle 7368"/>
              <p:cNvSpPr>
                <a:spLocks noChangeArrowheads="1"/>
              </p:cNvSpPr>
              <p:nvPr/>
            </p:nvSpPr>
            <p:spPr bwMode="auto">
              <a:xfrm>
                <a:off x="1323" y="3105"/>
                <a:ext cx="59" cy="36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2" name="Rectangle 7369"/>
              <p:cNvSpPr>
                <a:spLocks noChangeArrowheads="1"/>
              </p:cNvSpPr>
              <p:nvPr/>
            </p:nvSpPr>
            <p:spPr bwMode="auto">
              <a:xfrm>
                <a:off x="1323" y="3141"/>
                <a:ext cx="59" cy="39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3" name="Rectangle 7370"/>
              <p:cNvSpPr>
                <a:spLocks noChangeArrowheads="1"/>
              </p:cNvSpPr>
              <p:nvPr/>
            </p:nvSpPr>
            <p:spPr bwMode="auto">
              <a:xfrm>
                <a:off x="1323" y="3180"/>
                <a:ext cx="59" cy="39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4" name="Rectangle 7371"/>
              <p:cNvSpPr>
                <a:spLocks noChangeArrowheads="1"/>
              </p:cNvSpPr>
              <p:nvPr/>
            </p:nvSpPr>
            <p:spPr bwMode="auto">
              <a:xfrm>
                <a:off x="1323" y="3219"/>
                <a:ext cx="59" cy="37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5" name="Rectangle 7372"/>
              <p:cNvSpPr>
                <a:spLocks noChangeArrowheads="1"/>
              </p:cNvSpPr>
              <p:nvPr/>
            </p:nvSpPr>
            <p:spPr bwMode="auto">
              <a:xfrm>
                <a:off x="1323" y="3256"/>
                <a:ext cx="59" cy="39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6" name="Rectangle 7373"/>
              <p:cNvSpPr>
                <a:spLocks noChangeArrowheads="1"/>
              </p:cNvSpPr>
              <p:nvPr/>
            </p:nvSpPr>
            <p:spPr bwMode="auto">
              <a:xfrm>
                <a:off x="1323" y="3295"/>
                <a:ext cx="59" cy="36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7" name="Rectangle 7374"/>
              <p:cNvSpPr>
                <a:spLocks noChangeArrowheads="1"/>
              </p:cNvSpPr>
              <p:nvPr/>
            </p:nvSpPr>
            <p:spPr bwMode="auto">
              <a:xfrm>
                <a:off x="1323" y="3331"/>
                <a:ext cx="59" cy="39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8" name="Rectangle 7375"/>
              <p:cNvSpPr>
                <a:spLocks noChangeArrowheads="1"/>
              </p:cNvSpPr>
              <p:nvPr/>
            </p:nvSpPr>
            <p:spPr bwMode="auto">
              <a:xfrm>
                <a:off x="1323" y="3370"/>
                <a:ext cx="59" cy="36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49" name="Rectangle 7376"/>
              <p:cNvSpPr>
                <a:spLocks noChangeArrowheads="1"/>
              </p:cNvSpPr>
              <p:nvPr/>
            </p:nvSpPr>
            <p:spPr bwMode="auto">
              <a:xfrm>
                <a:off x="1323" y="3406"/>
                <a:ext cx="59" cy="39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0" name="Rectangle 7377"/>
              <p:cNvSpPr>
                <a:spLocks noChangeArrowheads="1"/>
              </p:cNvSpPr>
              <p:nvPr/>
            </p:nvSpPr>
            <p:spPr bwMode="auto">
              <a:xfrm>
                <a:off x="1323" y="3445"/>
                <a:ext cx="59" cy="37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1" name="Rectangle 7378"/>
              <p:cNvSpPr>
                <a:spLocks noChangeArrowheads="1"/>
              </p:cNvSpPr>
              <p:nvPr/>
            </p:nvSpPr>
            <p:spPr bwMode="auto">
              <a:xfrm>
                <a:off x="1323" y="3482"/>
                <a:ext cx="59" cy="39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2" name="Rectangle 7379"/>
              <p:cNvSpPr>
                <a:spLocks noChangeArrowheads="1"/>
              </p:cNvSpPr>
              <p:nvPr/>
            </p:nvSpPr>
            <p:spPr bwMode="auto">
              <a:xfrm>
                <a:off x="1323" y="3521"/>
                <a:ext cx="59" cy="36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3" name="Rectangle 7380"/>
              <p:cNvSpPr>
                <a:spLocks noChangeArrowheads="1"/>
              </p:cNvSpPr>
              <p:nvPr/>
            </p:nvSpPr>
            <p:spPr bwMode="auto">
              <a:xfrm>
                <a:off x="1323" y="3557"/>
                <a:ext cx="59" cy="39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4" name="Rectangle 7381"/>
              <p:cNvSpPr>
                <a:spLocks noChangeArrowheads="1"/>
              </p:cNvSpPr>
              <p:nvPr/>
            </p:nvSpPr>
            <p:spPr bwMode="auto">
              <a:xfrm>
                <a:off x="1323" y="3596"/>
                <a:ext cx="59" cy="39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5" name="Rectangle 7382"/>
              <p:cNvSpPr>
                <a:spLocks noChangeArrowheads="1"/>
              </p:cNvSpPr>
              <p:nvPr/>
            </p:nvSpPr>
            <p:spPr bwMode="auto">
              <a:xfrm>
                <a:off x="1323" y="3635"/>
                <a:ext cx="59" cy="36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6" name="Rectangle 7383"/>
              <p:cNvSpPr>
                <a:spLocks noChangeArrowheads="1"/>
              </p:cNvSpPr>
              <p:nvPr/>
            </p:nvSpPr>
            <p:spPr bwMode="auto">
              <a:xfrm>
                <a:off x="1323" y="3671"/>
                <a:ext cx="59" cy="39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7" name="Rectangle 7384"/>
              <p:cNvSpPr>
                <a:spLocks noChangeArrowheads="1"/>
              </p:cNvSpPr>
              <p:nvPr/>
            </p:nvSpPr>
            <p:spPr bwMode="auto">
              <a:xfrm>
                <a:off x="1382" y="2765"/>
                <a:ext cx="58" cy="36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8" name="Rectangle 7385"/>
              <p:cNvSpPr>
                <a:spLocks noChangeArrowheads="1"/>
              </p:cNvSpPr>
              <p:nvPr/>
            </p:nvSpPr>
            <p:spPr bwMode="auto">
              <a:xfrm>
                <a:off x="1382" y="2801"/>
                <a:ext cx="58" cy="39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59" name="Rectangle 7386"/>
              <p:cNvSpPr>
                <a:spLocks noChangeArrowheads="1"/>
              </p:cNvSpPr>
              <p:nvPr/>
            </p:nvSpPr>
            <p:spPr bwMode="auto">
              <a:xfrm>
                <a:off x="1382" y="2840"/>
                <a:ext cx="58" cy="39"/>
              </a:xfrm>
              <a:prstGeom prst="rect">
                <a:avLst/>
              </a:prstGeom>
              <a:solidFill>
                <a:srgbClr val="47F84E"/>
              </a:solidFill>
              <a:ln w="0">
                <a:solidFill>
                  <a:srgbClr val="47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0" name="Rectangle 7387"/>
              <p:cNvSpPr>
                <a:spLocks noChangeArrowheads="1"/>
              </p:cNvSpPr>
              <p:nvPr/>
            </p:nvSpPr>
            <p:spPr bwMode="auto">
              <a:xfrm>
                <a:off x="1382" y="2879"/>
                <a:ext cx="58" cy="36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1" name="Rectangle 7388"/>
              <p:cNvSpPr>
                <a:spLocks noChangeArrowheads="1"/>
              </p:cNvSpPr>
              <p:nvPr/>
            </p:nvSpPr>
            <p:spPr bwMode="auto">
              <a:xfrm>
                <a:off x="1382" y="2915"/>
                <a:ext cx="58" cy="39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2" name="Rectangle 7389"/>
              <p:cNvSpPr>
                <a:spLocks noChangeArrowheads="1"/>
              </p:cNvSpPr>
              <p:nvPr/>
            </p:nvSpPr>
            <p:spPr bwMode="auto">
              <a:xfrm>
                <a:off x="1382" y="2954"/>
                <a:ext cx="58" cy="37"/>
              </a:xfrm>
              <a:prstGeom prst="rect">
                <a:avLst/>
              </a:prstGeom>
              <a:solidFill>
                <a:srgbClr val="62FD3C"/>
              </a:solidFill>
              <a:ln w="0">
                <a:solidFill>
                  <a:srgbClr val="62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3" name="Rectangle 7390"/>
              <p:cNvSpPr>
                <a:spLocks noChangeArrowheads="1"/>
              </p:cNvSpPr>
              <p:nvPr/>
            </p:nvSpPr>
            <p:spPr bwMode="auto">
              <a:xfrm>
                <a:off x="1382" y="2991"/>
                <a:ext cx="58" cy="39"/>
              </a:xfrm>
              <a:prstGeom prst="rect">
                <a:avLst/>
              </a:prstGeom>
              <a:solidFill>
                <a:srgbClr val="6DFE35"/>
              </a:solidFill>
              <a:ln w="0">
                <a:solidFill>
                  <a:srgbClr val="6D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4" name="Rectangle 7391"/>
              <p:cNvSpPr>
                <a:spLocks noChangeArrowheads="1"/>
              </p:cNvSpPr>
              <p:nvPr/>
            </p:nvSpPr>
            <p:spPr bwMode="auto">
              <a:xfrm>
                <a:off x="1382" y="3030"/>
                <a:ext cx="58" cy="36"/>
              </a:xfrm>
              <a:prstGeom prst="rect">
                <a:avLst/>
              </a:prstGeom>
              <a:solidFill>
                <a:srgbClr val="7AFF2D"/>
              </a:solidFill>
              <a:ln w="0">
                <a:solidFill>
                  <a:srgbClr val="7A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5" name="Rectangle 7392"/>
              <p:cNvSpPr>
                <a:spLocks noChangeArrowheads="1"/>
              </p:cNvSpPr>
              <p:nvPr/>
            </p:nvSpPr>
            <p:spPr bwMode="auto">
              <a:xfrm>
                <a:off x="1382" y="3066"/>
                <a:ext cx="58" cy="39"/>
              </a:xfrm>
              <a:prstGeom prst="rect">
                <a:avLst/>
              </a:prstGeom>
              <a:solidFill>
                <a:srgbClr val="87FF23"/>
              </a:solidFill>
              <a:ln w="0">
                <a:solidFill>
                  <a:srgbClr val="87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6" name="Rectangle 7393"/>
              <p:cNvSpPr>
                <a:spLocks noChangeArrowheads="1"/>
              </p:cNvSpPr>
              <p:nvPr/>
            </p:nvSpPr>
            <p:spPr bwMode="auto">
              <a:xfrm>
                <a:off x="1382" y="3105"/>
                <a:ext cx="58" cy="36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7" name="Rectangle 7394"/>
              <p:cNvSpPr>
                <a:spLocks noChangeArrowheads="1"/>
              </p:cNvSpPr>
              <p:nvPr/>
            </p:nvSpPr>
            <p:spPr bwMode="auto">
              <a:xfrm>
                <a:off x="1382" y="3141"/>
                <a:ext cx="58" cy="39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8" name="Rectangle 7395"/>
              <p:cNvSpPr>
                <a:spLocks noChangeArrowheads="1"/>
              </p:cNvSpPr>
              <p:nvPr/>
            </p:nvSpPr>
            <p:spPr bwMode="auto">
              <a:xfrm>
                <a:off x="1382" y="3180"/>
                <a:ext cx="58" cy="39"/>
              </a:xfrm>
              <a:prstGeom prst="rect">
                <a:avLst/>
              </a:prstGeom>
              <a:solidFill>
                <a:srgbClr val="B7F804"/>
              </a:solidFill>
              <a:ln w="0">
                <a:solidFill>
                  <a:srgbClr val="B7F8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69" name="Rectangle 7396"/>
              <p:cNvSpPr>
                <a:spLocks noChangeArrowheads="1"/>
              </p:cNvSpPr>
              <p:nvPr/>
            </p:nvSpPr>
            <p:spPr bwMode="auto">
              <a:xfrm>
                <a:off x="1382" y="3219"/>
                <a:ext cx="58" cy="37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0" name="Rectangle 7397"/>
              <p:cNvSpPr>
                <a:spLocks noChangeArrowheads="1"/>
              </p:cNvSpPr>
              <p:nvPr/>
            </p:nvSpPr>
            <p:spPr bwMode="auto">
              <a:xfrm>
                <a:off x="1382" y="3256"/>
                <a:ext cx="58" cy="39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1" name="Rectangle 7398"/>
              <p:cNvSpPr>
                <a:spLocks noChangeArrowheads="1"/>
              </p:cNvSpPr>
              <p:nvPr/>
            </p:nvSpPr>
            <p:spPr bwMode="auto">
              <a:xfrm>
                <a:off x="1382" y="3295"/>
                <a:ext cx="58" cy="36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2" name="Rectangle 7399"/>
              <p:cNvSpPr>
                <a:spLocks noChangeArrowheads="1"/>
              </p:cNvSpPr>
              <p:nvPr/>
            </p:nvSpPr>
            <p:spPr bwMode="auto">
              <a:xfrm>
                <a:off x="1382" y="3331"/>
                <a:ext cx="58" cy="39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3" name="Rectangle 7400"/>
              <p:cNvSpPr>
                <a:spLocks noChangeArrowheads="1"/>
              </p:cNvSpPr>
              <p:nvPr/>
            </p:nvSpPr>
            <p:spPr bwMode="auto">
              <a:xfrm>
                <a:off x="1382" y="3370"/>
                <a:ext cx="58" cy="36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4" name="Rectangle 7401"/>
              <p:cNvSpPr>
                <a:spLocks noChangeArrowheads="1"/>
              </p:cNvSpPr>
              <p:nvPr/>
            </p:nvSpPr>
            <p:spPr bwMode="auto">
              <a:xfrm>
                <a:off x="1382" y="3406"/>
                <a:ext cx="58" cy="39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5" name="Rectangle 7402"/>
              <p:cNvSpPr>
                <a:spLocks noChangeArrowheads="1"/>
              </p:cNvSpPr>
              <p:nvPr/>
            </p:nvSpPr>
            <p:spPr bwMode="auto">
              <a:xfrm>
                <a:off x="1382" y="3445"/>
                <a:ext cx="58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6" name="Rectangle 7403"/>
              <p:cNvSpPr>
                <a:spLocks noChangeArrowheads="1"/>
              </p:cNvSpPr>
              <p:nvPr/>
            </p:nvSpPr>
            <p:spPr bwMode="auto">
              <a:xfrm>
                <a:off x="1382" y="3482"/>
                <a:ext cx="58" cy="39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7" name="Rectangle 7404"/>
              <p:cNvSpPr>
                <a:spLocks noChangeArrowheads="1"/>
              </p:cNvSpPr>
              <p:nvPr/>
            </p:nvSpPr>
            <p:spPr bwMode="auto">
              <a:xfrm>
                <a:off x="1382" y="3521"/>
                <a:ext cx="58" cy="36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8" name="Rectangle 7405"/>
              <p:cNvSpPr>
                <a:spLocks noChangeArrowheads="1"/>
              </p:cNvSpPr>
              <p:nvPr/>
            </p:nvSpPr>
            <p:spPr bwMode="auto">
              <a:xfrm>
                <a:off x="1382" y="3557"/>
                <a:ext cx="58" cy="39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79" name="Rectangle 7406"/>
              <p:cNvSpPr>
                <a:spLocks noChangeArrowheads="1"/>
              </p:cNvSpPr>
              <p:nvPr/>
            </p:nvSpPr>
            <p:spPr bwMode="auto">
              <a:xfrm>
                <a:off x="1382" y="3596"/>
                <a:ext cx="58" cy="39"/>
              </a:xfrm>
              <a:prstGeom prst="rect">
                <a:avLst/>
              </a:prstGeom>
              <a:solidFill>
                <a:srgbClr val="9AFE17"/>
              </a:solidFill>
              <a:ln w="0">
                <a:solidFill>
                  <a:srgbClr val="9AFE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0" name="Rectangle 7407"/>
              <p:cNvSpPr>
                <a:spLocks noChangeArrowheads="1"/>
              </p:cNvSpPr>
              <p:nvPr/>
            </p:nvSpPr>
            <p:spPr bwMode="auto">
              <a:xfrm>
                <a:off x="1382" y="3635"/>
                <a:ext cx="58" cy="36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1" name="Rectangle 7408"/>
              <p:cNvSpPr>
                <a:spLocks noChangeArrowheads="1"/>
              </p:cNvSpPr>
              <p:nvPr/>
            </p:nvSpPr>
            <p:spPr bwMode="auto">
              <a:xfrm>
                <a:off x="1382" y="3671"/>
                <a:ext cx="58" cy="39"/>
              </a:xfrm>
              <a:prstGeom prst="rect">
                <a:avLst/>
              </a:prstGeom>
              <a:solidFill>
                <a:srgbClr val="05E07A"/>
              </a:solidFill>
              <a:ln w="0">
                <a:solidFill>
                  <a:srgbClr val="05E0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2" name="Rectangle 7409"/>
              <p:cNvSpPr>
                <a:spLocks noChangeArrowheads="1"/>
              </p:cNvSpPr>
              <p:nvPr/>
            </p:nvSpPr>
            <p:spPr bwMode="auto">
              <a:xfrm>
                <a:off x="1440" y="2765"/>
                <a:ext cx="59" cy="36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3" name="Rectangle 7410"/>
              <p:cNvSpPr>
                <a:spLocks noChangeArrowheads="1"/>
              </p:cNvSpPr>
              <p:nvPr/>
            </p:nvSpPr>
            <p:spPr bwMode="auto">
              <a:xfrm>
                <a:off x="1440" y="2801"/>
                <a:ext cx="59" cy="39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4" name="Rectangle 7411"/>
              <p:cNvSpPr>
                <a:spLocks noChangeArrowheads="1"/>
              </p:cNvSpPr>
              <p:nvPr/>
            </p:nvSpPr>
            <p:spPr bwMode="auto">
              <a:xfrm>
                <a:off x="1440" y="2840"/>
                <a:ext cx="59" cy="39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5" name="Rectangle 7412"/>
              <p:cNvSpPr>
                <a:spLocks noChangeArrowheads="1"/>
              </p:cNvSpPr>
              <p:nvPr/>
            </p:nvSpPr>
            <p:spPr bwMode="auto">
              <a:xfrm>
                <a:off x="1440" y="2879"/>
                <a:ext cx="59" cy="36"/>
              </a:xfrm>
              <a:prstGeom prst="rect">
                <a:avLst/>
              </a:prstGeom>
              <a:solidFill>
                <a:srgbClr val="4BF94C"/>
              </a:solidFill>
              <a:ln w="0">
                <a:solidFill>
                  <a:srgbClr val="4B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6" name="Rectangle 7413"/>
              <p:cNvSpPr>
                <a:spLocks noChangeArrowheads="1"/>
              </p:cNvSpPr>
              <p:nvPr/>
            </p:nvSpPr>
            <p:spPr bwMode="auto">
              <a:xfrm>
                <a:off x="1440" y="2915"/>
                <a:ext cx="59" cy="39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7" name="Rectangle 7414"/>
              <p:cNvSpPr>
                <a:spLocks noChangeArrowheads="1"/>
              </p:cNvSpPr>
              <p:nvPr/>
            </p:nvSpPr>
            <p:spPr bwMode="auto">
              <a:xfrm>
                <a:off x="1440" y="2954"/>
                <a:ext cx="59" cy="37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8" name="Rectangle 7415"/>
              <p:cNvSpPr>
                <a:spLocks noChangeArrowheads="1"/>
              </p:cNvSpPr>
              <p:nvPr/>
            </p:nvSpPr>
            <p:spPr bwMode="auto">
              <a:xfrm>
                <a:off x="1440" y="2991"/>
                <a:ext cx="59" cy="39"/>
              </a:xfrm>
              <a:prstGeom prst="rect">
                <a:avLst/>
              </a:prstGeom>
              <a:solidFill>
                <a:srgbClr val="68FE39"/>
              </a:solidFill>
              <a:ln w="0">
                <a:solidFill>
                  <a:srgbClr val="68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89" name="Rectangle 7416"/>
              <p:cNvSpPr>
                <a:spLocks noChangeArrowheads="1"/>
              </p:cNvSpPr>
              <p:nvPr/>
            </p:nvSpPr>
            <p:spPr bwMode="auto">
              <a:xfrm>
                <a:off x="1440" y="3030"/>
                <a:ext cx="59" cy="36"/>
              </a:xfrm>
              <a:prstGeom prst="rect">
                <a:avLst/>
              </a:prstGeom>
              <a:solidFill>
                <a:srgbClr val="73FF31"/>
              </a:solidFill>
              <a:ln w="0">
                <a:solidFill>
                  <a:srgbClr val="73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0" name="Rectangle 7417"/>
              <p:cNvSpPr>
                <a:spLocks noChangeArrowheads="1"/>
              </p:cNvSpPr>
              <p:nvPr/>
            </p:nvSpPr>
            <p:spPr bwMode="auto">
              <a:xfrm>
                <a:off x="1440" y="3066"/>
                <a:ext cx="59" cy="39"/>
              </a:xfrm>
              <a:prstGeom prst="rect">
                <a:avLst/>
              </a:prstGeom>
              <a:solidFill>
                <a:srgbClr val="80FF29"/>
              </a:solidFill>
              <a:ln w="0">
                <a:solidFill>
                  <a:srgbClr val="80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1" name="Rectangle 7418"/>
              <p:cNvSpPr>
                <a:spLocks noChangeArrowheads="1"/>
              </p:cNvSpPr>
              <p:nvPr/>
            </p:nvSpPr>
            <p:spPr bwMode="auto">
              <a:xfrm>
                <a:off x="1440" y="3105"/>
                <a:ext cx="59" cy="36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2" name="Rectangle 7419"/>
              <p:cNvSpPr>
                <a:spLocks noChangeArrowheads="1"/>
              </p:cNvSpPr>
              <p:nvPr/>
            </p:nvSpPr>
            <p:spPr bwMode="auto">
              <a:xfrm>
                <a:off x="1440" y="3141"/>
                <a:ext cx="59" cy="39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3" name="Rectangle 7420"/>
              <p:cNvSpPr>
                <a:spLocks noChangeArrowheads="1"/>
              </p:cNvSpPr>
              <p:nvPr/>
            </p:nvSpPr>
            <p:spPr bwMode="auto">
              <a:xfrm>
                <a:off x="1440" y="3180"/>
                <a:ext cx="59" cy="39"/>
              </a:xfrm>
              <a:prstGeom prst="rect">
                <a:avLst/>
              </a:prstGeom>
              <a:solidFill>
                <a:srgbClr val="AAFB0C"/>
              </a:solidFill>
              <a:ln w="0">
                <a:solidFill>
                  <a:srgbClr val="AA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4" name="Rectangle 7421"/>
              <p:cNvSpPr>
                <a:spLocks noChangeArrowheads="1"/>
              </p:cNvSpPr>
              <p:nvPr/>
            </p:nvSpPr>
            <p:spPr bwMode="auto">
              <a:xfrm>
                <a:off x="1440" y="3219"/>
                <a:ext cx="59" cy="37"/>
              </a:xfrm>
              <a:prstGeom prst="rect">
                <a:avLst/>
              </a:prstGeom>
              <a:solidFill>
                <a:srgbClr val="BAF802"/>
              </a:solidFill>
              <a:ln w="0">
                <a:solidFill>
                  <a:srgbClr val="BA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5" name="Rectangle 7422"/>
              <p:cNvSpPr>
                <a:spLocks noChangeArrowheads="1"/>
              </p:cNvSpPr>
              <p:nvPr/>
            </p:nvSpPr>
            <p:spPr bwMode="auto">
              <a:xfrm>
                <a:off x="1440" y="3256"/>
                <a:ext cx="59" cy="39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6" name="Rectangle 7423"/>
              <p:cNvSpPr>
                <a:spLocks noChangeArrowheads="1"/>
              </p:cNvSpPr>
              <p:nvPr/>
            </p:nvSpPr>
            <p:spPr bwMode="auto">
              <a:xfrm>
                <a:off x="1440" y="3295"/>
                <a:ext cx="59" cy="36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7" name="Rectangle 7424"/>
              <p:cNvSpPr>
                <a:spLocks noChangeArrowheads="1"/>
              </p:cNvSpPr>
              <p:nvPr/>
            </p:nvSpPr>
            <p:spPr bwMode="auto">
              <a:xfrm>
                <a:off x="1440" y="3331"/>
                <a:ext cx="59" cy="39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8" name="Rectangle 7425"/>
              <p:cNvSpPr>
                <a:spLocks noChangeArrowheads="1"/>
              </p:cNvSpPr>
              <p:nvPr/>
            </p:nvSpPr>
            <p:spPr bwMode="auto">
              <a:xfrm>
                <a:off x="1440" y="3370"/>
                <a:ext cx="59" cy="36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699" name="Rectangle 7426"/>
              <p:cNvSpPr>
                <a:spLocks noChangeArrowheads="1"/>
              </p:cNvSpPr>
              <p:nvPr/>
            </p:nvSpPr>
            <p:spPr bwMode="auto">
              <a:xfrm>
                <a:off x="1440" y="3406"/>
                <a:ext cx="59" cy="39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0" name="Rectangle 7427"/>
              <p:cNvSpPr>
                <a:spLocks noChangeArrowheads="1"/>
              </p:cNvSpPr>
              <p:nvPr/>
            </p:nvSpPr>
            <p:spPr bwMode="auto">
              <a:xfrm>
                <a:off x="1440" y="3445"/>
                <a:ext cx="59" cy="37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1" name="Rectangle 7428"/>
              <p:cNvSpPr>
                <a:spLocks noChangeArrowheads="1"/>
              </p:cNvSpPr>
              <p:nvPr/>
            </p:nvSpPr>
            <p:spPr bwMode="auto">
              <a:xfrm>
                <a:off x="1440" y="3482"/>
                <a:ext cx="59" cy="39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2" name="Rectangle 7429"/>
              <p:cNvSpPr>
                <a:spLocks noChangeArrowheads="1"/>
              </p:cNvSpPr>
              <p:nvPr/>
            </p:nvSpPr>
            <p:spPr bwMode="auto">
              <a:xfrm>
                <a:off x="1440" y="3521"/>
                <a:ext cx="59" cy="36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3" name="Rectangle 7430"/>
              <p:cNvSpPr>
                <a:spLocks noChangeArrowheads="1"/>
              </p:cNvSpPr>
              <p:nvPr/>
            </p:nvSpPr>
            <p:spPr bwMode="auto">
              <a:xfrm>
                <a:off x="1440" y="3557"/>
                <a:ext cx="59" cy="39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4" name="Rectangle 7431"/>
              <p:cNvSpPr>
                <a:spLocks noChangeArrowheads="1"/>
              </p:cNvSpPr>
              <p:nvPr/>
            </p:nvSpPr>
            <p:spPr bwMode="auto">
              <a:xfrm>
                <a:off x="1440" y="3596"/>
                <a:ext cx="59" cy="39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5" name="Rectangle 7432"/>
              <p:cNvSpPr>
                <a:spLocks noChangeArrowheads="1"/>
              </p:cNvSpPr>
              <p:nvPr/>
            </p:nvSpPr>
            <p:spPr bwMode="auto">
              <a:xfrm>
                <a:off x="1440" y="3635"/>
                <a:ext cx="59" cy="36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6" name="Rectangle 7433"/>
              <p:cNvSpPr>
                <a:spLocks noChangeArrowheads="1"/>
              </p:cNvSpPr>
              <p:nvPr/>
            </p:nvSpPr>
            <p:spPr bwMode="auto">
              <a:xfrm>
                <a:off x="1440" y="3671"/>
                <a:ext cx="59" cy="39"/>
              </a:xfrm>
              <a:prstGeom prst="rect">
                <a:avLst/>
              </a:prstGeom>
              <a:solidFill>
                <a:srgbClr val="00DD7E"/>
              </a:solidFill>
              <a:ln w="0">
                <a:solidFill>
                  <a:srgbClr val="00DD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7" name="Rectangle 7434"/>
              <p:cNvSpPr>
                <a:spLocks noChangeArrowheads="1"/>
              </p:cNvSpPr>
              <p:nvPr/>
            </p:nvSpPr>
            <p:spPr bwMode="auto">
              <a:xfrm>
                <a:off x="1499" y="2765"/>
                <a:ext cx="58" cy="36"/>
              </a:xfrm>
              <a:prstGeom prst="rect">
                <a:avLst/>
              </a:prstGeom>
              <a:solidFill>
                <a:srgbClr val="32F25C"/>
              </a:solidFill>
              <a:ln w="0">
                <a:solidFill>
                  <a:srgbClr val="32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8" name="Freeform 7435"/>
              <p:cNvSpPr>
                <a:spLocks/>
              </p:cNvSpPr>
              <p:nvPr/>
            </p:nvSpPr>
            <p:spPr bwMode="auto">
              <a:xfrm>
                <a:off x="1499" y="2801"/>
                <a:ext cx="61" cy="39"/>
              </a:xfrm>
              <a:custGeom>
                <a:avLst/>
                <a:gdLst>
                  <a:gd name="T0" fmla="*/ 0 w 61"/>
                  <a:gd name="T1" fmla="*/ 39 h 39"/>
                  <a:gd name="T2" fmla="*/ 61 w 61"/>
                  <a:gd name="T3" fmla="*/ 39 h 39"/>
                  <a:gd name="T4" fmla="*/ 58 w 61"/>
                  <a:gd name="T5" fmla="*/ 0 h 39"/>
                  <a:gd name="T6" fmla="*/ 0 w 61"/>
                  <a:gd name="T7" fmla="*/ 0 h 39"/>
                  <a:gd name="T8" fmla="*/ 0 w 61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9"/>
                  <a:gd name="T17" fmla="*/ 61 w 61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9">
                    <a:moveTo>
                      <a:pt x="0" y="39"/>
                    </a:moveTo>
                    <a:lnTo>
                      <a:pt x="61" y="39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38F459"/>
              </a:solidFill>
              <a:ln w="0">
                <a:solidFill>
                  <a:srgbClr val="38F459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09" name="Rectangle 7436"/>
              <p:cNvSpPr>
                <a:spLocks noChangeArrowheads="1"/>
              </p:cNvSpPr>
              <p:nvPr/>
            </p:nvSpPr>
            <p:spPr bwMode="auto">
              <a:xfrm>
                <a:off x="1499" y="2840"/>
                <a:ext cx="61" cy="39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0" name="Rectangle 7437"/>
              <p:cNvSpPr>
                <a:spLocks noChangeArrowheads="1"/>
              </p:cNvSpPr>
              <p:nvPr/>
            </p:nvSpPr>
            <p:spPr bwMode="auto">
              <a:xfrm>
                <a:off x="1499" y="2879"/>
                <a:ext cx="61" cy="36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1" name="Rectangle 7438"/>
              <p:cNvSpPr>
                <a:spLocks noChangeArrowheads="1"/>
              </p:cNvSpPr>
              <p:nvPr/>
            </p:nvSpPr>
            <p:spPr bwMode="auto">
              <a:xfrm>
                <a:off x="1499" y="2915"/>
                <a:ext cx="61" cy="39"/>
              </a:xfrm>
              <a:prstGeom prst="rect">
                <a:avLst/>
              </a:prstGeom>
              <a:solidFill>
                <a:srgbClr val="4DFA4A"/>
              </a:solidFill>
              <a:ln w="0">
                <a:solidFill>
                  <a:srgbClr val="4D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2" name="Rectangle 7439"/>
              <p:cNvSpPr>
                <a:spLocks noChangeArrowheads="1"/>
              </p:cNvSpPr>
              <p:nvPr/>
            </p:nvSpPr>
            <p:spPr bwMode="auto">
              <a:xfrm>
                <a:off x="1499" y="2954"/>
                <a:ext cx="61" cy="37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3" name="Rectangle 7440"/>
              <p:cNvSpPr>
                <a:spLocks noChangeArrowheads="1"/>
              </p:cNvSpPr>
              <p:nvPr/>
            </p:nvSpPr>
            <p:spPr bwMode="auto">
              <a:xfrm>
                <a:off x="1499" y="2991"/>
                <a:ext cx="61" cy="39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4" name="Rectangle 7441"/>
              <p:cNvSpPr>
                <a:spLocks noChangeArrowheads="1"/>
              </p:cNvSpPr>
              <p:nvPr/>
            </p:nvSpPr>
            <p:spPr bwMode="auto">
              <a:xfrm>
                <a:off x="1499" y="3030"/>
                <a:ext cx="61" cy="36"/>
              </a:xfrm>
              <a:prstGeom prst="rect">
                <a:avLst/>
              </a:prstGeom>
              <a:solidFill>
                <a:srgbClr val="6BFE37"/>
              </a:solidFill>
              <a:ln w="0">
                <a:solidFill>
                  <a:srgbClr val="6B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5" name="Rectangle 7442"/>
              <p:cNvSpPr>
                <a:spLocks noChangeArrowheads="1"/>
              </p:cNvSpPr>
              <p:nvPr/>
            </p:nvSpPr>
            <p:spPr bwMode="auto">
              <a:xfrm>
                <a:off x="1499" y="3066"/>
                <a:ext cx="61" cy="39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6" name="Rectangle 7443"/>
              <p:cNvSpPr>
                <a:spLocks noChangeArrowheads="1"/>
              </p:cNvSpPr>
              <p:nvPr/>
            </p:nvSpPr>
            <p:spPr bwMode="auto">
              <a:xfrm>
                <a:off x="1499" y="3105"/>
                <a:ext cx="61" cy="36"/>
              </a:xfrm>
              <a:prstGeom prst="rect">
                <a:avLst/>
              </a:prstGeom>
              <a:solidFill>
                <a:srgbClr val="83FF27"/>
              </a:solidFill>
              <a:ln w="0">
                <a:solidFill>
                  <a:srgbClr val="83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7" name="Rectangle 7444"/>
              <p:cNvSpPr>
                <a:spLocks noChangeArrowheads="1"/>
              </p:cNvSpPr>
              <p:nvPr/>
            </p:nvSpPr>
            <p:spPr bwMode="auto">
              <a:xfrm>
                <a:off x="1499" y="3141"/>
                <a:ext cx="61" cy="39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8" name="Rectangle 7445"/>
              <p:cNvSpPr>
                <a:spLocks noChangeArrowheads="1"/>
              </p:cNvSpPr>
              <p:nvPr/>
            </p:nvSpPr>
            <p:spPr bwMode="auto">
              <a:xfrm>
                <a:off x="1499" y="3180"/>
                <a:ext cx="61" cy="39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19" name="Rectangle 7446"/>
              <p:cNvSpPr>
                <a:spLocks noChangeArrowheads="1"/>
              </p:cNvSpPr>
              <p:nvPr/>
            </p:nvSpPr>
            <p:spPr bwMode="auto">
              <a:xfrm>
                <a:off x="1499" y="3219"/>
                <a:ext cx="61" cy="37"/>
              </a:xfrm>
              <a:prstGeom prst="rect">
                <a:avLst/>
              </a:prstGeom>
              <a:solidFill>
                <a:srgbClr val="AAFB0C"/>
              </a:solidFill>
              <a:ln w="0">
                <a:solidFill>
                  <a:srgbClr val="AA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0" name="Rectangle 7447"/>
              <p:cNvSpPr>
                <a:spLocks noChangeArrowheads="1"/>
              </p:cNvSpPr>
              <p:nvPr/>
            </p:nvSpPr>
            <p:spPr bwMode="auto">
              <a:xfrm>
                <a:off x="1499" y="3256"/>
                <a:ext cx="61" cy="39"/>
              </a:xfrm>
              <a:prstGeom prst="rect">
                <a:avLst/>
              </a:prstGeom>
              <a:solidFill>
                <a:srgbClr val="B7F804"/>
              </a:solidFill>
              <a:ln w="0">
                <a:solidFill>
                  <a:srgbClr val="B7F8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1" name="Rectangle 7448"/>
              <p:cNvSpPr>
                <a:spLocks noChangeArrowheads="1"/>
              </p:cNvSpPr>
              <p:nvPr/>
            </p:nvSpPr>
            <p:spPr bwMode="auto">
              <a:xfrm>
                <a:off x="1499" y="3295"/>
                <a:ext cx="61" cy="36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2" name="Rectangle 7449"/>
              <p:cNvSpPr>
                <a:spLocks noChangeArrowheads="1"/>
              </p:cNvSpPr>
              <p:nvPr/>
            </p:nvSpPr>
            <p:spPr bwMode="auto">
              <a:xfrm>
                <a:off x="1499" y="3331"/>
                <a:ext cx="61" cy="39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3" name="Rectangle 7450"/>
              <p:cNvSpPr>
                <a:spLocks noChangeArrowheads="1"/>
              </p:cNvSpPr>
              <p:nvPr/>
            </p:nvSpPr>
            <p:spPr bwMode="auto">
              <a:xfrm>
                <a:off x="1499" y="3370"/>
                <a:ext cx="61" cy="36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4" name="Rectangle 7451"/>
              <p:cNvSpPr>
                <a:spLocks noChangeArrowheads="1"/>
              </p:cNvSpPr>
              <p:nvPr/>
            </p:nvSpPr>
            <p:spPr bwMode="auto">
              <a:xfrm>
                <a:off x="1499" y="3406"/>
                <a:ext cx="61" cy="39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5" name="Rectangle 7452"/>
              <p:cNvSpPr>
                <a:spLocks noChangeArrowheads="1"/>
              </p:cNvSpPr>
              <p:nvPr/>
            </p:nvSpPr>
            <p:spPr bwMode="auto">
              <a:xfrm>
                <a:off x="1499" y="3445"/>
                <a:ext cx="61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6" name="Rectangle 7453"/>
              <p:cNvSpPr>
                <a:spLocks noChangeArrowheads="1"/>
              </p:cNvSpPr>
              <p:nvPr/>
            </p:nvSpPr>
            <p:spPr bwMode="auto">
              <a:xfrm>
                <a:off x="1499" y="3482"/>
                <a:ext cx="61" cy="39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7" name="Rectangle 7454"/>
              <p:cNvSpPr>
                <a:spLocks noChangeArrowheads="1"/>
              </p:cNvSpPr>
              <p:nvPr/>
            </p:nvSpPr>
            <p:spPr bwMode="auto">
              <a:xfrm>
                <a:off x="1499" y="3521"/>
                <a:ext cx="61" cy="36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8" name="Rectangle 7455"/>
              <p:cNvSpPr>
                <a:spLocks noChangeArrowheads="1"/>
              </p:cNvSpPr>
              <p:nvPr/>
            </p:nvSpPr>
            <p:spPr bwMode="auto">
              <a:xfrm>
                <a:off x="1499" y="3557"/>
                <a:ext cx="61" cy="39"/>
              </a:xfrm>
              <a:prstGeom prst="rect">
                <a:avLst/>
              </a:prstGeom>
              <a:solidFill>
                <a:srgbClr val="9AFE17"/>
              </a:solidFill>
              <a:ln w="0">
                <a:solidFill>
                  <a:srgbClr val="9AFE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29" name="Rectangle 7456"/>
              <p:cNvSpPr>
                <a:spLocks noChangeArrowheads="1"/>
              </p:cNvSpPr>
              <p:nvPr/>
            </p:nvSpPr>
            <p:spPr bwMode="auto">
              <a:xfrm>
                <a:off x="1499" y="3596"/>
                <a:ext cx="61" cy="39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0" name="Rectangle 7457"/>
              <p:cNvSpPr>
                <a:spLocks noChangeArrowheads="1"/>
              </p:cNvSpPr>
              <p:nvPr/>
            </p:nvSpPr>
            <p:spPr bwMode="auto">
              <a:xfrm>
                <a:off x="1499" y="3635"/>
                <a:ext cx="61" cy="36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1" name="Rectangle 7458"/>
              <p:cNvSpPr>
                <a:spLocks noChangeArrowheads="1"/>
              </p:cNvSpPr>
              <p:nvPr/>
            </p:nvSpPr>
            <p:spPr bwMode="auto">
              <a:xfrm>
                <a:off x="1499" y="3671"/>
                <a:ext cx="61" cy="39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2" name="Rectangle 7459"/>
              <p:cNvSpPr>
                <a:spLocks noChangeArrowheads="1"/>
              </p:cNvSpPr>
              <p:nvPr/>
            </p:nvSpPr>
            <p:spPr bwMode="auto">
              <a:xfrm>
                <a:off x="1557" y="2765"/>
                <a:ext cx="62" cy="36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3" name="Freeform 7460"/>
              <p:cNvSpPr>
                <a:spLocks/>
              </p:cNvSpPr>
              <p:nvPr/>
            </p:nvSpPr>
            <p:spPr bwMode="auto">
              <a:xfrm>
                <a:off x="1557" y="2801"/>
                <a:ext cx="62" cy="39"/>
              </a:xfrm>
              <a:custGeom>
                <a:avLst/>
                <a:gdLst>
                  <a:gd name="T0" fmla="*/ 3 w 62"/>
                  <a:gd name="T1" fmla="*/ 39 h 39"/>
                  <a:gd name="T2" fmla="*/ 62 w 62"/>
                  <a:gd name="T3" fmla="*/ 39 h 39"/>
                  <a:gd name="T4" fmla="*/ 62 w 62"/>
                  <a:gd name="T5" fmla="*/ 0 h 39"/>
                  <a:gd name="T6" fmla="*/ 0 w 62"/>
                  <a:gd name="T7" fmla="*/ 0 h 39"/>
                  <a:gd name="T8" fmla="*/ 3 w 62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9"/>
                  <a:gd name="T17" fmla="*/ 62 w 62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9">
                    <a:moveTo>
                      <a:pt x="3" y="39"/>
                    </a:moveTo>
                    <a:lnTo>
                      <a:pt x="62" y="39"/>
                    </a:lnTo>
                    <a:lnTo>
                      <a:pt x="62" y="0"/>
                    </a:lnTo>
                    <a:lnTo>
                      <a:pt x="0" y="0"/>
                    </a:lnTo>
                    <a:lnTo>
                      <a:pt x="3" y="39"/>
                    </a:lnTo>
                    <a:close/>
                  </a:path>
                </a:pathLst>
              </a:custGeom>
              <a:solidFill>
                <a:srgbClr val="32F25C"/>
              </a:solidFill>
              <a:ln w="0">
                <a:solidFill>
                  <a:srgbClr val="32F25C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4" name="Rectangle 7461"/>
              <p:cNvSpPr>
                <a:spLocks noChangeArrowheads="1"/>
              </p:cNvSpPr>
              <p:nvPr/>
            </p:nvSpPr>
            <p:spPr bwMode="auto">
              <a:xfrm>
                <a:off x="1560" y="2840"/>
                <a:ext cx="59" cy="39"/>
              </a:xfrm>
              <a:prstGeom prst="rect">
                <a:avLst/>
              </a:prstGeom>
              <a:solidFill>
                <a:srgbClr val="38F458"/>
              </a:solidFill>
              <a:ln w="0">
                <a:solidFill>
                  <a:srgbClr val="38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5" name="Rectangle 7462"/>
              <p:cNvSpPr>
                <a:spLocks noChangeArrowheads="1"/>
              </p:cNvSpPr>
              <p:nvPr/>
            </p:nvSpPr>
            <p:spPr bwMode="auto">
              <a:xfrm>
                <a:off x="1560" y="2879"/>
                <a:ext cx="59" cy="36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6" name="Rectangle 7463"/>
              <p:cNvSpPr>
                <a:spLocks noChangeArrowheads="1"/>
              </p:cNvSpPr>
              <p:nvPr/>
            </p:nvSpPr>
            <p:spPr bwMode="auto">
              <a:xfrm>
                <a:off x="1560" y="2915"/>
                <a:ext cx="59" cy="39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7" name="Rectangle 7464"/>
              <p:cNvSpPr>
                <a:spLocks noChangeArrowheads="1"/>
              </p:cNvSpPr>
              <p:nvPr/>
            </p:nvSpPr>
            <p:spPr bwMode="auto">
              <a:xfrm>
                <a:off x="1560" y="2954"/>
                <a:ext cx="59" cy="37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8" name="Rectangle 7465"/>
              <p:cNvSpPr>
                <a:spLocks noChangeArrowheads="1"/>
              </p:cNvSpPr>
              <p:nvPr/>
            </p:nvSpPr>
            <p:spPr bwMode="auto">
              <a:xfrm>
                <a:off x="1560" y="2991"/>
                <a:ext cx="59" cy="39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39" name="Rectangle 7466"/>
              <p:cNvSpPr>
                <a:spLocks noChangeArrowheads="1"/>
              </p:cNvSpPr>
              <p:nvPr/>
            </p:nvSpPr>
            <p:spPr bwMode="auto">
              <a:xfrm>
                <a:off x="1560" y="3030"/>
                <a:ext cx="59" cy="36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0" name="Rectangle 7467"/>
              <p:cNvSpPr>
                <a:spLocks noChangeArrowheads="1"/>
              </p:cNvSpPr>
              <p:nvPr/>
            </p:nvSpPr>
            <p:spPr bwMode="auto">
              <a:xfrm>
                <a:off x="1560" y="3066"/>
                <a:ext cx="59" cy="39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1" name="Rectangle 7468"/>
              <p:cNvSpPr>
                <a:spLocks noChangeArrowheads="1"/>
              </p:cNvSpPr>
              <p:nvPr/>
            </p:nvSpPr>
            <p:spPr bwMode="auto">
              <a:xfrm>
                <a:off x="1560" y="3105"/>
                <a:ext cx="59" cy="36"/>
              </a:xfrm>
              <a:prstGeom prst="rect">
                <a:avLst/>
              </a:prstGeom>
              <a:solidFill>
                <a:srgbClr val="77FF2E"/>
              </a:solidFill>
              <a:ln w="0">
                <a:solidFill>
                  <a:srgbClr val="77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2" name="Rectangle 7469"/>
              <p:cNvSpPr>
                <a:spLocks noChangeArrowheads="1"/>
              </p:cNvSpPr>
              <p:nvPr/>
            </p:nvSpPr>
            <p:spPr bwMode="auto">
              <a:xfrm>
                <a:off x="1560" y="3141"/>
                <a:ext cx="59" cy="39"/>
              </a:xfrm>
              <a:prstGeom prst="rect">
                <a:avLst/>
              </a:prstGeom>
              <a:solidFill>
                <a:srgbClr val="83FF27"/>
              </a:solidFill>
              <a:ln w="0">
                <a:solidFill>
                  <a:srgbClr val="83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3" name="Rectangle 7470"/>
              <p:cNvSpPr>
                <a:spLocks noChangeArrowheads="1"/>
              </p:cNvSpPr>
              <p:nvPr/>
            </p:nvSpPr>
            <p:spPr bwMode="auto">
              <a:xfrm>
                <a:off x="1560" y="3180"/>
                <a:ext cx="59" cy="39"/>
              </a:xfrm>
              <a:prstGeom prst="rect">
                <a:avLst/>
              </a:prstGeom>
              <a:solidFill>
                <a:srgbClr val="8FFF1F"/>
              </a:solidFill>
              <a:ln w="0">
                <a:solidFill>
                  <a:srgbClr val="8F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4" name="Rectangle 7471"/>
              <p:cNvSpPr>
                <a:spLocks noChangeArrowheads="1"/>
              </p:cNvSpPr>
              <p:nvPr/>
            </p:nvSpPr>
            <p:spPr bwMode="auto">
              <a:xfrm>
                <a:off x="1560" y="3219"/>
                <a:ext cx="59" cy="37"/>
              </a:xfrm>
              <a:prstGeom prst="rect">
                <a:avLst/>
              </a:prstGeom>
              <a:solidFill>
                <a:srgbClr val="9AFD17"/>
              </a:solidFill>
              <a:ln w="0">
                <a:solidFill>
                  <a:srgbClr val="9A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5" name="Rectangle 7472"/>
              <p:cNvSpPr>
                <a:spLocks noChangeArrowheads="1"/>
              </p:cNvSpPr>
              <p:nvPr/>
            </p:nvSpPr>
            <p:spPr bwMode="auto">
              <a:xfrm>
                <a:off x="1560" y="3256"/>
                <a:ext cx="59" cy="39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6" name="Rectangle 7473"/>
              <p:cNvSpPr>
                <a:spLocks noChangeArrowheads="1"/>
              </p:cNvSpPr>
              <p:nvPr/>
            </p:nvSpPr>
            <p:spPr bwMode="auto">
              <a:xfrm>
                <a:off x="1560" y="3295"/>
                <a:ext cx="59" cy="36"/>
              </a:xfrm>
              <a:prstGeom prst="rect">
                <a:avLst/>
              </a:prstGeom>
              <a:solidFill>
                <a:srgbClr val="B0FA08"/>
              </a:solidFill>
              <a:ln w="0">
                <a:solidFill>
                  <a:srgbClr val="B0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7" name="Rectangle 7474"/>
              <p:cNvSpPr>
                <a:spLocks noChangeArrowheads="1"/>
              </p:cNvSpPr>
              <p:nvPr/>
            </p:nvSpPr>
            <p:spPr bwMode="auto">
              <a:xfrm>
                <a:off x="1560" y="3331"/>
                <a:ext cx="59" cy="39"/>
              </a:xfrm>
              <a:prstGeom prst="rect">
                <a:avLst/>
              </a:prstGeom>
              <a:solidFill>
                <a:srgbClr val="B9F802"/>
              </a:solidFill>
              <a:ln w="0">
                <a:solidFill>
                  <a:srgbClr val="B9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8" name="Rectangle 7475"/>
              <p:cNvSpPr>
                <a:spLocks noChangeArrowheads="1"/>
              </p:cNvSpPr>
              <p:nvPr/>
            </p:nvSpPr>
            <p:spPr bwMode="auto">
              <a:xfrm>
                <a:off x="1560" y="3370"/>
                <a:ext cx="59" cy="36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49" name="Rectangle 7476"/>
              <p:cNvSpPr>
                <a:spLocks noChangeArrowheads="1"/>
              </p:cNvSpPr>
              <p:nvPr/>
            </p:nvSpPr>
            <p:spPr bwMode="auto">
              <a:xfrm>
                <a:off x="1560" y="3406"/>
                <a:ext cx="59" cy="39"/>
              </a:xfrm>
              <a:prstGeom prst="rect">
                <a:avLst/>
              </a:prstGeom>
              <a:solidFill>
                <a:srgbClr val="C2F500"/>
              </a:solidFill>
              <a:ln w="0">
                <a:solidFill>
                  <a:srgbClr val="C2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0" name="Rectangle 7477"/>
              <p:cNvSpPr>
                <a:spLocks noChangeArrowheads="1"/>
              </p:cNvSpPr>
              <p:nvPr/>
            </p:nvSpPr>
            <p:spPr bwMode="auto">
              <a:xfrm>
                <a:off x="1560" y="3445"/>
                <a:ext cx="59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1" name="Rectangle 7478"/>
              <p:cNvSpPr>
                <a:spLocks noChangeArrowheads="1"/>
              </p:cNvSpPr>
              <p:nvPr/>
            </p:nvSpPr>
            <p:spPr bwMode="auto">
              <a:xfrm>
                <a:off x="1560" y="3482"/>
                <a:ext cx="59" cy="39"/>
              </a:xfrm>
              <a:prstGeom prst="rect">
                <a:avLst/>
              </a:prstGeom>
              <a:solidFill>
                <a:srgbClr val="B6F905"/>
              </a:solidFill>
              <a:ln w="0">
                <a:solidFill>
                  <a:srgbClr val="B6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2" name="Rectangle 7479"/>
              <p:cNvSpPr>
                <a:spLocks noChangeArrowheads="1"/>
              </p:cNvSpPr>
              <p:nvPr/>
            </p:nvSpPr>
            <p:spPr bwMode="auto">
              <a:xfrm>
                <a:off x="1560" y="3521"/>
                <a:ext cx="59" cy="36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3" name="Rectangle 7480"/>
              <p:cNvSpPr>
                <a:spLocks noChangeArrowheads="1"/>
              </p:cNvSpPr>
              <p:nvPr/>
            </p:nvSpPr>
            <p:spPr bwMode="auto">
              <a:xfrm>
                <a:off x="1560" y="3557"/>
                <a:ext cx="59" cy="39"/>
              </a:xfrm>
              <a:prstGeom prst="rect">
                <a:avLst/>
              </a:prstGeom>
              <a:solidFill>
                <a:srgbClr val="86FF24"/>
              </a:solidFill>
              <a:ln w="0">
                <a:solidFill>
                  <a:srgbClr val="86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754" name="Rectangle 7481"/>
              <p:cNvSpPr>
                <a:spLocks noChangeArrowheads="1"/>
              </p:cNvSpPr>
              <p:nvPr/>
            </p:nvSpPr>
            <p:spPr bwMode="auto">
              <a:xfrm>
                <a:off x="1560" y="3596"/>
                <a:ext cx="59" cy="39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20" name="Group 7683"/>
            <p:cNvGrpSpPr>
              <a:grpSpLocks/>
            </p:cNvGrpSpPr>
            <p:nvPr/>
          </p:nvGrpSpPr>
          <p:grpSpPr bwMode="auto">
            <a:xfrm>
              <a:off x="1560" y="2765"/>
              <a:ext cx="533" cy="945"/>
              <a:chOff x="1560" y="2765"/>
              <a:chExt cx="533" cy="945"/>
            </a:xfrm>
          </p:grpSpPr>
          <p:sp>
            <p:nvSpPr>
              <p:cNvPr id="54355" name="Rectangle 7483"/>
              <p:cNvSpPr>
                <a:spLocks noChangeArrowheads="1"/>
              </p:cNvSpPr>
              <p:nvPr/>
            </p:nvSpPr>
            <p:spPr bwMode="auto">
              <a:xfrm>
                <a:off x="1560" y="3635"/>
                <a:ext cx="59" cy="36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56" name="Rectangle 7484"/>
              <p:cNvSpPr>
                <a:spLocks noChangeArrowheads="1"/>
              </p:cNvSpPr>
              <p:nvPr/>
            </p:nvSpPr>
            <p:spPr bwMode="auto">
              <a:xfrm>
                <a:off x="1560" y="3671"/>
                <a:ext cx="59" cy="39"/>
              </a:xfrm>
              <a:prstGeom prst="rect">
                <a:avLst/>
              </a:prstGeom>
              <a:solidFill>
                <a:srgbClr val="00D883"/>
              </a:solidFill>
              <a:ln w="0">
                <a:solidFill>
                  <a:srgbClr val="00D8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57" name="Rectangle 7485"/>
              <p:cNvSpPr>
                <a:spLocks noChangeArrowheads="1"/>
              </p:cNvSpPr>
              <p:nvPr/>
            </p:nvSpPr>
            <p:spPr bwMode="auto">
              <a:xfrm>
                <a:off x="1619" y="2765"/>
                <a:ext cx="58" cy="36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58" name="Rectangle 7486"/>
              <p:cNvSpPr>
                <a:spLocks noChangeArrowheads="1"/>
              </p:cNvSpPr>
              <p:nvPr/>
            </p:nvSpPr>
            <p:spPr bwMode="auto">
              <a:xfrm>
                <a:off x="1619" y="2801"/>
                <a:ext cx="58" cy="39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59" name="Rectangle 7487"/>
              <p:cNvSpPr>
                <a:spLocks noChangeArrowheads="1"/>
              </p:cNvSpPr>
              <p:nvPr/>
            </p:nvSpPr>
            <p:spPr bwMode="auto">
              <a:xfrm>
                <a:off x="1619" y="2840"/>
                <a:ext cx="58" cy="39"/>
              </a:xfrm>
              <a:prstGeom prst="rect">
                <a:avLst/>
              </a:prstGeom>
              <a:solidFill>
                <a:srgbClr val="32F25D"/>
              </a:solidFill>
              <a:ln w="0">
                <a:solidFill>
                  <a:srgbClr val="32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0" name="Rectangle 7488"/>
              <p:cNvSpPr>
                <a:spLocks noChangeArrowheads="1"/>
              </p:cNvSpPr>
              <p:nvPr/>
            </p:nvSpPr>
            <p:spPr bwMode="auto">
              <a:xfrm>
                <a:off x="1619" y="2879"/>
                <a:ext cx="58" cy="36"/>
              </a:xfrm>
              <a:prstGeom prst="rect">
                <a:avLst/>
              </a:prstGeom>
              <a:solidFill>
                <a:srgbClr val="38F459"/>
              </a:solidFill>
              <a:ln w="0">
                <a:solidFill>
                  <a:srgbClr val="38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1" name="Rectangle 7489"/>
              <p:cNvSpPr>
                <a:spLocks noChangeArrowheads="1"/>
              </p:cNvSpPr>
              <p:nvPr/>
            </p:nvSpPr>
            <p:spPr bwMode="auto">
              <a:xfrm>
                <a:off x="1619" y="2915"/>
                <a:ext cx="58" cy="39"/>
              </a:xfrm>
              <a:prstGeom prst="rect">
                <a:avLst/>
              </a:prstGeom>
              <a:solidFill>
                <a:srgbClr val="3EF654"/>
              </a:solidFill>
              <a:ln w="0">
                <a:solidFill>
                  <a:srgbClr val="3E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2" name="Rectangle 7490"/>
              <p:cNvSpPr>
                <a:spLocks noChangeArrowheads="1"/>
              </p:cNvSpPr>
              <p:nvPr/>
            </p:nvSpPr>
            <p:spPr bwMode="auto">
              <a:xfrm>
                <a:off x="1619" y="2954"/>
                <a:ext cx="58" cy="37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3" name="Rectangle 7491"/>
              <p:cNvSpPr>
                <a:spLocks noChangeArrowheads="1"/>
              </p:cNvSpPr>
              <p:nvPr/>
            </p:nvSpPr>
            <p:spPr bwMode="auto">
              <a:xfrm>
                <a:off x="1619" y="2991"/>
                <a:ext cx="58" cy="39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4" name="Rectangle 7492"/>
              <p:cNvSpPr>
                <a:spLocks noChangeArrowheads="1"/>
              </p:cNvSpPr>
              <p:nvPr/>
            </p:nvSpPr>
            <p:spPr bwMode="auto">
              <a:xfrm>
                <a:off x="1619" y="3030"/>
                <a:ext cx="58" cy="36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5" name="Rectangle 7493"/>
              <p:cNvSpPr>
                <a:spLocks noChangeArrowheads="1"/>
              </p:cNvSpPr>
              <p:nvPr/>
            </p:nvSpPr>
            <p:spPr bwMode="auto">
              <a:xfrm>
                <a:off x="1619" y="3066"/>
                <a:ext cx="58" cy="39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6" name="Rectangle 7494"/>
              <p:cNvSpPr>
                <a:spLocks noChangeArrowheads="1"/>
              </p:cNvSpPr>
              <p:nvPr/>
            </p:nvSpPr>
            <p:spPr bwMode="auto">
              <a:xfrm>
                <a:off x="1619" y="3105"/>
                <a:ext cx="58" cy="36"/>
              </a:xfrm>
              <a:prstGeom prst="rect">
                <a:avLst/>
              </a:prstGeom>
              <a:solidFill>
                <a:srgbClr val="6BFE36"/>
              </a:solidFill>
              <a:ln w="0">
                <a:solidFill>
                  <a:srgbClr val="6B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7" name="Rectangle 7495"/>
              <p:cNvSpPr>
                <a:spLocks noChangeArrowheads="1"/>
              </p:cNvSpPr>
              <p:nvPr/>
            </p:nvSpPr>
            <p:spPr bwMode="auto">
              <a:xfrm>
                <a:off x="1619" y="3141"/>
                <a:ext cx="58" cy="39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8" name="Rectangle 7496"/>
              <p:cNvSpPr>
                <a:spLocks noChangeArrowheads="1"/>
              </p:cNvSpPr>
              <p:nvPr/>
            </p:nvSpPr>
            <p:spPr bwMode="auto">
              <a:xfrm>
                <a:off x="1619" y="3180"/>
                <a:ext cx="58" cy="39"/>
              </a:xfrm>
              <a:prstGeom prst="rect">
                <a:avLst/>
              </a:prstGeom>
              <a:solidFill>
                <a:srgbClr val="81FF28"/>
              </a:solidFill>
              <a:ln w="0">
                <a:solidFill>
                  <a:srgbClr val="81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69" name="Rectangle 7497"/>
              <p:cNvSpPr>
                <a:spLocks noChangeArrowheads="1"/>
              </p:cNvSpPr>
              <p:nvPr/>
            </p:nvSpPr>
            <p:spPr bwMode="auto">
              <a:xfrm>
                <a:off x="1619" y="3219"/>
                <a:ext cx="58" cy="37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0" name="Rectangle 7498"/>
              <p:cNvSpPr>
                <a:spLocks noChangeArrowheads="1"/>
              </p:cNvSpPr>
              <p:nvPr/>
            </p:nvSpPr>
            <p:spPr bwMode="auto">
              <a:xfrm>
                <a:off x="1619" y="3256"/>
                <a:ext cx="58" cy="39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1" name="Rectangle 7499"/>
              <p:cNvSpPr>
                <a:spLocks noChangeArrowheads="1"/>
              </p:cNvSpPr>
              <p:nvPr/>
            </p:nvSpPr>
            <p:spPr bwMode="auto">
              <a:xfrm>
                <a:off x="1619" y="3295"/>
                <a:ext cx="58" cy="36"/>
              </a:xfrm>
              <a:prstGeom prst="rect">
                <a:avLst/>
              </a:prstGeom>
              <a:solidFill>
                <a:srgbClr val="9FFD14"/>
              </a:solidFill>
              <a:ln w="0">
                <a:solidFill>
                  <a:srgbClr val="9F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2" name="Rectangle 7500"/>
              <p:cNvSpPr>
                <a:spLocks noChangeArrowheads="1"/>
              </p:cNvSpPr>
              <p:nvPr/>
            </p:nvSpPr>
            <p:spPr bwMode="auto">
              <a:xfrm>
                <a:off x="1619" y="3331"/>
                <a:ext cx="58" cy="39"/>
              </a:xfrm>
              <a:prstGeom prst="rect">
                <a:avLst/>
              </a:prstGeom>
              <a:solidFill>
                <a:srgbClr val="A7FC0F"/>
              </a:solidFill>
              <a:ln w="0">
                <a:solidFill>
                  <a:srgbClr val="A7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3" name="Rectangle 7501"/>
              <p:cNvSpPr>
                <a:spLocks noChangeArrowheads="1"/>
              </p:cNvSpPr>
              <p:nvPr/>
            </p:nvSpPr>
            <p:spPr bwMode="auto">
              <a:xfrm>
                <a:off x="1619" y="3370"/>
                <a:ext cx="58" cy="36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4" name="Rectangle 7502"/>
              <p:cNvSpPr>
                <a:spLocks noChangeArrowheads="1"/>
              </p:cNvSpPr>
              <p:nvPr/>
            </p:nvSpPr>
            <p:spPr bwMode="auto">
              <a:xfrm>
                <a:off x="1619" y="3406"/>
                <a:ext cx="58" cy="39"/>
              </a:xfrm>
              <a:prstGeom prst="rect">
                <a:avLst/>
              </a:prstGeom>
              <a:solidFill>
                <a:srgbClr val="AEFA0A"/>
              </a:solidFill>
              <a:ln w="0">
                <a:solidFill>
                  <a:srgbClr val="AEFA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5" name="Rectangle 7503"/>
              <p:cNvSpPr>
                <a:spLocks noChangeArrowheads="1"/>
              </p:cNvSpPr>
              <p:nvPr/>
            </p:nvSpPr>
            <p:spPr bwMode="auto">
              <a:xfrm>
                <a:off x="1619" y="3445"/>
                <a:ext cx="58" cy="37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6" name="Rectangle 7504"/>
              <p:cNvSpPr>
                <a:spLocks noChangeArrowheads="1"/>
              </p:cNvSpPr>
              <p:nvPr/>
            </p:nvSpPr>
            <p:spPr bwMode="auto">
              <a:xfrm>
                <a:off x="1619" y="3482"/>
                <a:ext cx="58" cy="39"/>
              </a:xfrm>
              <a:prstGeom prst="rect">
                <a:avLst/>
              </a:prstGeom>
              <a:solidFill>
                <a:srgbClr val="A2FC12"/>
              </a:solidFill>
              <a:ln w="0">
                <a:solidFill>
                  <a:srgbClr val="A2FC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7" name="Rectangle 7505"/>
              <p:cNvSpPr>
                <a:spLocks noChangeArrowheads="1"/>
              </p:cNvSpPr>
              <p:nvPr/>
            </p:nvSpPr>
            <p:spPr bwMode="auto">
              <a:xfrm>
                <a:off x="1619" y="3521"/>
                <a:ext cx="58" cy="36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8" name="Rectangle 7506"/>
              <p:cNvSpPr>
                <a:spLocks noChangeArrowheads="1"/>
              </p:cNvSpPr>
              <p:nvPr/>
            </p:nvSpPr>
            <p:spPr bwMode="auto">
              <a:xfrm>
                <a:off x="1619" y="3557"/>
                <a:ext cx="58" cy="39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79" name="Rectangle 7507"/>
              <p:cNvSpPr>
                <a:spLocks noChangeArrowheads="1"/>
              </p:cNvSpPr>
              <p:nvPr/>
            </p:nvSpPr>
            <p:spPr bwMode="auto">
              <a:xfrm>
                <a:off x="1619" y="3596"/>
                <a:ext cx="58" cy="39"/>
              </a:xfrm>
              <a:prstGeom prst="rect">
                <a:avLst/>
              </a:prstGeom>
              <a:solidFill>
                <a:srgbClr val="53FB46"/>
              </a:solidFill>
              <a:ln w="0">
                <a:solidFill>
                  <a:srgbClr val="53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0" name="Rectangle 7508"/>
              <p:cNvSpPr>
                <a:spLocks noChangeArrowheads="1"/>
              </p:cNvSpPr>
              <p:nvPr/>
            </p:nvSpPr>
            <p:spPr bwMode="auto">
              <a:xfrm>
                <a:off x="1619" y="3635"/>
                <a:ext cx="58" cy="36"/>
              </a:xfrm>
              <a:prstGeom prst="rect">
                <a:avLst/>
              </a:prstGeom>
              <a:solidFill>
                <a:srgbClr val="26EE64"/>
              </a:solidFill>
              <a:ln w="0">
                <a:solidFill>
                  <a:srgbClr val="26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1" name="Rectangle 7509"/>
              <p:cNvSpPr>
                <a:spLocks noChangeArrowheads="1"/>
              </p:cNvSpPr>
              <p:nvPr/>
            </p:nvSpPr>
            <p:spPr bwMode="auto">
              <a:xfrm>
                <a:off x="1619" y="3671"/>
                <a:ext cx="58" cy="39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2" name="Rectangle 7510"/>
              <p:cNvSpPr>
                <a:spLocks noChangeArrowheads="1"/>
              </p:cNvSpPr>
              <p:nvPr/>
            </p:nvSpPr>
            <p:spPr bwMode="auto">
              <a:xfrm>
                <a:off x="1677" y="2765"/>
                <a:ext cx="59" cy="36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3" name="Rectangle 7511"/>
              <p:cNvSpPr>
                <a:spLocks noChangeArrowheads="1"/>
              </p:cNvSpPr>
              <p:nvPr/>
            </p:nvSpPr>
            <p:spPr bwMode="auto">
              <a:xfrm>
                <a:off x="1677" y="2801"/>
                <a:ext cx="59" cy="39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4" name="Rectangle 7512"/>
              <p:cNvSpPr>
                <a:spLocks noChangeArrowheads="1"/>
              </p:cNvSpPr>
              <p:nvPr/>
            </p:nvSpPr>
            <p:spPr bwMode="auto">
              <a:xfrm>
                <a:off x="1677" y="2840"/>
                <a:ext cx="59" cy="39"/>
              </a:xfrm>
              <a:prstGeom prst="rect">
                <a:avLst/>
              </a:prstGeom>
              <a:solidFill>
                <a:srgbClr val="2CF060"/>
              </a:solidFill>
              <a:ln w="0">
                <a:solidFill>
                  <a:srgbClr val="2C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5" name="Rectangle 7513"/>
              <p:cNvSpPr>
                <a:spLocks noChangeArrowheads="1"/>
              </p:cNvSpPr>
              <p:nvPr/>
            </p:nvSpPr>
            <p:spPr bwMode="auto">
              <a:xfrm>
                <a:off x="1677" y="2879"/>
                <a:ext cx="59" cy="36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6" name="Rectangle 7514"/>
              <p:cNvSpPr>
                <a:spLocks noChangeArrowheads="1"/>
              </p:cNvSpPr>
              <p:nvPr/>
            </p:nvSpPr>
            <p:spPr bwMode="auto">
              <a:xfrm>
                <a:off x="1677" y="2915"/>
                <a:ext cx="59" cy="39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7" name="Rectangle 7515"/>
              <p:cNvSpPr>
                <a:spLocks noChangeArrowheads="1"/>
              </p:cNvSpPr>
              <p:nvPr/>
            </p:nvSpPr>
            <p:spPr bwMode="auto">
              <a:xfrm>
                <a:off x="1677" y="2954"/>
                <a:ext cx="59" cy="37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8" name="Rectangle 7516"/>
              <p:cNvSpPr>
                <a:spLocks noChangeArrowheads="1"/>
              </p:cNvSpPr>
              <p:nvPr/>
            </p:nvSpPr>
            <p:spPr bwMode="auto">
              <a:xfrm>
                <a:off x="1677" y="2991"/>
                <a:ext cx="59" cy="39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89" name="Rectangle 7517"/>
              <p:cNvSpPr>
                <a:spLocks noChangeArrowheads="1"/>
              </p:cNvSpPr>
              <p:nvPr/>
            </p:nvSpPr>
            <p:spPr bwMode="auto">
              <a:xfrm>
                <a:off x="1677" y="3030"/>
                <a:ext cx="59" cy="36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0" name="Rectangle 7518"/>
              <p:cNvSpPr>
                <a:spLocks noChangeArrowheads="1"/>
              </p:cNvSpPr>
              <p:nvPr/>
            </p:nvSpPr>
            <p:spPr bwMode="auto">
              <a:xfrm>
                <a:off x="1677" y="3066"/>
                <a:ext cx="59" cy="39"/>
              </a:xfrm>
              <a:prstGeom prst="rect">
                <a:avLst/>
              </a:prstGeom>
              <a:solidFill>
                <a:srgbClr val="57FB44"/>
              </a:solidFill>
              <a:ln w="0">
                <a:solidFill>
                  <a:srgbClr val="57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1" name="Rectangle 7519"/>
              <p:cNvSpPr>
                <a:spLocks noChangeArrowheads="1"/>
              </p:cNvSpPr>
              <p:nvPr/>
            </p:nvSpPr>
            <p:spPr bwMode="auto">
              <a:xfrm>
                <a:off x="1677" y="3105"/>
                <a:ext cx="59" cy="36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2" name="Rectangle 7520"/>
              <p:cNvSpPr>
                <a:spLocks noChangeArrowheads="1"/>
              </p:cNvSpPr>
              <p:nvPr/>
            </p:nvSpPr>
            <p:spPr bwMode="auto">
              <a:xfrm>
                <a:off x="1677" y="3141"/>
                <a:ext cx="59" cy="39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3" name="Rectangle 7521"/>
              <p:cNvSpPr>
                <a:spLocks noChangeArrowheads="1"/>
              </p:cNvSpPr>
              <p:nvPr/>
            </p:nvSpPr>
            <p:spPr bwMode="auto">
              <a:xfrm>
                <a:off x="1677" y="3180"/>
                <a:ext cx="59" cy="39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4" name="Rectangle 7522"/>
              <p:cNvSpPr>
                <a:spLocks noChangeArrowheads="1"/>
              </p:cNvSpPr>
              <p:nvPr/>
            </p:nvSpPr>
            <p:spPr bwMode="auto">
              <a:xfrm>
                <a:off x="1677" y="3219"/>
                <a:ext cx="59" cy="37"/>
              </a:xfrm>
              <a:prstGeom prst="rect">
                <a:avLst/>
              </a:prstGeom>
              <a:solidFill>
                <a:srgbClr val="7EFF2A"/>
              </a:solidFill>
              <a:ln w="0">
                <a:solidFill>
                  <a:srgbClr val="7E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5" name="Rectangle 7523"/>
              <p:cNvSpPr>
                <a:spLocks noChangeArrowheads="1"/>
              </p:cNvSpPr>
              <p:nvPr/>
            </p:nvSpPr>
            <p:spPr bwMode="auto">
              <a:xfrm>
                <a:off x="1677" y="3256"/>
                <a:ext cx="59" cy="39"/>
              </a:xfrm>
              <a:prstGeom prst="rect">
                <a:avLst/>
              </a:prstGeom>
              <a:solidFill>
                <a:srgbClr val="87FF24"/>
              </a:solidFill>
              <a:ln w="0">
                <a:solidFill>
                  <a:srgbClr val="87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6" name="Rectangle 7524"/>
              <p:cNvSpPr>
                <a:spLocks noChangeArrowheads="1"/>
              </p:cNvSpPr>
              <p:nvPr/>
            </p:nvSpPr>
            <p:spPr bwMode="auto">
              <a:xfrm>
                <a:off x="1677" y="3295"/>
                <a:ext cx="59" cy="36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7" name="Rectangle 7525"/>
              <p:cNvSpPr>
                <a:spLocks noChangeArrowheads="1"/>
              </p:cNvSpPr>
              <p:nvPr/>
            </p:nvSpPr>
            <p:spPr bwMode="auto">
              <a:xfrm>
                <a:off x="1677" y="3331"/>
                <a:ext cx="59" cy="39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8" name="Rectangle 7526"/>
              <p:cNvSpPr>
                <a:spLocks noChangeArrowheads="1"/>
              </p:cNvSpPr>
              <p:nvPr/>
            </p:nvSpPr>
            <p:spPr bwMode="auto">
              <a:xfrm>
                <a:off x="1677" y="3370"/>
                <a:ext cx="59" cy="36"/>
              </a:xfrm>
              <a:prstGeom prst="rect">
                <a:avLst/>
              </a:prstGeom>
              <a:solidFill>
                <a:srgbClr val="9BFD16"/>
              </a:solidFill>
              <a:ln w="0">
                <a:solidFill>
                  <a:srgbClr val="9B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399" name="Rectangle 7527"/>
              <p:cNvSpPr>
                <a:spLocks noChangeArrowheads="1"/>
              </p:cNvSpPr>
              <p:nvPr/>
            </p:nvSpPr>
            <p:spPr bwMode="auto">
              <a:xfrm>
                <a:off x="1677" y="3406"/>
                <a:ext cx="59" cy="39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0" name="Rectangle 7528"/>
              <p:cNvSpPr>
                <a:spLocks noChangeArrowheads="1"/>
              </p:cNvSpPr>
              <p:nvPr/>
            </p:nvSpPr>
            <p:spPr bwMode="auto">
              <a:xfrm>
                <a:off x="1677" y="3445"/>
                <a:ext cx="59" cy="37"/>
              </a:xfrm>
              <a:prstGeom prst="rect">
                <a:avLst/>
              </a:prstGeom>
              <a:solidFill>
                <a:srgbClr val="9AFD17"/>
              </a:solidFill>
              <a:ln w="0">
                <a:solidFill>
                  <a:srgbClr val="9A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1" name="Rectangle 7529"/>
              <p:cNvSpPr>
                <a:spLocks noChangeArrowheads="1"/>
              </p:cNvSpPr>
              <p:nvPr/>
            </p:nvSpPr>
            <p:spPr bwMode="auto">
              <a:xfrm>
                <a:off x="1677" y="3482"/>
                <a:ext cx="59" cy="39"/>
              </a:xfrm>
              <a:prstGeom prst="rect">
                <a:avLst/>
              </a:prstGeom>
              <a:solidFill>
                <a:srgbClr val="92FE1D"/>
              </a:solidFill>
              <a:ln w="0">
                <a:solidFill>
                  <a:srgbClr val="92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2" name="Rectangle 7530"/>
              <p:cNvSpPr>
                <a:spLocks noChangeArrowheads="1"/>
              </p:cNvSpPr>
              <p:nvPr/>
            </p:nvSpPr>
            <p:spPr bwMode="auto">
              <a:xfrm>
                <a:off x="1677" y="3521"/>
                <a:ext cx="59" cy="36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3" name="Rectangle 7531"/>
              <p:cNvSpPr>
                <a:spLocks noChangeArrowheads="1"/>
              </p:cNvSpPr>
              <p:nvPr/>
            </p:nvSpPr>
            <p:spPr bwMode="auto">
              <a:xfrm>
                <a:off x="1677" y="3557"/>
                <a:ext cx="59" cy="39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4" name="Rectangle 7532"/>
              <p:cNvSpPr>
                <a:spLocks noChangeArrowheads="1"/>
              </p:cNvSpPr>
              <p:nvPr/>
            </p:nvSpPr>
            <p:spPr bwMode="auto">
              <a:xfrm>
                <a:off x="1677" y="3596"/>
                <a:ext cx="59" cy="39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5" name="Rectangle 7533"/>
              <p:cNvSpPr>
                <a:spLocks noChangeArrowheads="1"/>
              </p:cNvSpPr>
              <p:nvPr/>
            </p:nvSpPr>
            <p:spPr bwMode="auto">
              <a:xfrm>
                <a:off x="1677" y="3635"/>
                <a:ext cx="59" cy="36"/>
              </a:xfrm>
              <a:prstGeom prst="rect">
                <a:avLst/>
              </a:prstGeom>
              <a:solidFill>
                <a:srgbClr val="20EB69"/>
              </a:solidFill>
              <a:ln w="0">
                <a:solidFill>
                  <a:srgbClr val="20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6" name="Rectangle 7534"/>
              <p:cNvSpPr>
                <a:spLocks noChangeArrowheads="1"/>
              </p:cNvSpPr>
              <p:nvPr/>
            </p:nvSpPr>
            <p:spPr bwMode="auto">
              <a:xfrm>
                <a:off x="1677" y="3671"/>
                <a:ext cx="59" cy="39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7" name="Rectangle 7535"/>
              <p:cNvSpPr>
                <a:spLocks noChangeArrowheads="1"/>
              </p:cNvSpPr>
              <p:nvPr/>
            </p:nvSpPr>
            <p:spPr bwMode="auto">
              <a:xfrm>
                <a:off x="1736" y="2765"/>
                <a:ext cx="58" cy="36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8" name="Rectangle 7536"/>
              <p:cNvSpPr>
                <a:spLocks noChangeArrowheads="1"/>
              </p:cNvSpPr>
              <p:nvPr/>
            </p:nvSpPr>
            <p:spPr bwMode="auto">
              <a:xfrm>
                <a:off x="1736" y="2801"/>
                <a:ext cx="58" cy="39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09" name="Rectangle 7537"/>
              <p:cNvSpPr>
                <a:spLocks noChangeArrowheads="1"/>
              </p:cNvSpPr>
              <p:nvPr/>
            </p:nvSpPr>
            <p:spPr bwMode="auto">
              <a:xfrm>
                <a:off x="1736" y="2840"/>
                <a:ext cx="58" cy="39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0" name="Rectangle 7538"/>
              <p:cNvSpPr>
                <a:spLocks noChangeArrowheads="1"/>
              </p:cNvSpPr>
              <p:nvPr/>
            </p:nvSpPr>
            <p:spPr bwMode="auto">
              <a:xfrm>
                <a:off x="1736" y="2879"/>
                <a:ext cx="58" cy="36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1" name="Rectangle 7539"/>
              <p:cNvSpPr>
                <a:spLocks noChangeArrowheads="1"/>
              </p:cNvSpPr>
              <p:nvPr/>
            </p:nvSpPr>
            <p:spPr bwMode="auto">
              <a:xfrm>
                <a:off x="1736" y="2915"/>
                <a:ext cx="58" cy="39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2" name="Rectangle 7540"/>
              <p:cNvSpPr>
                <a:spLocks noChangeArrowheads="1"/>
              </p:cNvSpPr>
              <p:nvPr/>
            </p:nvSpPr>
            <p:spPr bwMode="auto">
              <a:xfrm>
                <a:off x="1736" y="2954"/>
                <a:ext cx="58" cy="37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3" name="Rectangle 7541"/>
              <p:cNvSpPr>
                <a:spLocks noChangeArrowheads="1"/>
              </p:cNvSpPr>
              <p:nvPr/>
            </p:nvSpPr>
            <p:spPr bwMode="auto">
              <a:xfrm>
                <a:off x="1736" y="2991"/>
                <a:ext cx="58" cy="39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4" name="Rectangle 7542"/>
              <p:cNvSpPr>
                <a:spLocks noChangeArrowheads="1"/>
              </p:cNvSpPr>
              <p:nvPr/>
            </p:nvSpPr>
            <p:spPr bwMode="auto">
              <a:xfrm>
                <a:off x="1736" y="3030"/>
                <a:ext cx="58" cy="36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5" name="Rectangle 7543"/>
              <p:cNvSpPr>
                <a:spLocks noChangeArrowheads="1"/>
              </p:cNvSpPr>
              <p:nvPr/>
            </p:nvSpPr>
            <p:spPr bwMode="auto">
              <a:xfrm>
                <a:off x="1736" y="3066"/>
                <a:ext cx="58" cy="39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6" name="Rectangle 7544"/>
              <p:cNvSpPr>
                <a:spLocks noChangeArrowheads="1"/>
              </p:cNvSpPr>
              <p:nvPr/>
            </p:nvSpPr>
            <p:spPr bwMode="auto">
              <a:xfrm>
                <a:off x="1736" y="3105"/>
                <a:ext cx="58" cy="36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7" name="Rectangle 7545"/>
              <p:cNvSpPr>
                <a:spLocks noChangeArrowheads="1"/>
              </p:cNvSpPr>
              <p:nvPr/>
            </p:nvSpPr>
            <p:spPr bwMode="auto">
              <a:xfrm>
                <a:off x="1736" y="3141"/>
                <a:ext cx="58" cy="39"/>
              </a:xfrm>
              <a:prstGeom prst="rect">
                <a:avLst/>
              </a:prstGeom>
              <a:solidFill>
                <a:srgbClr val="5FFD3F"/>
              </a:solidFill>
              <a:ln w="0">
                <a:solidFill>
                  <a:srgbClr val="5F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8" name="Rectangle 7546"/>
              <p:cNvSpPr>
                <a:spLocks noChangeArrowheads="1"/>
              </p:cNvSpPr>
              <p:nvPr/>
            </p:nvSpPr>
            <p:spPr bwMode="auto">
              <a:xfrm>
                <a:off x="1736" y="3180"/>
                <a:ext cx="58" cy="39"/>
              </a:xfrm>
              <a:prstGeom prst="rect">
                <a:avLst/>
              </a:prstGeom>
              <a:solidFill>
                <a:srgbClr val="68FE39"/>
              </a:solidFill>
              <a:ln w="0">
                <a:solidFill>
                  <a:srgbClr val="68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19" name="Rectangle 7547"/>
              <p:cNvSpPr>
                <a:spLocks noChangeArrowheads="1"/>
              </p:cNvSpPr>
              <p:nvPr/>
            </p:nvSpPr>
            <p:spPr bwMode="auto">
              <a:xfrm>
                <a:off x="1736" y="3219"/>
                <a:ext cx="58" cy="37"/>
              </a:xfrm>
              <a:prstGeom prst="rect">
                <a:avLst/>
              </a:prstGeom>
              <a:solidFill>
                <a:srgbClr val="71FF32"/>
              </a:solidFill>
              <a:ln w="0">
                <a:solidFill>
                  <a:srgbClr val="71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0" name="Rectangle 7548"/>
              <p:cNvSpPr>
                <a:spLocks noChangeArrowheads="1"/>
              </p:cNvSpPr>
              <p:nvPr/>
            </p:nvSpPr>
            <p:spPr bwMode="auto">
              <a:xfrm>
                <a:off x="1736" y="3256"/>
                <a:ext cx="58" cy="39"/>
              </a:xfrm>
              <a:prstGeom prst="rect">
                <a:avLst/>
              </a:prstGeom>
              <a:solidFill>
                <a:srgbClr val="7AFF2D"/>
              </a:solidFill>
              <a:ln w="0">
                <a:solidFill>
                  <a:srgbClr val="7A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1" name="Rectangle 7549"/>
              <p:cNvSpPr>
                <a:spLocks noChangeArrowheads="1"/>
              </p:cNvSpPr>
              <p:nvPr/>
            </p:nvSpPr>
            <p:spPr bwMode="auto">
              <a:xfrm>
                <a:off x="1736" y="3295"/>
                <a:ext cx="58" cy="36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2" name="Rectangle 7550"/>
              <p:cNvSpPr>
                <a:spLocks noChangeArrowheads="1"/>
              </p:cNvSpPr>
              <p:nvPr/>
            </p:nvSpPr>
            <p:spPr bwMode="auto">
              <a:xfrm>
                <a:off x="1736" y="3331"/>
                <a:ext cx="58" cy="39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3" name="Rectangle 7551"/>
              <p:cNvSpPr>
                <a:spLocks noChangeArrowheads="1"/>
              </p:cNvSpPr>
              <p:nvPr/>
            </p:nvSpPr>
            <p:spPr bwMode="auto">
              <a:xfrm>
                <a:off x="1736" y="3370"/>
                <a:ext cx="58" cy="36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4" name="Rectangle 7552"/>
              <p:cNvSpPr>
                <a:spLocks noChangeArrowheads="1"/>
              </p:cNvSpPr>
              <p:nvPr/>
            </p:nvSpPr>
            <p:spPr bwMode="auto">
              <a:xfrm>
                <a:off x="1736" y="3406"/>
                <a:ext cx="58" cy="39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5" name="Rectangle 7553"/>
              <p:cNvSpPr>
                <a:spLocks noChangeArrowheads="1"/>
              </p:cNvSpPr>
              <p:nvPr/>
            </p:nvSpPr>
            <p:spPr bwMode="auto">
              <a:xfrm>
                <a:off x="1736" y="3445"/>
                <a:ext cx="58" cy="37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6" name="Rectangle 7554"/>
              <p:cNvSpPr>
                <a:spLocks noChangeArrowheads="1"/>
              </p:cNvSpPr>
              <p:nvPr/>
            </p:nvSpPr>
            <p:spPr bwMode="auto">
              <a:xfrm>
                <a:off x="1736" y="3482"/>
                <a:ext cx="58" cy="39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7" name="Rectangle 7555"/>
              <p:cNvSpPr>
                <a:spLocks noChangeArrowheads="1"/>
              </p:cNvSpPr>
              <p:nvPr/>
            </p:nvSpPr>
            <p:spPr bwMode="auto">
              <a:xfrm>
                <a:off x="1736" y="3521"/>
                <a:ext cx="58" cy="36"/>
              </a:xfrm>
              <a:prstGeom prst="rect">
                <a:avLst/>
              </a:prstGeom>
              <a:solidFill>
                <a:srgbClr val="75FF30"/>
              </a:solidFill>
              <a:ln w="0">
                <a:solidFill>
                  <a:srgbClr val="75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8" name="Rectangle 7556"/>
              <p:cNvSpPr>
                <a:spLocks noChangeArrowheads="1"/>
              </p:cNvSpPr>
              <p:nvPr/>
            </p:nvSpPr>
            <p:spPr bwMode="auto">
              <a:xfrm>
                <a:off x="1736" y="3557"/>
                <a:ext cx="58" cy="39"/>
              </a:xfrm>
              <a:prstGeom prst="rect">
                <a:avLst/>
              </a:prstGeom>
              <a:solidFill>
                <a:srgbClr val="5FFD3F"/>
              </a:solidFill>
              <a:ln w="0">
                <a:solidFill>
                  <a:srgbClr val="5F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29" name="Rectangle 7557"/>
              <p:cNvSpPr>
                <a:spLocks noChangeArrowheads="1"/>
              </p:cNvSpPr>
              <p:nvPr/>
            </p:nvSpPr>
            <p:spPr bwMode="auto">
              <a:xfrm>
                <a:off x="1736" y="3596"/>
                <a:ext cx="58" cy="39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0" name="Rectangle 7558"/>
              <p:cNvSpPr>
                <a:spLocks noChangeArrowheads="1"/>
              </p:cNvSpPr>
              <p:nvPr/>
            </p:nvSpPr>
            <p:spPr bwMode="auto">
              <a:xfrm>
                <a:off x="1736" y="3635"/>
                <a:ext cx="58" cy="36"/>
              </a:xfrm>
              <a:prstGeom prst="rect">
                <a:avLst/>
              </a:prstGeom>
              <a:solidFill>
                <a:srgbClr val="1AE96C"/>
              </a:solidFill>
              <a:ln w="0">
                <a:solidFill>
                  <a:srgbClr val="1AE9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1" name="Rectangle 7559"/>
              <p:cNvSpPr>
                <a:spLocks noChangeArrowheads="1"/>
              </p:cNvSpPr>
              <p:nvPr/>
            </p:nvSpPr>
            <p:spPr bwMode="auto">
              <a:xfrm>
                <a:off x="1736" y="3671"/>
                <a:ext cx="58" cy="39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2" name="Rectangle 7560"/>
              <p:cNvSpPr>
                <a:spLocks noChangeArrowheads="1"/>
              </p:cNvSpPr>
              <p:nvPr/>
            </p:nvSpPr>
            <p:spPr bwMode="auto">
              <a:xfrm>
                <a:off x="1794" y="2765"/>
                <a:ext cx="62" cy="36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3" name="Rectangle 7561"/>
              <p:cNvSpPr>
                <a:spLocks noChangeArrowheads="1"/>
              </p:cNvSpPr>
              <p:nvPr/>
            </p:nvSpPr>
            <p:spPr bwMode="auto">
              <a:xfrm>
                <a:off x="1794" y="2801"/>
                <a:ext cx="62" cy="39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4" name="Rectangle 7562"/>
              <p:cNvSpPr>
                <a:spLocks noChangeArrowheads="1"/>
              </p:cNvSpPr>
              <p:nvPr/>
            </p:nvSpPr>
            <p:spPr bwMode="auto">
              <a:xfrm>
                <a:off x="1794" y="2840"/>
                <a:ext cx="62" cy="39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5" name="Rectangle 7563"/>
              <p:cNvSpPr>
                <a:spLocks noChangeArrowheads="1"/>
              </p:cNvSpPr>
              <p:nvPr/>
            </p:nvSpPr>
            <p:spPr bwMode="auto">
              <a:xfrm>
                <a:off x="1794" y="2879"/>
                <a:ext cx="62" cy="36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6" name="Rectangle 7564"/>
              <p:cNvSpPr>
                <a:spLocks noChangeArrowheads="1"/>
              </p:cNvSpPr>
              <p:nvPr/>
            </p:nvSpPr>
            <p:spPr bwMode="auto">
              <a:xfrm>
                <a:off x="1794" y="2915"/>
                <a:ext cx="62" cy="39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7" name="Rectangle 7565"/>
              <p:cNvSpPr>
                <a:spLocks noChangeArrowheads="1"/>
              </p:cNvSpPr>
              <p:nvPr/>
            </p:nvSpPr>
            <p:spPr bwMode="auto">
              <a:xfrm>
                <a:off x="1794" y="2954"/>
                <a:ext cx="62" cy="37"/>
              </a:xfrm>
              <a:prstGeom prst="rect">
                <a:avLst/>
              </a:prstGeom>
              <a:solidFill>
                <a:srgbClr val="30F25E"/>
              </a:solidFill>
              <a:ln w="0">
                <a:solidFill>
                  <a:srgbClr val="30F2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8" name="Rectangle 7566"/>
              <p:cNvSpPr>
                <a:spLocks noChangeArrowheads="1"/>
              </p:cNvSpPr>
              <p:nvPr/>
            </p:nvSpPr>
            <p:spPr bwMode="auto">
              <a:xfrm>
                <a:off x="1794" y="2991"/>
                <a:ext cx="62" cy="39"/>
              </a:xfrm>
              <a:prstGeom prst="rect">
                <a:avLst/>
              </a:prstGeom>
              <a:solidFill>
                <a:srgbClr val="36F45A"/>
              </a:solidFill>
              <a:ln w="0">
                <a:solidFill>
                  <a:srgbClr val="36F4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39" name="Rectangle 7567"/>
              <p:cNvSpPr>
                <a:spLocks noChangeArrowheads="1"/>
              </p:cNvSpPr>
              <p:nvPr/>
            </p:nvSpPr>
            <p:spPr bwMode="auto">
              <a:xfrm>
                <a:off x="1794" y="3030"/>
                <a:ext cx="62" cy="36"/>
              </a:xfrm>
              <a:prstGeom prst="rect">
                <a:avLst/>
              </a:prstGeom>
              <a:solidFill>
                <a:srgbClr val="3DF555"/>
              </a:solidFill>
              <a:ln w="0">
                <a:solidFill>
                  <a:srgbClr val="3DF5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0" name="Rectangle 7568"/>
              <p:cNvSpPr>
                <a:spLocks noChangeArrowheads="1"/>
              </p:cNvSpPr>
              <p:nvPr/>
            </p:nvSpPr>
            <p:spPr bwMode="auto">
              <a:xfrm>
                <a:off x="1794" y="3066"/>
                <a:ext cx="62" cy="39"/>
              </a:xfrm>
              <a:prstGeom prst="rect">
                <a:avLst/>
              </a:prstGeom>
              <a:solidFill>
                <a:srgbClr val="44F750"/>
              </a:solidFill>
              <a:ln w="0">
                <a:solidFill>
                  <a:srgbClr val="44F7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1" name="Rectangle 7569"/>
              <p:cNvSpPr>
                <a:spLocks noChangeArrowheads="1"/>
              </p:cNvSpPr>
              <p:nvPr/>
            </p:nvSpPr>
            <p:spPr bwMode="auto">
              <a:xfrm>
                <a:off x="1794" y="3105"/>
                <a:ext cx="62" cy="36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2" name="Rectangle 7570"/>
              <p:cNvSpPr>
                <a:spLocks noChangeArrowheads="1"/>
              </p:cNvSpPr>
              <p:nvPr/>
            </p:nvSpPr>
            <p:spPr bwMode="auto">
              <a:xfrm>
                <a:off x="1794" y="3141"/>
                <a:ext cx="62" cy="39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3" name="Rectangle 7571"/>
              <p:cNvSpPr>
                <a:spLocks noChangeArrowheads="1"/>
              </p:cNvSpPr>
              <p:nvPr/>
            </p:nvSpPr>
            <p:spPr bwMode="auto">
              <a:xfrm>
                <a:off x="1794" y="3180"/>
                <a:ext cx="62" cy="39"/>
              </a:xfrm>
              <a:prstGeom prst="rect">
                <a:avLst/>
              </a:prstGeom>
              <a:solidFill>
                <a:srgbClr val="5DFD3F"/>
              </a:solidFill>
              <a:ln w="0">
                <a:solidFill>
                  <a:srgbClr val="5D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4" name="Rectangle 7572"/>
              <p:cNvSpPr>
                <a:spLocks noChangeArrowheads="1"/>
              </p:cNvSpPr>
              <p:nvPr/>
            </p:nvSpPr>
            <p:spPr bwMode="auto">
              <a:xfrm>
                <a:off x="1794" y="3219"/>
                <a:ext cx="62" cy="37"/>
              </a:xfrm>
              <a:prstGeom prst="rect">
                <a:avLst/>
              </a:prstGeom>
              <a:solidFill>
                <a:srgbClr val="66FE3A"/>
              </a:solidFill>
              <a:ln w="0">
                <a:solidFill>
                  <a:srgbClr val="66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5" name="Rectangle 7573"/>
              <p:cNvSpPr>
                <a:spLocks noChangeArrowheads="1"/>
              </p:cNvSpPr>
              <p:nvPr/>
            </p:nvSpPr>
            <p:spPr bwMode="auto">
              <a:xfrm>
                <a:off x="1794" y="3256"/>
                <a:ext cx="62" cy="39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6" name="Rectangle 7574"/>
              <p:cNvSpPr>
                <a:spLocks noChangeArrowheads="1"/>
              </p:cNvSpPr>
              <p:nvPr/>
            </p:nvSpPr>
            <p:spPr bwMode="auto">
              <a:xfrm>
                <a:off x="1794" y="3295"/>
                <a:ext cx="62" cy="36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7" name="Rectangle 7575"/>
              <p:cNvSpPr>
                <a:spLocks noChangeArrowheads="1"/>
              </p:cNvSpPr>
              <p:nvPr/>
            </p:nvSpPr>
            <p:spPr bwMode="auto">
              <a:xfrm>
                <a:off x="1794" y="3331"/>
                <a:ext cx="62" cy="39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8" name="Rectangle 7576"/>
              <p:cNvSpPr>
                <a:spLocks noChangeArrowheads="1"/>
              </p:cNvSpPr>
              <p:nvPr/>
            </p:nvSpPr>
            <p:spPr bwMode="auto">
              <a:xfrm>
                <a:off x="1794" y="3370"/>
                <a:ext cx="62" cy="36"/>
              </a:xfrm>
              <a:prstGeom prst="rect">
                <a:avLst/>
              </a:prstGeom>
              <a:solidFill>
                <a:srgbClr val="80FF28"/>
              </a:solidFill>
              <a:ln w="0">
                <a:solidFill>
                  <a:srgbClr val="80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49" name="Rectangle 7577"/>
              <p:cNvSpPr>
                <a:spLocks noChangeArrowheads="1"/>
              </p:cNvSpPr>
              <p:nvPr/>
            </p:nvSpPr>
            <p:spPr bwMode="auto">
              <a:xfrm>
                <a:off x="1794" y="3406"/>
                <a:ext cx="62" cy="39"/>
              </a:xfrm>
              <a:prstGeom prst="rect">
                <a:avLst/>
              </a:prstGeom>
              <a:solidFill>
                <a:srgbClr val="81FF27"/>
              </a:solidFill>
              <a:ln w="0">
                <a:solidFill>
                  <a:srgbClr val="81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0" name="Rectangle 7578"/>
              <p:cNvSpPr>
                <a:spLocks noChangeArrowheads="1"/>
              </p:cNvSpPr>
              <p:nvPr/>
            </p:nvSpPr>
            <p:spPr bwMode="auto">
              <a:xfrm>
                <a:off x="1794" y="3445"/>
                <a:ext cx="62" cy="37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1" name="Rectangle 7579"/>
              <p:cNvSpPr>
                <a:spLocks noChangeArrowheads="1"/>
              </p:cNvSpPr>
              <p:nvPr/>
            </p:nvSpPr>
            <p:spPr bwMode="auto">
              <a:xfrm>
                <a:off x="1794" y="3482"/>
                <a:ext cx="62" cy="39"/>
              </a:xfrm>
              <a:prstGeom prst="rect">
                <a:avLst/>
              </a:prstGeom>
              <a:solidFill>
                <a:srgbClr val="78FF2E"/>
              </a:solidFill>
              <a:ln w="0">
                <a:solidFill>
                  <a:srgbClr val="78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2" name="Rectangle 7580"/>
              <p:cNvSpPr>
                <a:spLocks noChangeArrowheads="1"/>
              </p:cNvSpPr>
              <p:nvPr/>
            </p:nvSpPr>
            <p:spPr bwMode="auto">
              <a:xfrm>
                <a:off x="1794" y="3521"/>
                <a:ext cx="62" cy="36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3" name="Rectangle 7581"/>
              <p:cNvSpPr>
                <a:spLocks noChangeArrowheads="1"/>
              </p:cNvSpPr>
              <p:nvPr/>
            </p:nvSpPr>
            <p:spPr bwMode="auto">
              <a:xfrm>
                <a:off x="1794" y="3557"/>
                <a:ext cx="62" cy="39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4" name="Rectangle 7582"/>
              <p:cNvSpPr>
                <a:spLocks noChangeArrowheads="1"/>
              </p:cNvSpPr>
              <p:nvPr/>
            </p:nvSpPr>
            <p:spPr bwMode="auto">
              <a:xfrm>
                <a:off x="1794" y="3596"/>
                <a:ext cx="62" cy="39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5" name="Rectangle 7583"/>
              <p:cNvSpPr>
                <a:spLocks noChangeArrowheads="1"/>
              </p:cNvSpPr>
              <p:nvPr/>
            </p:nvSpPr>
            <p:spPr bwMode="auto">
              <a:xfrm>
                <a:off x="1794" y="3635"/>
                <a:ext cx="62" cy="36"/>
              </a:xfrm>
              <a:prstGeom prst="rect">
                <a:avLst/>
              </a:prstGeom>
              <a:solidFill>
                <a:srgbClr val="16E76F"/>
              </a:solidFill>
              <a:ln w="0">
                <a:solidFill>
                  <a:srgbClr val="16E7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6" name="Rectangle 7584"/>
              <p:cNvSpPr>
                <a:spLocks noChangeArrowheads="1"/>
              </p:cNvSpPr>
              <p:nvPr/>
            </p:nvSpPr>
            <p:spPr bwMode="auto">
              <a:xfrm>
                <a:off x="1794" y="3671"/>
                <a:ext cx="62" cy="39"/>
              </a:xfrm>
              <a:prstGeom prst="rect">
                <a:avLst/>
              </a:prstGeom>
              <a:solidFill>
                <a:srgbClr val="00D389"/>
              </a:solidFill>
              <a:ln w="0">
                <a:solidFill>
                  <a:srgbClr val="00D3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7" name="Rectangle 7585"/>
              <p:cNvSpPr>
                <a:spLocks noChangeArrowheads="1"/>
              </p:cNvSpPr>
              <p:nvPr/>
            </p:nvSpPr>
            <p:spPr bwMode="auto">
              <a:xfrm>
                <a:off x="1856" y="2765"/>
                <a:ext cx="58" cy="36"/>
              </a:xfrm>
              <a:prstGeom prst="rect">
                <a:avLst/>
              </a:prstGeom>
              <a:solidFill>
                <a:srgbClr val="1BEA6C"/>
              </a:solidFill>
              <a:ln w="0">
                <a:solidFill>
                  <a:srgbClr val="1BEA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8" name="Rectangle 7586"/>
              <p:cNvSpPr>
                <a:spLocks noChangeArrowheads="1"/>
              </p:cNvSpPr>
              <p:nvPr/>
            </p:nvSpPr>
            <p:spPr bwMode="auto">
              <a:xfrm>
                <a:off x="1856" y="2801"/>
                <a:ext cx="58" cy="39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59" name="Rectangle 7587"/>
              <p:cNvSpPr>
                <a:spLocks noChangeArrowheads="1"/>
              </p:cNvSpPr>
              <p:nvPr/>
            </p:nvSpPr>
            <p:spPr bwMode="auto">
              <a:xfrm>
                <a:off x="1856" y="2840"/>
                <a:ext cx="58" cy="39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0" name="Rectangle 7588"/>
              <p:cNvSpPr>
                <a:spLocks noChangeArrowheads="1"/>
              </p:cNvSpPr>
              <p:nvPr/>
            </p:nvSpPr>
            <p:spPr bwMode="auto">
              <a:xfrm>
                <a:off x="1856" y="2879"/>
                <a:ext cx="58" cy="36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1" name="Rectangle 7589"/>
              <p:cNvSpPr>
                <a:spLocks noChangeArrowheads="1"/>
              </p:cNvSpPr>
              <p:nvPr/>
            </p:nvSpPr>
            <p:spPr bwMode="auto">
              <a:xfrm>
                <a:off x="1856" y="2915"/>
                <a:ext cx="58" cy="39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2" name="Rectangle 7590"/>
              <p:cNvSpPr>
                <a:spLocks noChangeArrowheads="1"/>
              </p:cNvSpPr>
              <p:nvPr/>
            </p:nvSpPr>
            <p:spPr bwMode="auto">
              <a:xfrm>
                <a:off x="1856" y="2954"/>
                <a:ext cx="58" cy="37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3" name="Rectangle 7591"/>
              <p:cNvSpPr>
                <a:spLocks noChangeArrowheads="1"/>
              </p:cNvSpPr>
              <p:nvPr/>
            </p:nvSpPr>
            <p:spPr bwMode="auto">
              <a:xfrm>
                <a:off x="1856" y="2991"/>
                <a:ext cx="58" cy="39"/>
              </a:xfrm>
              <a:prstGeom prst="rect">
                <a:avLst/>
              </a:prstGeom>
              <a:solidFill>
                <a:srgbClr val="30F25D"/>
              </a:solidFill>
              <a:ln w="0">
                <a:solidFill>
                  <a:srgbClr val="30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4" name="Rectangle 7592"/>
              <p:cNvSpPr>
                <a:spLocks noChangeArrowheads="1"/>
              </p:cNvSpPr>
              <p:nvPr/>
            </p:nvSpPr>
            <p:spPr bwMode="auto">
              <a:xfrm>
                <a:off x="1856" y="3030"/>
                <a:ext cx="58" cy="36"/>
              </a:xfrm>
              <a:prstGeom prst="rect">
                <a:avLst/>
              </a:prstGeom>
              <a:solidFill>
                <a:srgbClr val="36F45A"/>
              </a:solidFill>
              <a:ln w="0">
                <a:solidFill>
                  <a:srgbClr val="36F4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5" name="Rectangle 7593"/>
              <p:cNvSpPr>
                <a:spLocks noChangeArrowheads="1"/>
              </p:cNvSpPr>
              <p:nvPr/>
            </p:nvSpPr>
            <p:spPr bwMode="auto">
              <a:xfrm>
                <a:off x="1856" y="3066"/>
                <a:ext cx="58" cy="39"/>
              </a:xfrm>
              <a:prstGeom prst="rect">
                <a:avLst/>
              </a:prstGeom>
              <a:solidFill>
                <a:srgbClr val="3DF555"/>
              </a:solidFill>
              <a:ln w="0">
                <a:solidFill>
                  <a:srgbClr val="3DF5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6" name="Rectangle 7594"/>
              <p:cNvSpPr>
                <a:spLocks noChangeArrowheads="1"/>
              </p:cNvSpPr>
              <p:nvPr/>
            </p:nvSpPr>
            <p:spPr bwMode="auto">
              <a:xfrm>
                <a:off x="1856" y="3105"/>
                <a:ext cx="58" cy="36"/>
              </a:xfrm>
              <a:prstGeom prst="rect">
                <a:avLst/>
              </a:prstGeom>
              <a:solidFill>
                <a:srgbClr val="44F750"/>
              </a:solidFill>
              <a:ln w="0">
                <a:solidFill>
                  <a:srgbClr val="44F7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7" name="Rectangle 7595"/>
              <p:cNvSpPr>
                <a:spLocks noChangeArrowheads="1"/>
              </p:cNvSpPr>
              <p:nvPr/>
            </p:nvSpPr>
            <p:spPr bwMode="auto">
              <a:xfrm>
                <a:off x="1856" y="3141"/>
                <a:ext cx="58" cy="39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8" name="Rectangle 7596"/>
              <p:cNvSpPr>
                <a:spLocks noChangeArrowheads="1"/>
              </p:cNvSpPr>
              <p:nvPr/>
            </p:nvSpPr>
            <p:spPr bwMode="auto">
              <a:xfrm>
                <a:off x="1856" y="3180"/>
                <a:ext cx="58" cy="39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69" name="Rectangle 7597"/>
              <p:cNvSpPr>
                <a:spLocks noChangeArrowheads="1"/>
              </p:cNvSpPr>
              <p:nvPr/>
            </p:nvSpPr>
            <p:spPr bwMode="auto">
              <a:xfrm>
                <a:off x="1856" y="3219"/>
                <a:ext cx="58" cy="37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0" name="Rectangle 7598"/>
              <p:cNvSpPr>
                <a:spLocks noChangeArrowheads="1"/>
              </p:cNvSpPr>
              <p:nvPr/>
            </p:nvSpPr>
            <p:spPr bwMode="auto">
              <a:xfrm>
                <a:off x="1856" y="3256"/>
                <a:ext cx="58" cy="39"/>
              </a:xfrm>
              <a:prstGeom prst="rect">
                <a:avLst/>
              </a:prstGeom>
              <a:solidFill>
                <a:srgbClr val="65FD3B"/>
              </a:solidFill>
              <a:ln w="0">
                <a:solidFill>
                  <a:srgbClr val="65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1" name="Rectangle 7599"/>
              <p:cNvSpPr>
                <a:spLocks noChangeArrowheads="1"/>
              </p:cNvSpPr>
              <p:nvPr/>
            </p:nvSpPr>
            <p:spPr bwMode="auto">
              <a:xfrm>
                <a:off x="1856" y="3295"/>
                <a:ext cx="58" cy="36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2" name="Rectangle 7600"/>
              <p:cNvSpPr>
                <a:spLocks noChangeArrowheads="1"/>
              </p:cNvSpPr>
              <p:nvPr/>
            </p:nvSpPr>
            <p:spPr bwMode="auto">
              <a:xfrm>
                <a:off x="1856" y="3331"/>
                <a:ext cx="58" cy="39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3" name="Rectangle 7601"/>
              <p:cNvSpPr>
                <a:spLocks noChangeArrowheads="1"/>
              </p:cNvSpPr>
              <p:nvPr/>
            </p:nvSpPr>
            <p:spPr bwMode="auto">
              <a:xfrm>
                <a:off x="1856" y="3370"/>
                <a:ext cx="58" cy="36"/>
              </a:xfrm>
              <a:prstGeom prst="rect">
                <a:avLst/>
              </a:prstGeom>
              <a:solidFill>
                <a:srgbClr val="75FF2F"/>
              </a:solidFill>
              <a:ln w="0">
                <a:solidFill>
                  <a:srgbClr val="75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4" name="Rectangle 7602"/>
              <p:cNvSpPr>
                <a:spLocks noChangeArrowheads="1"/>
              </p:cNvSpPr>
              <p:nvPr/>
            </p:nvSpPr>
            <p:spPr bwMode="auto">
              <a:xfrm>
                <a:off x="1856" y="3406"/>
                <a:ext cx="58" cy="39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5" name="Rectangle 7603"/>
              <p:cNvSpPr>
                <a:spLocks noChangeArrowheads="1"/>
              </p:cNvSpPr>
              <p:nvPr/>
            </p:nvSpPr>
            <p:spPr bwMode="auto">
              <a:xfrm>
                <a:off x="1856" y="3445"/>
                <a:ext cx="58" cy="37"/>
              </a:xfrm>
              <a:prstGeom prst="rect">
                <a:avLst/>
              </a:prstGeom>
              <a:solidFill>
                <a:srgbClr val="75FF30"/>
              </a:solidFill>
              <a:ln w="0">
                <a:solidFill>
                  <a:srgbClr val="75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6" name="Rectangle 7604"/>
              <p:cNvSpPr>
                <a:spLocks noChangeArrowheads="1"/>
              </p:cNvSpPr>
              <p:nvPr/>
            </p:nvSpPr>
            <p:spPr bwMode="auto">
              <a:xfrm>
                <a:off x="1856" y="3482"/>
                <a:ext cx="58" cy="39"/>
              </a:xfrm>
              <a:prstGeom prst="rect">
                <a:avLst/>
              </a:prstGeom>
              <a:solidFill>
                <a:srgbClr val="6EFE35"/>
              </a:solidFill>
              <a:ln w="0">
                <a:solidFill>
                  <a:srgbClr val="6E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7" name="Rectangle 7605"/>
              <p:cNvSpPr>
                <a:spLocks noChangeArrowheads="1"/>
              </p:cNvSpPr>
              <p:nvPr/>
            </p:nvSpPr>
            <p:spPr bwMode="auto">
              <a:xfrm>
                <a:off x="1856" y="3521"/>
                <a:ext cx="58" cy="36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8" name="Rectangle 7606"/>
              <p:cNvSpPr>
                <a:spLocks noChangeArrowheads="1"/>
              </p:cNvSpPr>
              <p:nvPr/>
            </p:nvSpPr>
            <p:spPr bwMode="auto">
              <a:xfrm>
                <a:off x="1856" y="3557"/>
                <a:ext cx="58" cy="39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79" name="Rectangle 7607"/>
              <p:cNvSpPr>
                <a:spLocks noChangeArrowheads="1"/>
              </p:cNvSpPr>
              <p:nvPr/>
            </p:nvSpPr>
            <p:spPr bwMode="auto">
              <a:xfrm>
                <a:off x="1856" y="3596"/>
                <a:ext cx="58" cy="39"/>
              </a:xfrm>
              <a:prstGeom prst="rect">
                <a:avLst/>
              </a:prstGeom>
              <a:solidFill>
                <a:srgbClr val="33F35C"/>
              </a:solidFill>
              <a:ln w="0">
                <a:solidFill>
                  <a:srgbClr val="33F3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0" name="Rectangle 7608"/>
              <p:cNvSpPr>
                <a:spLocks noChangeArrowheads="1"/>
              </p:cNvSpPr>
              <p:nvPr/>
            </p:nvSpPr>
            <p:spPr bwMode="auto">
              <a:xfrm>
                <a:off x="1856" y="3635"/>
                <a:ext cx="58" cy="36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1" name="Rectangle 7609"/>
              <p:cNvSpPr>
                <a:spLocks noChangeArrowheads="1"/>
              </p:cNvSpPr>
              <p:nvPr/>
            </p:nvSpPr>
            <p:spPr bwMode="auto">
              <a:xfrm>
                <a:off x="1856" y="3671"/>
                <a:ext cx="58" cy="39"/>
              </a:xfrm>
              <a:prstGeom prst="rect">
                <a:avLst/>
              </a:prstGeom>
              <a:solidFill>
                <a:srgbClr val="00D38A"/>
              </a:solidFill>
              <a:ln w="0">
                <a:solidFill>
                  <a:srgbClr val="00D3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2" name="Rectangle 7610"/>
              <p:cNvSpPr>
                <a:spLocks noChangeArrowheads="1"/>
              </p:cNvSpPr>
              <p:nvPr/>
            </p:nvSpPr>
            <p:spPr bwMode="auto">
              <a:xfrm>
                <a:off x="1914" y="2765"/>
                <a:ext cx="59" cy="36"/>
              </a:xfrm>
              <a:prstGeom prst="rect">
                <a:avLst/>
              </a:prstGeom>
              <a:solidFill>
                <a:srgbClr val="19E96D"/>
              </a:solidFill>
              <a:ln w="0">
                <a:solidFill>
                  <a:srgbClr val="19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3" name="Rectangle 7611"/>
              <p:cNvSpPr>
                <a:spLocks noChangeArrowheads="1"/>
              </p:cNvSpPr>
              <p:nvPr/>
            </p:nvSpPr>
            <p:spPr bwMode="auto">
              <a:xfrm>
                <a:off x="1914" y="2801"/>
                <a:ext cx="59" cy="39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4" name="Rectangle 7612"/>
              <p:cNvSpPr>
                <a:spLocks noChangeArrowheads="1"/>
              </p:cNvSpPr>
              <p:nvPr/>
            </p:nvSpPr>
            <p:spPr bwMode="auto">
              <a:xfrm>
                <a:off x="1914" y="2840"/>
                <a:ext cx="59" cy="39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5" name="Rectangle 7613"/>
              <p:cNvSpPr>
                <a:spLocks noChangeArrowheads="1"/>
              </p:cNvSpPr>
              <p:nvPr/>
            </p:nvSpPr>
            <p:spPr bwMode="auto">
              <a:xfrm>
                <a:off x="1914" y="2879"/>
                <a:ext cx="59" cy="36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6" name="Rectangle 7614"/>
              <p:cNvSpPr>
                <a:spLocks noChangeArrowheads="1"/>
              </p:cNvSpPr>
              <p:nvPr/>
            </p:nvSpPr>
            <p:spPr bwMode="auto">
              <a:xfrm>
                <a:off x="1914" y="2915"/>
                <a:ext cx="59" cy="39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7" name="Rectangle 7615"/>
              <p:cNvSpPr>
                <a:spLocks noChangeArrowheads="1"/>
              </p:cNvSpPr>
              <p:nvPr/>
            </p:nvSpPr>
            <p:spPr bwMode="auto">
              <a:xfrm>
                <a:off x="1914" y="2954"/>
                <a:ext cx="59" cy="37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8" name="Rectangle 7616"/>
              <p:cNvSpPr>
                <a:spLocks noChangeArrowheads="1"/>
              </p:cNvSpPr>
              <p:nvPr/>
            </p:nvSpPr>
            <p:spPr bwMode="auto">
              <a:xfrm>
                <a:off x="1914" y="2991"/>
                <a:ext cx="59" cy="39"/>
              </a:xfrm>
              <a:prstGeom prst="rect">
                <a:avLst/>
              </a:prstGeom>
              <a:solidFill>
                <a:srgbClr val="2CF060"/>
              </a:solidFill>
              <a:ln w="0">
                <a:solidFill>
                  <a:srgbClr val="2C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89" name="Rectangle 7617"/>
              <p:cNvSpPr>
                <a:spLocks noChangeArrowheads="1"/>
              </p:cNvSpPr>
              <p:nvPr/>
            </p:nvSpPr>
            <p:spPr bwMode="auto">
              <a:xfrm>
                <a:off x="1914" y="3030"/>
                <a:ext cx="59" cy="36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0" name="Rectangle 7618"/>
              <p:cNvSpPr>
                <a:spLocks noChangeArrowheads="1"/>
              </p:cNvSpPr>
              <p:nvPr/>
            </p:nvSpPr>
            <p:spPr bwMode="auto">
              <a:xfrm>
                <a:off x="1914" y="3066"/>
                <a:ext cx="59" cy="39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1" name="Rectangle 7619"/>
              <p:cNvSpPr>
                <a:spLocks noChangeArrowheads="1"/>
              </p:cNvSpPr>
              <p:nvPr/>
            </p:nvSpPr>
            <p:spPr bwMode="auto">
              <a:xfrm>
                <a:off x="1914" y="3105"/>
                <a:ext cx="59" cy="36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2" name="Rectangle 7620"/>
              <p:cNvSpPr>
                <a:spLocks noChangeArrowheads="1"/>
              </p:cNvSpPr>
              <p:nvPr/>
            </p:nvSpPr>
            <p:spPr bwMode="auto">
              <a:xfrm>
                <a:off x="1914" y="3141"/>
                <a:ext cx="59" cy="39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3" name="Rectangle 7621"/>
              <p:cNvSpPr>
                <a:spLocks noChangeArrowheads="1"/>
              </p:cNvSpPr>
              <p:nvPr/>
            </p:nvSpPr>
            <p:spPr bwMode="auto">
              <a:xfrm>
                <a:off x="1914" y="3180"/>
                <a:ext cx="59" cy="39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4" name="Rectangle 7622"/>
              <p:cNvSpPr>
                <a:spLocks noChangeArrowheads="1"/>
              </p:cNvSpPr>
              <p:nvPr/>
            </p:nvSpPr>
            <p:spPr bwMode="auto">
              <a:xfrm>
                <a:off x="1914" y="3219"/>
                <a:ext cx="59" cy="37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5" name="Rectangle 7623"/>
              <p:cNvSpPr>
                <a:spLocks noChangeArrowheads="1"/>
              </p:cNvSpPr>
              <p:nvPr/>
            </p:nvSpPr>
            <p:spPr bwMode="auto">
              <a:xfrm>
                <a:off x="1914" y="3256"/>
                <a:ext cx="59" cy="39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6" name="Rectangle 7624"/>
              <p:cNvSpPr>
                <a:spLocks noChangeArrowheads="1"/>
              </p:cNvSpPr>
              <p:nvPr/>
            </p:nvSpPr>
            <p:spPr bwMode="auto">
              <a:xfrm>
                <a:off x="1914" y="3295"/>
                <a:ext cx="59" cy="36"/>
              </a:xfrm>
              <a:prstGeom prst="rect">
                <a:avLst/>
              </a:prstGeom>
              <a:solidFill>
                <a:srgbClr val="63FD3C"/>
              </a:solidFill>
              <a:ln w="0">
                <a:solidFill>
                  <a:srgbClr val="63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7" name="Rectangle 7625"/>
              <p:cNvSpPr>
                <a:spLocks noChangeArrowheads="1"/>
              </p:cNvSpPr>
              <p:nvPr/>
            </p:nvSpPr>
            <p:spPr bwMode="auto">
              <a:xfrm>
                <a:off x="1914" y="3331"/>
                <a:ext cx="59" cy="39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8" name="Rectangle 7626"/>
              <p:cNvSpPr>
                <a:spLocks noChangeArrowheads="1"/>
              </p:cNvSpPr>
              <p:nvPr/>
            </p:nvSpPr>
            <p:spPr bwMode="auto">
              <a:xfrm>
                <a:off x="1914" y="3370"/>
                <a:ext cx="59" cy="36"/>
              </a:xfrm>
              <a:prstGeom prst="rect">
                <a:avLst/>
              </a:prstGeom>
              <a:solidFill>
                <a:srgbClr val="6DFE35"/>
              </a:solidFill>
              <a:ln w="0">
                <a:solidFill>
                  <a:srgbClr val="6D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499" name="Rectangle 7627"/>
              <p:cNvSpPr>
                <a:spLocks noChangeArrowheads="1"/>
              </p:cNvSpPr>
              <p:nvPr/>
            </p:nvSpPr>
            <p:spPr bwMode="auto">
              <a:xfrm>
                <a:off x="1914" y="3406"/>
                <a:ext cx="59" cy="39"/>
              </a:xfrm>
              <a:prstGeom prst="rect">
                <a:avLst/>
              </a:prstGeom>
              <a:solidFill>
                <a:srgbClr val="6EFE35"/>
              </a:solidFill>
              <a:ln w="0">
                <a:solidFill>
                  <a:srgbClr val="6E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0" name="Rectangle 7628"/>
              <p:cNvSpPr>
                <a:spLocks noChangeArrowheads="1"/>
              </p:cNvSpPr>
              <p:nvPr/>
            </p:nvSpPr>
            <p:spPr bwMode="auto">
              <a:xfrm>
                <a:off x="1914" y="3445"/>
                <a:ext cx="59" cy="37"/>
              </a:xfrm>
              <a:prstGeom prst="rect">
                <a:avLst/>
              </a:prstGeom>
              <a:solidFill>
                <a:srgbClr val="6BFE36"/>
              </a:solidFill>
              <a:ln w="0">
                <a:solidFill>
                  <a:srgbClr val="6B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1" name="Rectangle 7629"/>
              <p:cNvSpPr>
                <a:spLocks noChangeArrowheads="1"/>
              </p:cNvSpPr>
              <p:nvPr/>
            </p:nvSpPr>
            <p:spPr bwMode="auto">
              <a:xfrm>
                <a:off x="1914" y="3482"/>
                <a:ext cx="59" cy="39"/>
              </a:xfrm>
              <a:prstGeom prst="rect">
                <a:avLst/>
              </a:prstGeom>
              <a:solidFill>
                <a:srgbClr val="65FD3B"/>
              </a:solidFill>
              <a:ln w="0">
                <a:solidFill>
                  <a:srgbClr val="65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2" name="Rectangle 7630"/>
              <p:cNvSpPr>
                <a:spLocks noChangeArrowheads="1"/>
              </p:cNvSpPr>
              <p:nvPr/>
            </p:nvSpPr>
            <p:spPr bwMode="auto">
              <a:xfrm>
                <a:off x="1914" y="3521"/>
                <a:ext cx="59" cy="36"/>
              </a:xfrm>
              <a:prstGeom prst="rect">
                <a:avLst/>
              </a:prstGeom>
              <a:solidFill>
                <a:srgbClr val="59FC43"/>
              </a:solidFill>
              <a:ln w="0">
                <a:solidFill>
                  <a:srgbClr val="59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3" name="Rectangle 7631"/>
              <p:cNvSpPr>
                <a:spLocks noChangeArrowheads="1"/>
              </p:cNvSpPr>
              <p:nvPr/>
            </p:nvSpPr>
            <p:spPr bwMode="auto">
              <a:xfrm>
                <a:off x="1914" y="3557"/>
                <a:ext cx="59" cy="39"/>
              </a:xfrm>
              <a:prstGeom prst="rect">
                <a:avLst/>
              </a:prstGeom>
              <a:solidFill>
                <a:srgbClr val="47F84F"/>
              </a:solidFill>
              <a:ln w="0">
                <a:solidFill>
                  <a:srgbClr val="47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4" name="Rectangle 7632"/>
              <p:cNvSpPr>
                <a:spLocks noChangeArrowheads="1"/>
              </p:cNvSpPr>
              <p:nvPr/>
            </p:nvSpPr>
            <p:spPr bwMode="auto">
              <a:xfrm>
                <a:off x="1914" y="3596"/>
                <a:ext cx="59" cy="39"/>
              </a:xfrm>
              <a:prstGeom prst="rect">
                <a:avLst/>
              </a:prstGeom>
              <a:solidFill>
                <a:srgbClr val="2EF15F"/>
              </a:solidFill>
              <a:ln w="0">
                <a:solidFill>
                  <a:srgbClr val="2E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5" name="Rectangle 7633"/>
              <p:cNvSpPr>
                <a:spLocks noChangeArrowheads="1"/>
              </p:cNvSpPr>
              <p:nvPr/>
            </p:nvSpPr>
            <p:spPr bwMode="auto">
              <a:xfrm>
                <a:off x="1914" y="3635"/>
                <a:ext cx="59" cy="36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6" name="Rectangle 7634"/>
              <p:cNvSpPr>
                <a:spLocks noChangeArrowheads="1"/>
              </p:cNvSpPr>
              <p:nvPr/>
            </p:nvSpPr>
            <p:spPr bwMode="auto">
              <a:xfrm>
                <a:off x="1914" y="3671"/>
                <a:ext cx="59" cy="39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7" name="Rectangle 7635"/>
              <p:cNvSpPr>
                <a:spLocks noChangeArrowheads="1"/>
              </p:cNvSpPr>
              <p:nvPr/>
            </p:nvSpPr>
            <p:spPr bwMode="auto">
              <a:xfrm>
                <a:off x="1973" y="2765"/>
                <a:ext cx="59" cy="36"/>
              </a:xfrm>
              <a:prstGeom prst="rect">
                <a:avLst/>
              </a:prstGeom>
              <a:solidFill>
                <a:srgbClr val="17E86E"/>
              </a:solidFill>
              <a:ln w="0">
                <a:solidFill>
                  <a:srgbClr val="17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8" name="Rectangle 7636"/>
              <p:cNvSpPr>
                <a:spLocks noChangeArrowheads="1"/>
              </p:cNvSpPr>
              <p:nvPr/>
            </p:nvSpPr>
            <p:spPr bwMode="auto">
              <a:xfrm>
                <a:off x="1973" y="2801"/>
                <a:ext cx="59" cy="39"/>
              </a:xfrm>
              <a:prstGeom prst="rect">
                <a:avLst/>
              </a:prstGeom>
              <a:solidFill>
                <a:srgbClr val="1AE96D"/>
              </a:solidFill>
              <a:ln w="0">
                <a:solidFill>
                  <a:srgbClr val="1A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09" name="Rectangle 7637"/>
              <p:cNvSpPr>
                <a:spLocks noChangeArrowheads="1"/>
              </p:cNvSpPr>
              <p:nvPr/>
            </p:nvSpPr>
            <p:spPr bwMode="auto">
              <a:xfrm>
                <a:off x="1973" y="2840"/>
                <a:ext cx="59" cy="39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0" name="Rectangle 7638"/>
              <p:cNvSpPr>
                <a:spLocks noChangeArrowheads="1"/>
              </p:cNvSpPr>
              <p:nvPr/>
            </p:nvSpPr>
            <p:spPr bwMode="auto">
              <a:xfrm>
                <a:off x="1973" y="2879"/>
                <a:ext cx="59" cy="36"/>
              </a:xfrm>
              <a:prstGeom prst="rect">
                <a:avLst/>
              </a:prstGeom>
              <a:solidFill>
                <a:srgbClr val="1FEB69"/>
              </a:solidFill>
              <a:ln w="0">
                <a:solidFill>
                  <a:srgbClr val="1F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1" name="Rectangle 7639"/>
              <p:cNvSpPr>
                <a:spLocks noChangeArrowheads="1"/>
              </p:cNvSpPr>
              <p:nvPr/>
            </p:nvSpPr>
            <p:spPr bwMode="auto">
              <a:xfrm>
                <a:off x="1973" y="2915"/>
                <a:ext cx="59" cy="39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2" name="Rectangle 7640"/>
              <p:cNvSpPr>
                <a:spLocks noChangeArrowheads="1"/>
              </p:cNvSpPr>
              <p:nvPr/>
            </p:nvSpPr>
            <p:spPr bwMode="auto">
              <a:xfrm>
                <a:off x="1973" y="2954"/>
                <a:ext cx="59" cy="37"/>
              </a:xfrm>
              <a:prstGeom prst="rect">
                <a:avLst/>
              </a:prstGeom>
              <a:solidFill>
                <a:srgbClr val="25EE65"/>
              </a:solidFill>
              <a:ln w="0">
                <a:solidFill>
                  <a:srgbClr val="25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3" name="Rectangle 7641"/>
              <p:cNvSpPr>
                <a:spLocks noChangeArrowheads="1"/>
              </p:cNvSpPr>
              <p:nvPr/>
            </p:nvSpPr>
            <p:spPr bwMode="auto">
              <a:xfrm>
                <a:off x="1973" y="2991"/>
                <a:ext cx="59" cy="39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4" name="Rectangle 7642"/>
              <p:cNvSpPr>
                <a:spLocks noChangeArrowheads="1"/>
              </p:cNvSpPr>
              <p:nvPr/>
            </p:nvSpPr>
            <p:spPr bwMode="auto">
              <a:xfrm>
                <a:off x="1973" y="3030"/>
                <a:ext cx="59" cy="36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5" name="Rectangle 7643"/>
              <p:cNvSpPr>
                <a:spLocks noChangeArrowheads="1"/>
              </p:cNvSpPr>
              <p:nvPr/>
            </p:nvSpPr>
            <p:spPr bwMode="auto">
              <a:xfrm>
                <a:off x="1973" y="3066"/>
                <a:ext cx="59" cy="39"/>
              </a:xfrm>
              <a:prstGeom prst="rect">
                <a:avLst/>
              </a:prstGeom>
              <a:solidFill>
                <a:srgbClr val="32F25C"/>
              </a:solidFill>
              <a:ln w="0">
                <a:solidFill>
                  <a:srgbClr val="32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6" name="Rectangle 7644"/>
              <p:cNvSpPr>
                <a:spLocks noChangeArrowheads="1"/>
              </p:cNvSpPr>
              <p:nvPr/>
            </p:nvSpPr>
            <p:spPr bwMode="auto">
              <a:xfrm>
                <a:off x="1973" y="3105"/>
                <a:ext cx="59" cy="36"/>
              </a:xfrm>
              <a:prstGeom prst="rect">
                <a:avLst/>
              </a:prstGeom>
              <a:solidFill>
                <a:srgbClr val="38F458"/>
              </a:solidFill>
              <a:ln w="0">
                <a:solidFill>
                  <a:srgbClr val="38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7" name="Rectangle 7645"/>
              <p:cNvSpPr>
                <a:spLocks noChangeArrowheads="1"/>
              </p:cNvSpPr>
              <p:nvPr/>
            </p:nvSpPr>
            <p:spPr bwMode="auto">
              <a:xfrm>
                <a:off x="1973" y="3141"/>
                <a:ext cx="59" cy="39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8" name="Freeform 7646"/>
              <p:cNvSpPr>
                <a:spLocks/>
              </p:cNvSpPr>
              <p:nvPr/>
            </p:nvSpPr>
            <p:spPr bwMode="auto">
              <a:xfrm>
                <a:off x="1973" y="3180"/>
                <a:ext cx="59" cy="39"/>
              </a:xfrm>
              <a:custGeom>
                <a:avLst/>
                <a:gdLst>
                  <a:gd name="T0" fmla="*/ 0 w 59"/>
                  <a:gd name="T1" fmla="*/ 39 h 39"/>
                  <a:gd name="T2" fmla="*/ 59 w 59"/>
                  <a:gd name="T3" fmla="*/ 37 h 39"/>
                  <a:gd name="T4" fmla="*/ 59 w 59"/>
                  <a:gd name="T5" fmla="*/ 0 h 39"/>
                  <a:gd name="T6" fmla="*/ 0 w 59"/>
                  <a:gd name="T7" fmla="*/ 0 h 39"/>
                  <a:gd name="T8" fmla="*/ 0 w 59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39"/>
                  <a:gd name="T17" fmla="*/ 59 w 5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39">
                    <a:moveTo>
                      <a:pt x="0" y="39"/>
                    </a:moveTo>
                    <a:lnTo>
                      <a:pt x="59" y="37"/>
                    </a:lnTo>
                    <a:lnTo>
                      <a:pt x="59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46F84F"/>
              </a:solidFill>
              <a:ln w="0">
                <a:solidFill>
                  <a:srgbClr val="46F84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19" name="Freeform 7647"/>
              <p:cNvSpPr>
                <a:spLocks/>
              </p:cNvSpPr>
              <p:nvPr/>
            </p:nvSpPr>
            <p:spPr bwMode="auto">
              <a:xfrm>
                <a:off x="1973" y="3217"/>
                <a:ext cx="59" cy="39"/>
              </a:xfrm>
              <a:custGeom>
                <a:avLst/>
                <a:gdLst>
                  <a:gd name="T0" fmla="*/ 0 w 59"/>
                  <a:gd name="T1" fmla="*/ 39 h 39"/>
                  <a:gd name="T2" fmla="*/ 59 w 59"/>
                  <a:gd name="T3" fmla="*/ 39 h 39"/>
                  <a:gd name="T4" fmla="*/ 59 w 59"/>
                  <a:gd name="T5" fmla="*/ 0 h 39"/>
                  <a:gd name="T6" fmla="*/ 0 w 59"/>
                  <a:gd name="T7" fmla="*/ 2 h 39"/>
                  <a:gd name="T8" fmla="*/ 0 w 59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39"/>
                  <a:gd name="T17" fmla="*/ 59 w 59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39">
                    <a:moveTo>
                      <a:pt x="0" y="39"/>
                    </a:moveTo>
                    <a:lnTo>
                      <a:pt x="59" y="39"/>
                    </a:lnTo>
                    <a:lnTo>
                      <a:pt x="59" y="0"/>
                    </a:lnTo>
                    <a:lnTo>
                      <a:pt x="0" y="2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4EFA4A"/>
              </a:solidFill>
              <a:ln w="0">
                <a:solidFill>
                  <a:srgbClr val="4EFA4A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0" name="Rectangle 7648"/>
              <p:cNvSpPr>
                <a:spLocks noChangeArrowheads="1"/>
              </p:cNvSpPr>
              <p:nvPr/>
            </p:nvSpPr>
            <p:spPr bwMode="auto">
              <a:xfrm>
                <a:off x="1973" y="3256"/>
                <a:ext cx="59" cy="39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1" name="Rectangle 7649"/>
              <p:cNvSpPr>
                <a:spLocks noChangeArrowheads="1"/>
              </p:cNvSpPr>
              <p:nvPr/>
            </p:nvSpPr>
            <p:spPr bwMode="auto">
              <a:xfrm>
                <a:off x="1973" y="3295"/>
                <a:ext cx="59" cy="36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2" name="Rectangle 7650"/>
              <p:cNvSpPr>
                <a:spLocks noChangeArrowheads="1"/>
              </p:cNvSpPr>
              <p:nvPr/>
            </p:nvSpPr>
            <p:spPr bwMode="auto">
              <a:xfrm>
                <a:off x="1973" y="3331"/>
                <a:ext cx="59" cy="39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3" name="Rectangle 7651"/>
              <p:cNvSpPr>
                <a:spLocks noChangeArrowheads="1"/>
              </p:cNvSpPr>
              <p:nvPr/>
            </p:nvSpPr>
            <p:spPr bwMode="auto">
              <a:xfrm>
                <a:off x="1973" y="3370"/>
                <a:ext cx="59" cy="36"/>
              </a:xfrm>
              <a:prstGeom prst="rect">
                <a:avLst/>
              </a:prstGeom>
              <a:solidFill>
                <a:srgbClr val="65FD3A"/>
              </a:solidFill>
              <a:ln w="0">
                <a:solidFill>
                  <a:srgbClr val="65FD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4" name="Rectangle 7652"/>
              <p:cNvSpPr>
                <a:spLocks noChangeArrowheads="1"/>
              </p:cNvSpPr>
              <p:nvPr/>
            </p:nvSpPr>
            <p:spPr bwMode="auto">
              <a:xfrm>
                <a:off x="1973" y="3406"/>
                <a:ext cx="59" cy="39"/>
              </a:xfrm>
              <a:prstGeom prst="rect">
                <a:avLst/>
              </a:prstGeom>
              <a:solidFill>
                <a:srgbClr val="66FE3A"/>
              </a:solidFill>
              <a:ln w="0">
                <a:solidFill>
                  <a:srgbClr val="66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5" name="Rectangle 7653"/>
              <p:cNvSpPr>
                <a:spLocks noChangeArrowheads="1"/>
              </p:cNvSpPr>
              <p:nvPr/>
            </p:nvSpPr>
            <p:spPr bwMode="auto">
              <a:xfrm>
                <a:off x="1973" y="3445"/>
                <a:ext cx="59" cy="37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6" name="Rectangle 7654"/>
              <p:cNvSpPr>
                <a:spLocks noChangeArrowheads="1"/>
              </p:cNvSpPr>
              <p:nvPr/>
            </p:nvSpPr>
            <p:spPr bwMode="auto">
              <a:xfrm>
                <a:off x="1973" y="3482"/>
                <a:ext cx="59" cy="39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7" name="Rectangle 7655"/>
              <p:cNvSpPr>
                <a:spLocks noChangeArrowheads="1"/>
              </p:cNvSpPr>
              <p:nvPr/>
            </p:nvSpPr>
            <p:spPr bwMode="auto">
              <a:xfrm>
                <a:off x="1973" y="3521"/>
                <a:ext cx="59" cy="36"/>
              </a:xfrm>
              <a:prstGeom prst="rect">
                <a:avLst/>
              </a:prstGeom>
              <a:solidFill>
                <a:srgbClr val="52FA47"/>
              </a:solidFill>
              <a:ln w="0">
                <a:solidFill>
                  <a:srgbClr val="52FA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8" name="Rectangle 7656"/>
              <p:cNvSpPr>
                <a:spLocks noChangeArrowheads="1"/>
              </p:cNvSpPr>
              <p:nvPr/>
            </p:nvSpPr>
            <p:spPr bwMode="auto">
              <a:xfrm>
                <a:off x="1973" y="3557"/>
                <a:ext cx="59" cy="39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29" name="Rectangle 7657"/>
              <p:cNvSpPr>
                <a:spLocks noChangeArrowheads="1"/>
              </p:cNvSpPr>
              <p:nvPr/>
            </p:nvSpPr>
            <p:spPr bwMode="auto">
              <a:xfrm>
                <a:off x="1973" y="3596"/>
                <a:ext cx="59" cy="39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0" name="Rectangle 7658"/>
              <p:cNvSpPr>
                <a:spLocks noChangeArrowheads="1"/>
              </p:cNvSpPr>
              <p:nvPr/>
            </p:nvSpPr>
            <p:spPr bwMode="auto">
              <a:xfrm>
                <a:off x="1973" y="3635"/>
                <a:ext cx="59" cy="36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1" name="Rectangle 7659"/>
              <p:cNvSpPr>
                <a:spLocks noChangeArrowheads="1"/>
              </p:cNvSpPr>
              <p:nvPr/>
            </p:nvSpPr>
            <p:spPr bwMode="auto">
              <a:xfrm>
                <a:off x="1973" y="3671"/>
                <a:ext cx="59" cy="39"/>
              </a:xfrm>
              <a:prstGeom prst="rect">
                <a:avLst/>
              </a:prstGeom>
              <a:solidFill>
                <a:srgbClr val="00D18B"/>
              </a:solidFill>
              <a:ln w="0">
                <a:solidFill>
                  <a:srgbClr val="00D1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2" name="Rectangle 7660"/>
              <p:cNvSpPr>
                <a:spLocks noChangeArrowheads="1"/>
              </p:cNvSpPr>
              <p:nvPr/>
            </p:nvSpPr>
            <p:spPr bwMode="auto">
              <a:xfrm>
                <a:off x="2032" y="2765"/>
                <a:ext cx="58" cy="36"/>
              </a:xfrm>
              <a:prstGeom prst="rect">
                <a:avLst/>
              </a:prstGeom>
              <a:solidFill>
                <a:srgbClr val="16E76F"/>
              </a:solidFill>
              <a:ln w="0">
                <a:solidFill>
                  <a:srgbClr val="16E7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3" name="Rectangle 7661"/>
              <p:cNvSpPr>
                <a:spLocks noChangeArrowheads="1"/>
              </p:cNvSpPr>
              <p:nvPr/>
            </p:nvSpPr>
            <p:spPr bwMode="auto">
              <a:xfrm>
                <a:off x="2032" y="2801"/>
                <a:ext cx="58" cy="39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4" name="Rectangle 7662"/>
              <p:cNvSpPr>
                <a:spLocks noChangeArrowheads="1"/>
              </p:cNvSpPr>
              <p:nvPr/>
            </p:nvSpPr>
            <p:spPr bwMode="auto">
              <a:xfrm>
                <a:off x="2032" y="2840"/>
                <a:ext cx="58" cy="39"/>
              </a:xfrm>
              <a:prstGeom prst="rect">
                <a:avLst/>
              </a:prstGeom>
              <a:solidFill>
                <a:srgbClr val="1BE96C"/>
              </a:solidFill>
              <a:ln w="0">
                <a:solidFill>
                  <a:srgbClr val="1BE9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5" name="Rectangle 7663"/>
              <p:cNvSpPr>
                <a:spLocks noChangeArrowheads="1"/>
              </p:cNvSpPr>
              <p:nvPr/>
            </p:nvSpPr>
            <p:spPr bwMode="auto">
              <a:xfrm>
                <a:off x="2032" y="2879"/>
                <a:ext cx="58" cy="36"/>
              </a:xfrm>
              <a:prstGeom prst="rect">
                <a:avLst/>
              </a:prstGeom>
              <a:solidFill>
                <a:srgbClr val="1DEB6A"/>
              </a:solidFill>
              <a:ln w="0">
                <a:solidFill>
                  <a:srgbClr val="1D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6" name="Rectangle 7664"/>
              <p:cNvSpPr>
                <a:spLocks noChangeArrowheads="1"/>
              </p:cNvSpPr>
              <p:nvPr/>
            </p:nvSpPr>
            <p:spPr bwMode="auto">
              <a:xfrm>
                <a:off x="2032" y="2915"/>
                <a:ext cx="58" cy="39"/>
              </a:xfrm>
              <a:prstGeom prst="rect">
                <a:avLst/>
              </a:prstGeom>
              <a:solidFill>
                <a:srgbClr val="20EC69"/>
              </a:solidFill>
              <a:ln w="0">
                <a:solidFill>
                  <a:srgbClr val="20EC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7" name="Rectangle 7665"/>
              <p:cNvSpPr>
                <a:spLocks noChangeArrowheads="1"/>
              </p:cNvSpPr>
              <p:nvPr/>
            </p:nvSpPr>
            <p:spPr bwMode="auto">
              <a:xfrm>
                <a:off x="2032" y="2954"/>
                <a:ext cx="58" cy="37"/>
              </a:xfrm>
              <a:prstGeom prst="rect">
                <a:avLst/>
              </a:prstGeom>
              <a:solidFill>
                <a:srgbClr val="23ED67"/>
              </a:solidFill>
              <a:ln w="0">
                <a:solidFill>
                  <a:srgbClr val="23ED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8" name="Rectangle 7666"/>
              <p:cNvSpPr>
                <a:spLocks noChangeArrowheads="1"/>
              </p:cNvSpPr>
              <p:nvPr/>
            </p:nvSpPr>
            <p:spPr bwMode="auto">
              <a:xfrm>
                <a:off x="2032" y="2991"/>
                <a:ext cx="58" cy="39"/>
              </a:xfrm>
              <a:prstGeom prst="rect">
                <a:avLst/>
              </a:prstGeom>
              <a:solidFill>
                <a:srgbClr val="26EE64"/>
              </a:solidFill>
              <a:ln w="0">
                <a:solidFill>
                  <a:srgbClr val="26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39" name="Rectangle 7667"/>
              <p:cNvSpPr>
                <a:spLocks noChangeArrowheads="1"/>
              </p:cNvSpPr>
              <p:nvPr/>
            </p:nvSpPr>
            <p:spPr bwMode="auto">
              <a:xfrm>
                <a:off x="2032" y="3030"/>
                <a:ext cx="58" cy="36"/>
              </a:xfrm>
              <a:prstGeom prst="rect">
                <a:avLst/>
              </a:prstGeom>
              <a:solidFill>
                <a:srgbClr val="2AEF62"/>
              </a:solidFill>
              <a:ln w="0">
                <a:solidFill>
                  <a:srgbClr val="2AEF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0" name="Rectangle 7668"/>
              <p:cNvSpPr>
                <a:spLocks noChangeArrowheads="1"/>
              </p:cNvSpPr>
              <p:nvPr/>
            </p:nvSpPr>
            <p:spPr bwMode="auto">
              <a:xfrm>
                <a:off x="2032" y="3066"/>
                <a:ext cx="58" cy="39"/>
              </a:xfrm>
              <a:prstGeom prst="rect">
                <a:avLst/>
              </a:prstGeom>
              <a:solidFill>
                <a:srgbClr val="2EF15F"/>
              </a:solidFill>
              <a:ln w="0">
                <a:solidFill>
                  <a:srgbClr val="2E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1" name="Rectangle 7669"/>
              <p:cNvSpPr>
                <a:spLocks noChangeArrowheads="1"/>
              </p:cNvSpPr>
              <p:nvPr/>
            </p:nvSpPr>
            <p:spPr bwMode="auto">
              <a:xfrm>
                <a:off x="2032" y="3105"/>
                <a:ext cx="58" cy="36"/>
              </a:xfrm>
              <a:prstGeom prst="rect">
                <a:avLst/>
              </a:prstGeom>
              <a:solidFill>
                <a:srgbClr val="34F35B"/>
              </a:solidFill>
              <a:ln w="0">
                <a:solidFill>
                  <a:srgbClr val="34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2" name="Rectangle 7670"/>
              <p:cNvSpPr>
                <a:spLocks noChangeArrowheads="1"/>
              </p:cNvSpPr>
              <p:nvPr/>
            </p:nvSpPr>
            <p:spPr bwMode="auto">
              <a:xfrm>
                <a:off x="2032" y="3141"/>
                <a:ext cx="58" cy="39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3" name="Rectangle 7671"/>
              <p:cNvSpPr>
                <a:spLocks noChangeArrowheads="1"/>
              </p:cNvSpPr>
              <p:nvPr/>
            </p:nvSpPr>
            <p:spPr bwMode="auto">
              <a:xfrm>
                <a:off x="2032" y="3180"/>
                <a:ext cx="58" cy="37"/>
              </a:xfrm>
              <a:prstGeom prst="rect">
                <a:avLst/>
              </a:prstGeom>
              <a:solidFill>
                <a:srgbClr val="41F753"/>
              </a:solidFill>
              <a:ln w="0">
                <a:solidFill>
                  <a:srgbClr val="41F7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4" name="Rectangle 7672"/>
              <p:cNvSpPr>
                <a:spLocks noChangeArrowheads="1"/>
              </p:cNvSpPr>
              <p:nvPr/>
            </p:nvSpPr>
            <p:spPr bwMode="auto">
              <a:xfrm>
                <a:off x="2032" y="3217"/>
                <a:ext cx="58" cy="39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5" name="Rectangle 7673"/>
              <p:cNvSpPr>
                <a:spLocks noChangeArrowheads="1"/>
              </p:cNvSpPr>
              <p:nvPr/>
            </p:nvSpPr>
            <p:spPr bwMode="auto">
              <a:xfrm>
                <a:off x="2032" y="3256"/>
                <a:ext cx="58" cy="39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6" name="Rectangle 7674"/>
              <p:cNvSpPr>
                <a:spLocks noChangeArrowheads="1"/>
              </p:cNvSpPr>
              <p:nvPr/>
            </p:nvSpPr>
            <p:spPr bwMode="auto">
              <a:xfrm>
                <a:off x="2032" y="3295"/>
                <a:ext cx="58" cy="36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7" name="Rectangle 7675"/>
              <p:cNvSpPr>
                <a:spLocks noChangeArrowheads="1"/>
              </p:cNvSpPr>
              <p:nvPr/>
            </p:nvSpPr>
            <p:spPr bwMode="auto">
              <a:xfrm>
                <a:off x="2032" y="3331"/>
                <a:ext cx="58" cy="39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8" name="Freeform 7676"/>
              <p:cNvSpPr>
                <a:spLocks/>
              </p:cNvSpPr>
              <p:nvPr/>
            </p:nvSpPr>
            <p:spPr bwMode="auto">
              <a:xfrm>
                <a:off x="2032" y="3370"/>
                <a:ext cx="61" cy="36"/>
              </a:xfrm>
              <a:custGeom>
                <a:avLst/>
                <a:gdLst>
                  <a:gd name="T0" fmla="*/ 0 w 61"/>
                  <a:gd name="T1" fmla="*/ 36 h 36"/>
                  <a:gd name="T2" fmla="*/ 61 w 61"/>
                  <a:gd name="T3" fmla="*/ 36 h 36"/>
                  <a:gd name="T4" fmla="*/ 58 w 61"/>
                  <a:gd name="T5" fmla="*/ 0 h 36"/>
                  <a:gd name="T6" fmla="*/ 0 w 61"/>
                  <a:gd name="T7" fmla="*/ 0 h 36"/>
                  <a:gd name="T8" fmla="*/ 0 w 61"/>
                  <a:gd name="T9" fmla="*/ 36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36"/>
                  <a:gd name="T17" fmla="*/ 61 w 61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36">
                    <a:moveTo>
                      <a:pt x="0" y="36"/>
                    </a:moveTo>
                    <a:lnTo>
                      <a:pt x="61" y="36"/>
                    </a:lnTo>
                    <a:lnTo>
                      <a:pt x="58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5EFD3F"/>
              </a:solidFill>
              <a:ln w="0">
                <a:solidFill>
                  <a:srgbClr val="5EFD3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49" name="Rectangle 7677"/>
              <p:cNvSpPr>
                <a:spLocks noChangeArrowheads="1"/>
              </p:cNvSpPr>
              <p:nvPr/>
            </p:nvSpPr>
            <p:spPr bwMode="auto">
              <a:xfrm>
                <a:off x="2032" y="3406"/>
                <a:ext cx="61" cy="39"/>
              </a:xfrm>
              <a:prstGeom prst="rect">
                <a:avLst/>
              </a:prstGeom>
              <a:solidFill>
                <a:srgbClr val="5FFD3E"/>
              </a:solidFill>
              <a:ln w="0">
                <a:solidFill>
                  <a:srgbClr val="5F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0" name="Rectangle 7678"/>
              <p:cNvSpPr>
                <a:spLocks noChangeArrowheads="1"/>
              </p:cNvSpPr>
              <p:nvPr/>
            </p:nvSpPr>
            <p:spPr bwMode="auto">
              <a:xfrm>
                <a:off x="2032" y="3445"/>
                <a:ext cx="61" cy="37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1" name="Rectangle 7679"/>
              <p:cNvSpPr>
                <a:spLocks noChangeArrowheads="1"/>
              </p:cNvSpPr>
              <p:nvPr/>
            </p:nvSpPr>
            <p:spPr bwMode="auto">
              <a:xfrm>
                <a:off x="2032" y="3482"/>
                <a:ext cx="61" cy="39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2" name="Rectangle 7680"/>
              <p:cNvSpPr>
                <a:spLocks noChangeArrowheads="1"/>
              </p:cNvSpPr>
              <p:nvPr/>
            </p:nvSpPr>
            <p:spPr bwMode="auto">
              <a:xfrm>
                <a:off x="2032" y="3521"/>
                <a:ext cx="61" cy="36"/>
              </a:xfrm>
              <a:prstGeom prst="rect">
                <a:avLst/>
              </a:prstGeom>
              <a:solidFill>
                <a:srgbClr val="4BF94C"/>
              </a:solidFill>
              <a:ln w="0">
                <a:solidFill>
                  <a:srgbClr val="4B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3" name="Rectangle 7681"/>
              <p:cNvSpPr>
                <a:spLocks noChangeArrowheads="1"/>
              </p:cNvSpPr>
              <p:nvPr/>
            </p:nvSpPr>
            <p:spPr bwMode="auto">
              <a:xfrm>
                <a:off x="2032" y="3557"/>
                <a:ext cx="61" cy="39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54554" name="Rectangle 7682"/>
              <p:cNvSpPr>
                <a:spLocks noChangeArrowheads="1"/>
              </p:cNvSpPr>
              <p:nvPr/>
            </p:nvSpPr>
            <p:spPr bwMode="auto">
              <a:xfrm>
                <a:off x="2032" y="3596"/>
                <a:ext cx="61" cy="39"/>
              </a:xfrm>
              <a:prstGeom prst="rect">
                <a:avLst/>
              </a:prstGeom>
              <a:solidFill>
                <a:srgbClr val="24ED65"/>
              </a:solidFill>
              <a:ln w="0">
                <a:solidFill>
                  <a:srgbClr val="24ED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sp>
          <p:nvSpPr>
            <p:cNvPr id="54302" name="Rectangle 7684"/>
            <p:cNvSpPr>
              <a:spLocks noChangeArrowheads="1"/>
            </p:cNvSpPr>
            <p:nvPr/>
          </p:nvSpPr>
          <p:spPr bwMode="auto">
            <a:xfrm>
              <a:off x="2032" y="3635"/>
              <a:ext cx="61" cy="36"/>
            </a:xfrm>
            <a:prstGeom prst="rect">
              <a:avLst/>
            </a:prstGeom>
            <a:solidFill>
              <a:srgbClr val="09E178"/>
            </a:solidFill>
            <a:ln w="0">
              <a:solidFill>
                <a:srgbClr val="09E17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3" name="Rectangle 7685"/>
            <p:cNvSpPr>
              <a:spLocks noChangeArrowheads="1"/>
            </p:cNvSpPr>
            <p:nvPr/>
          </p:nvSpPr>
          <p:spPr bwMode="auto">
            <a:xfrm>
              <a:off x="2032" y="3671"/>
              <a:ext cx="61" cy="39"/>
            </a:xfrm>
            <a:prstGeom prst="rect">
              <a:avLst/>
            </a:prstGeom>
            <a:solidFill>
              <a:srgbClr val="00D18C"/>
            </a:solidFill>
            <a:ln w="0">
              <a:solidFill>
                <a:srgbClr val="00D18C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4" name="Rectangle 7686"/>
            <p:cNvSpPr>
              <a:spLocks noChangeArrowheads="1"/>
            </p:cNvSpPr>
            <p:nvPr/>
          </p:nvSpPr>
          <p:spPr bwMode="auto">
            <a:xfrm>
              <a:off x="2090" y="2765"/>
              <a:ext cx="62" cy="36"/>
            </a:xfrm>
            <a:prstGeom prst="rect">
              <a:avLst/>
            </a:prstGeom>
            <a:solidFill>
              <a:srgbClr val="14E770"/>
            </a:solidFill>
            <a:ln w="0">
              <a:solidFill>
                <a:srgbClr val="14E77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5" name="Rectangle 7687"/>
            <p:cNvSpPr>
              <a:spLocks noChangeArrowheads="1"/>
            </p:cNvSpPr>
            <p:nvPr/>
          </p:nvSpPr>
          <p:spPr bwMode="auto">
            <a:xfrm>
              <a:off x="2090" y="2801"/>
              <a:ext cx="62" cy="39"/>
            </a:xfrm>
            <a:prstGeom prst="rect">
              <a:avLst/>
            </a:prstGeom>
            <a:solidFill>
              <a:srgbClr val="17E86F"/>
            </a:solidFill>
            <a:ln w="0">
              <a:solidFill>
                <a:srgbClr val="17E86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6" name="Rectangle 7688"/>
            <p:cNvSpPr>
              <a:spLocks noChangeArrowheads="1"/>
            </p:cNvSpPr>
            <p:nvPr/>
          </p:nvSpPr>
          <p:spPr bwMode="auto">
            <a:xfrm>
              <a:off x="2090" y="2840"/>
              <a:ext cx="62" cy="39"/>
            </a:xfrm>
            <a:prstGeom prst="rect">
              <a:avLst/>
            </a:prstGeom>
            <a:solidFill>
              <a:srgbClr val="19E96D"/>
            </a:solidFill>
            <a:ln w="0">
              <a:solidFill>
                <a:srgbClr val="19E96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7" name="Rectangle 7689"/>
            <p:cNvSpPr>
              <a:spLocks noChangeArrowheads="1"/>
            </p:cNvSpPr>
            <p:nvPr/>
          </p:nvSpPr>
          <p:spPr bwMode="auto">
            <a:xfrm>
              <a:off x="2090" y="2879"/>
              <a:ext cx="62" cy="36"/>
            </a:xfrm>
            <a:prstGeom prst="rect">
              <a:avLst/>
            </a:prstGeom>
            <a:solidFill>
              <a:srgbClr val="1CEA6B"/>
            </a:solidFill>
            <a:ln w="0">
              <a:solidFill>
                <a:srgbClr val="1CEA6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8" name="Rectangle 7690"/>
            <p:cNvSpPr>
              <a:spLocks noChangeArrowheads="1"/>
            </p:cNvSpPr>
            <p:nvPr/>
          </p:nvSpPr>
          <p:spPr bwMode="auto">
            <a:xfrm>
              <a:off x="2090" y="2915"/>
              <a:ext cx="62" cy="39"/>
            </a:xfrm>
            <a:prstGeom prst="rect">
              <a:avLst/>
            </a:prstGeom>
            <a:solidFill>
              <a:srgbClr val="1EEB6A"/>
            </a:solidFill>
            <a:ln w="0">
              <a:solidFill>
                <a:srgbClr val="1EEB6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09" name="Rectangle 7691"/>
            <p:cNvSpPr>
              <a:spLocks noChangeArrowheads="1"/>
            </p:cNvSpPr>
            <p:nvPr/>
          </p:nvSpPr>
          <p:spPr bwMode="auto">
            <a:xfrm>
              <a:off x="2090" y="2954"/>
              <a:ext cx="62" cy="37"/>
            </a:xfrm>
            <a:prstGeom prst="rect">
              <a:avLst/>
            </a:prstGeom>
            <a:solidFill>
              <a:srgbClr val="21EC68"/>
            </a:solidFill>
            <a:ln w="0">
              <a:solidFill>
                <a:srgbClr val="21EC6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0" name="Rectangle 7692"/>
            <p:cNvSpPr>
              <a:spLocks noChangeArrowheads="1"/>
            </p:cNvSpPr>
            <p:nvPr/>
          </p:nvSpPr>
          <p:spPr bwMode="auto">
            <a:xfrm>
              <a:off x="2090" y="2991"/>
              <a:ext cx="62" cy="39"/>
            </a:xfrm>
            <a:prstGeom prst="rect">
              <a:avLst/>
            </a:prstGeom>
            <a:solidFill>
              <a:srgbClr val="24ED66"/>
            </a:solidFill>
            <a:ln w="0">
              <a:solidFill>
                <a:srgbClr val="24ED6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1" name="Rectangle 7693"/>
            <p:cNvSpPr>
              <a:spLocks noChangeArrowheads="1"/>
            </p:cNvSpPr>
            <p:nvPr/>
          </p:nvSpPr>
          <p:spPr bwMode="auto">
            <a:xfrm>
              <a:off x="2090" y="3030"/>
              <a:ext cx="62" cy="36"/>
            </a:xfrm>
            <a:prstGeom prst="rect">
              <a:avLst/>
            </a:prstGeom>
            <a:solidFill>
              <a:srgbClr val="28EF63"/>
            </a:solidFill>
            <a:ln w="0">
              <a:solidFill>
                <a:srgbClr val="28EF63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2" name="Rectangle 7694"/>
            <p:cNvSpPr>
              <a:spLocks noChangeArrowheads="1"/>
            </p:cNvSpPr>
            <p:nvPr/>
          </p:nvSpPr>
          <p:spPr bwMode="auto">
            <a:xfrm>
              <a:off x="2090" y="3066"/>
              <a:ext cx="62" cy="39"/>
            </a:xfrm>
            <a:prstGeom prst="rect">
              <a:avLst/>
            </a:prstGeom>
            <a:solidFill>
              <a:srgbClr val="2CF061"/>
            </a:solidFill>
            <a:ln w="0">
              <a:solidFill>
                <a:srgbClr val="2CF06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3" name="Rectangle 7695"/>
            <p:cNvSpPr>
              <a:spLocks noChangeArrowheads="1"/>
            </p:cNvSpPr>
            <p:nvPr/>
          </p:nvSpPr>
          <p:spPr bwMode="auto">
            <a:xfrm>
              <a:off x="2090" y="3105"/>
              <a:ext cx="62" cy="36"/>
            </a:xfrm>
            <a:prstGeom prst="rect">
              <a:avLst/>
            </a:prstGeom>
            <a:solidFill>
              <a:srgbClr val="30F25D"/>
            </a:solidFill>
            <a:ln w="0">
              <a:solidFill>
                <a:srgbClr val="30F25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4" name="Rectangle 7696"/>
            <p:cNvSpPr>
              <a:spLocks noChangeArrowheads="1"/>
            </p:cNvSpPr>
            <p:nvPr/>
          </p:nvSpPr>
          <p:spPr bwMode="auto">
            <a:xfrm>
              <a:off x="2090" y="3141"/>
              <a:ext cx="62" cy="39"/>
            </a:xfrm>
            <a:prstGeom prst="rect">
              <a:avLst/>
            </a:prstGeom>
            <a:solidFill>
              <a:srgbClr val="36F35A"/>
            </a:solidFill>
            <a:ln w="0">
              <a:solidFill>
                <a:srgbClr val="36F35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5" name="Rectangle 7697"/>
            <p:cNvSpPr>
              <a:spLocks noChangeArrowheads="1"/>
            </p:cNvSpPr>
            <p:nvPr/>
          </p:nvSpPr>
          <p:spPr bwMode="auto">
            <a:xfrm>
              <a:off x="2090" y="3180"/>
              <a:ext cx="62" cy="37"/>
            </a:xfrm>
            <a:prstGeom prst="rect">
              <a:avLst/>
            </a:prstGeom>
            <a:solidFill>
              <a:srgbClr val="3CF556"/>
            </a:solidFill>
            <a:ln w="0">
              <a:solidFill>
                <a:srgbClr val="3CF556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6" name="Rectangle 7698"/>
            <p:cNvSpPr>
              <a:spLocks noChangeArrowheads="1"/>
            </p:cNvSpPr>
            <p:nvPr/>
          </p:nvSpPr>
          <p:spPr bwMode="auto">
            <a:xfrm>
              <a:off x="2090" y="3217"/>
              <a:ext cx="62" cy="39"/>
            </a:xfrm>
            <a:prstGeom prst="rect">
              <a:avLst/>
            </a:prstGeom>
            <a:solidFill>
              <a:srgbClr val="43F751"/>
            </a:solidFill>
            <a:ln w="0">
              <a:solidFill>
                <a:srgbClr val="43F75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7" name="Rectangle 7699"/>
            <p:cNvSpPr>
              <a:spLocks noChangeArrowheads="1"/>
            </p:cNvSpPr>
            <p:nvPr/>
          </p:nvSpPr>
          <p:spPr bwMode="auto">
            <a:xfrm>
              <a:off x="2090" y="3256"/>
              <a:ext cx="62" cy="39"/>
            </a:xfrm>
            <a:prstGeom prst="rect">
              <a:avLst/>
            </a:prstGeom>
            <a:solidFill>
              <a:srgbClr val="4AF94D"/>
            </a:solidFill>
            <a:ln w="0">
              <a:solidFill>
                <a:srgbClr val="4AF94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8" name="Rectangle 7700"/>
            <p:cNvSpPr>
              <a:spLocks noChangeArrowheads="1"/>
            </p:cNvSpPr>
            <p:nvPr/>
          </p:nvSpPr>
          <p:spPr bwMode="auto">
            <a:xfrm>
              <a:off x="2090" y="3295"/>
              <a:ext cx="62" cy="36"/>
            </a:xfrm>
            <a:prstGeom prst="rect">
              <a:avLst/>
            </a:prstGeom>
            <a:solidFill>
              <a:srgbClr val="50FA48"/>
            </a:solidFill>
            <a:ln w="0">
              <a:solidFill>
                <a:srgbClr val="50FA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19" name="Rectangle 7701"/>
            <p:cNvSpPr>
              <a:spLocks noChangeArrowheads="1"/>
            </p:cNvSpPr>
            <p:nvPr/>
          </p:nvSpPr>
          <p:spPr bwMode="auto">
            <a:xfrm>
              <a:off x="2090" y="3331"/>
              <a:ext cx="62" cy="39"/>
            </a:xfrm>
            <a:prstGeom prst="rect">
              <a:avLst/>
            </a:prstGeom>
            <a:solidFill>
              <a:srgbClr val="55FB45"/>
            </a:solidFill>
            <a:ln w="0">
              <a:solidFill>
                <a:srgbClr val="55FB45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0" name="Freeform 7702"/>
            <p:cNvSpPr>
              <a:spLocks/>
            </p:cNvSpPr>
            <p:nvPr/>
          </p:nvSpPr>
          <p:spPr bwMode="auto">
            <a:xfrm>
              <a:off x="2090" y="3370"/>
              <a:ext cx="62" cy="36"/>
            </a:xfrm>
            <a:custGeom>
              <a:avLst/>
              <a:gdLst>
                <a:gd name="T0" fmla="*/ 3 w 62"/>
                <a:gd name="T1" fmla="*/ 36 h 36"/>
                <a:gd name="T2" fmla="*/ 62 w 62"/>
                <a:gd name="T3" fmla="*/ 36 h 36"/>
                <a:gd name="T4" fmla="*/ 62 w 62"/>
                <a:gd name="T5" fmla="*/ 0 h 36"/>
                <a:gd name="T6" fmla="*/ 0 w 62"/>
                <a:gd name="T7" fmla="*/ 0 h 36"/>
                <a:gd name="T8" fmla="*/ 3 w 62"/>
                <a:gd name="T9" fmla="*/ 36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36"/>
                <a:gd name="T17" fmla="*/ 62 w 62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36">
                  <a:moveTo>
                    <a:pt x="3" y="36"/>
                  </a:moveTo>
                  <a:lnTo>
                    <a:pt x="62" y="36"/>
                  </a:lnTo>
                  <a:lnTo>
                    <a:pt x="62" y="0"/>
                  </a:lnTo>
                  <a:lnTo>
                    <a:pt x="0" y="0"/>
                  </a:lnTo>
                  <a:lnTo>
                    <a:pt x="3" y="36"/>
                  </a:lnTo>
                  <a:close/>
                </a:path>
              </a:pathLst>
            </a:custGeom>
            <a:solidFill>
              <a:srgbClr val="58FC43"/>
            </a:solidFill>
            <a:ln w="0">
              <a:solidFill>
                <a:srgbClr val="58FC43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1" name="Rectangle 7703"/>
            <p:cNvSpPr>
              <a:spLocks noChangeArrowheads="1"/>
            </p:cNvSpPr>
            <p:nvPr/>
          </p:nvSpPr>
          <p:spPr bwMode="auto">
            <a:xfrm>
              <a:off x="2093" y="3406"/>
              <a:ext cx="59" cy="39"/>
            </a:xfrm>
            <a:prstGeom prst="rect">
              <a:avLst/>
            </a:prstGeom>
            <a:solidFill>
              <a:srgbClr val="59FC42"/>
            </a:solidFill>
            <a:ln w="0">
              <a:solidFill>
                <a:srgbClr val="59FC4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2" name="Rectangle 7704"/>
            <p:cNvSpPr>
              <a:spLocks noChangeArrowheads="1"/>
            </p:cNvSpPr>
            <p:nvPr/>
          </p:nvSpPr>
          <p:spPr bwMode="auto">
            <a:xfrm>
              <a:off x="2093" y="3445"/>
              <a:ext cx="59" cy="37"/>
            </a:xfrm>
            <a:prstGeom prst="rect">
              <a:avLst/>
            </a:prstGeom>
            <a:solidFill>
              <a:srgbClr val="57FB44"/>
            </a:solidFill>
            <a:ln w="0">
              <a:solidFill>
                <a:srgbClr val="57FB4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3" name="Rectangle 7705"/>
            <p:cNvSpPr>
              <a:spLocks noChangeArrowheads="1"/>
            </p:cNvSpPr>
            <p:nvPr/>
          </p:nvSpPr>
          <p:spPr bwMode="auto">
            <a:xfrm>
              <a:off x="2093" y="3482"/>
              <a:ext cx="59" cy="39"/>
            </a:xfrm>
            <a:prstGeom prst="rect">
              <a:avLst/>
            </a:prstGeom>
            <a:solidFill>
              <a:srgbClr val="50FA48"/>
            </a:solidFill>
            <a:ln w="0">
              <a:solidFill>
                <a:srgbClr val="50FA4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4" name="Rectangle 7706"/>
            <p:cNvSpPr>
              <a:spLocks noChangeArrowheads="1"/>
            </p:cNvSpPr>
            <p:nvPr/>
          </p:nvSpPr>
          <p:spPr bwMode="auto">
            <a:xfrm>
              <a:off x="2093" y="3521"/>
              <a:ext cx="59" cy="36"/>
            </a:xfrm>
            <a:prstGeom prst="rect">
              <a:avLst/>
            </a:prstGeom>
            <a:solidFill>
              <a:srgbClr val="46F84F"/>
            </a:solidFill>
            <a:ln w="0">
              <a:solidFill>
                <a:srgbClr val="46F84F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5" name="Rectangle 7707"/>
            <p:cNvSpPr>
              <a:spLocks noChangeArrowheads="1"/>
            </p:cNvSpPr>
            <p:nvPr/>
          </p:nvSpPr>
          <p:spPr bwMode="auto">
            <a:xfrm>
              <a:off x="2093" y="3557"/>
              <a:ext cx="59" cy="39"/>
            </a:xfrm>
            <a:prstGeom prst="rect">
              <a:avLst/>
            </a:prstGeom>
            <a:solidFill>
              <a:srgbClr val="36F35A"/>
            </a:solidFill>
            <a:ln w="0">
              <a:solidFill>
                <a:srgbClr val="36F35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6" name="Rectangle 7708"/>
            <p:cNvSpPr>
              <a:spLocks noChangeArrowheads="1"/>
            </p:cNvSpPr>
            <p:nvPr/>
          </p:nvSpPr>
          <p:spPr bwMode="auto">
            <a:xfrm>
              <a:off x="2093" y="3596"/>
              <a:ext cx="59" cy="39"/>
            </a:xfrm>
            <a:prstGeom prst="rect">
              <a:avLst/>
            </a:prstGeom>
            <a:solidFill>
              <a:srgbClr val="20EC68"/>
            </a:solidFill>
            <a:ln w="0">
              <a:solidFill>
                <a:srgbClr val="20EC68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7" name="Rectangle 7709"/>
            <p:cNvSpPr>
              <a:spLocks noChangeArrowheads="1"/>
            </p:cNvSpPr>
            <p:nvPr/>
          </p:nvSpPr>
          <p:spPr bwMode="auto">
            <a:xfrm>
              <a:off x="2093" y="3635"/>
              <a:ext cx="59" cy="36"/>
            </a:xfrm>
            <a:prstGeom prst="rect">
              <a:avLst/>
            </a:prstGeom>
            <a:solidFill>
              <a:srgbClr val="06E07A"/>
            </a:solidFill>
            <a:ln w="0">
              <a:solidFill>
                <a:srgbClr val="06E07A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8" name="Rectangle 7710"/>
            <p:cNvSpPr>
              <a:spLocks noChangeArrowheads="1"/>
            </p:cNvSpPr>
            <p:nvPr/>
          </p:nvSpPr>
          <p:spPr bwMode="auto">
            <a:xfrm>
              <a:off x="2093" y="3671"/>
              <a:ext cx="59" cy="39"/>
            </a:xfrm>
            <a:prstGeom prst="rect">
              <a:avLst/>
            </a:prstGeom>
            <a:solidFill>
              <a:srgbClr val="00D08D"/>
            </a:solidFill>
            <a:ln w="0">
              <a:solidFill>
                <a:srgbClr val="00D08D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29" name="Freeform 7711"/>
            <p:cNvSpPr>
              <a:spLocks/>
            </p:cNvSpPr>
            <p:nvPr/>
          </p:nvSpPr>
          <p:spPr bwMode="auto">
            <a:xfrm>
              <a:off x="812" y="3465"/>
              <a:ext cx="282" cy="134"/>
            </a:xfrm>
            <a:custGeom>
              <a:avLst/>
              <a:gdLst>
                <a:gd name="T0" fmla="*/ 282 w 282"/>
                <a:gd name="T1" fmla="*/ 56 h 134"/>
                <a:gd name="T2" fmla="*/ 274 w 282"/>
                <a:gd name="T3" fmla="*/ 70 h 134"/>
                <a:gd name="T4" fmla="*/ 260 w 282"/>
                <a:gd name="T5" fmla="*/ 92 h 134"/>
                <a:gd name="T6" fmla="*/ 215 w 282"/>
                <a:gd name="T7" fmla="*/ 112 h 134"/>
                <a:gd name="T8" fmla="*/ 157 w 282"/>
                <a:gd name="T9" fmla="*/ 131 h 134"/>
                <a:gd name="T10" fmla="*/ 148 w 282"/>
                <a:gd name="T11" fmla="*/ 131 h 134"/>
                <a:gd name="T12" fmla="*/ 95 w 282"/>
                <a:gd name="T13" fmla="*/ 134 h 134"/>
                <a:gd name="T14" fmla="*/ 79 w 282"/>
                <a:gd name="T15" fmla="*/ 131 h 134"/>
                <a:gd name="T16" fmla="*/ 37 w 282"/>
                <a:gd name="T17" fmla="*/ 120 h 134"/>
                <a:gd name="T18" fmla="*/ 0 w 282"/>
                <a:gd name="T19" fmla="*/ 92 h 134"/>
                <a:gd name="T20" fmla="*/ 12 w 282"/>
                <a:gd name="T21" fmla="*/ 56 h 134"/>
                <a:gd name="T22" fmla="*/ 37 w 282"/>
                <a:gd name="T23" fmla="*/ 36 h 134"/>
                <a:gd name="T24" fmla="*/ 79 w 282"/>
                <a:gd name="T25" fmla="*/ 17 h 134"/>
                <a:gd name="T26" fmla="*/ 95 w 282"/>
                <a:gd name="T27" fmla="*/ 11 h 134"/>
                <a:gd name="T28" fmla="*/ 157 w 282"/>
                <a:gd name="T29" fmla="*/ 0 h 134"/>
                <a:gd name="T30" fmla="*/ 215 w 282"/>
                <a:gd name="T31" fmla="*/ 3 h 134"/>
                <a:gd name="T32" fmla="*/ 257 w 282"/>
                <a:gd name="T33" fmla="*/ 17 h 134"/>
                <a:gd name="T34" fmla="*/ 274 w 282"/>
                <a:gd name="T35" fmla="*/ 36 h 134"/>
                <a:gd name="T36" fmla="*/ 282 w 282"/>
                <a:gd name="T37" fmla="*/ 56 h 1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2"/>
                <a:gd name="T58" fmla="*/ 0 h 134"/>
                <a:gd name="T59" fmla="*/ 282 w 282"/>
                <a:gd name="T60" fmla="*/ 134 h 13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2" h="134">
                  <a:moveTo>
                    <a:pt x="282" y="56"/>
                  </a:moveTo>
                  <a:lnTo>
                    <a:pt x="274" y="70"/>
                  </a:lnTo>
                  <a:lnTo>
                    <a:pt x="260" y="92"/>
                  </a:lnTo>
                  <a:lnTo>
                    <a:pt x="215" y="112"/>
                  </a:lnTo>
                  <a:lnTo>
                    <a:pt x="157" y="131"/>
                  </a:lnTo>
                  <a:lnTo>
                    <a:pt x="148" y="131"/>
                  </a:lnTo>
                  <a:lnTo>
                    <a:pt x="95" y="134"/>
                  </a:lnTo>
                  <a:lnTo>
                    <a:pt x="79" y="131"/>
                  </a:lnTo>
                  <a:lnTo>
                    <a:pt x="37" y="120"/>
                  </a:lnTo>
                  <a:lnTo>
                    <a:pt x="0" y="92"/>
                  </a:lnTo>
                  <a:lnTo>
                    <a:pt x="12" y="56"/>
                  </a:lnTo>
                  <a:lnTo>
                    <a:pt x="37" y="36"/>
                  </a:lnTo>
                  <a:lnTo>
                    <a:pt x="79" y="17"/>
                  </a:lnTo>
                  <a:lnTo>
                    <a:pt x="95" y="11"/>
                  </a:lnTo>
                  <a:lnTo>
                    <a:pt x="157" y="0"/>
                  </a:lnTo>
                  <a:lnTo>
                    <a:pt x="215" y="3"/>
                  </a:lnTo>
                  <a:lnTo>
                    <a:pt x="257" y="17"/>
                  </a:lnTo>
                  <a:lnTo>
                    <a:pt x="274" y="36"/>
                  </a:lnTo>
                  <a:lnTo>
                    <a:pt x="282" y="5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0" name="Freeform 7712"/>
            <p:cNvSpPr>
              <a:spLocks/>
            </p:cNvSpPr>
            <p:nvPr/>
          </p:nvSpPr>
          <p:spPr bwMode="auto">
            <a:xfrm>
              <a:off x="765" y="3420"/>
              <a:ext cx="416" cy="196"/>
            </a:xfrm>
            <a:custGeom>
              <a:avLst/>
              <a:gdLst>
                <a:gd name="T0" fmla="*/ 385 w 416"/>
                <a:gd name="T1" fmla="*/ 137 h 196"/>
                <a:gd name="T2" fmla="*/ 379 w 416"/>
                <a:gd name="T3" fmla="*/ 140 h 196"/>
                <a:gd name="T4" fmla="*/ 321 w 416"/>
                <a:gd name="T5" fmla="*/ 170 h 196"/>
                <a:gd name="T6" fmla="*/ 310 w 416"/>
                <a:gd name="T7" fmla="*/ 176 h 196"/>
                <a:gd name="T8" fmla="*/ 262 w 416"/>
                <a:gd name="T9" fmla="*/ 184 h 196"/>
                <a:gd name="T10" fmla="*/ 204 w 416"/>
                <a:gd name="T11" fmla="*/ 193 h 196"/>
                <a:gd name="T12" fmla="*/ 142 w 416"/>
                <a:gd name="T13" fmla="*/ 196 h 196"/>
                <a:gd name="T14" fmla="*/ 84 w 416"/>
                <a:gd name="T15" fmla="*/ 190 h 196"/>
                <a:gd name="T16" fmla="*/ 36 w 416"/>
                <a:gd name="T17" fmla="*/ 176 h 196"/>
                <a:gd name="T18" fmla="*/ 25 w 416"/>
                <a:gd name="T19" fmla="*/ 168 h 196"/>
                <a:gd name="T20" fmla="*/ 0 w 416"/>
                <a:gd name="T21" fmla="*/ 137 h 196"/>
                <a:gd name="T22" fmla="*/ 8 w 416"/>
                <a:gd name="T23" fmla="*/ 101 h 196"/>
                <a:gd name="T24" fmla="*/ 25 w 416"/>
                <a:gd name="T25" fmla="*/ 81 h 196"/>
                <a:gd name="T26" fmla="*/ 53 w 416"/>
                <a:gd name="T27" fmla="*/ 62 h 196"/>
                <a:gd name="T28" fmla="*/ 84 w 416"/>
                <a:gd name="T29" fmla="*/ 45 h 196"/>
                <a:gd name="T30" fmla="*/ 137 w 416"/>
                <a:gd name="T31" fmla="*/ 25 h 196"/>
                <a:gd name="T32" fmla="*/ 142 w 416"/>
                <a:gd name="T33" fmla="*/ 23 h 196"/>
                <a:gd name="T34" fmla="*/ 204 w 416"/>
                <a:gd name="T35" fmla="*/ 6 h 196"/>
                <a:gd name="T36" fmla="*/ 262 w 416"/>
                <a:gd name="T37" fmla="*/ 0 h 196"/>
                <a:gd name="T38" fmla="*/ 321 w 416"/>
                <a:gd name="T39" fmla="*/ 3 h 196"/>
                <a:gd name="T40" fmla="*/ 379 w 416"/>
                <a:gd name="T41" fmla="*/ 23 h 196"/>
                <a:gd name="T42" fmla="*/ 382 w 416"/>
                <a:gd name="T43" fmla="*/ 25 h 196"/>
                <a:gd name="T44" fmla="*/ 416 w 416"/>
                <a:gd name="T45" fmla="*/ 62 h 196"/>
                <a:gd name="T46" fmla="*/ 413 w 416"/>
                <a:gd name="T47" fmla="*/ 101 h 196"/>
                <a:gd name="T48" fmla="*/ 385 w 416"/>
                <a:gd name="T49" fmla="*/ 137 h 19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6"/>
                <a:gd name="T76" fmla="*/ 0 h 196"/>
                <a:gd name="T77" fmla="*/ 416 w 416"/>
                <a:gd name="T78" fmla="*/ 196 h 19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6" h="196">
                  <a:moveTo>
                    <a:pt x="385" y="137"/>
                  </a:moveTo>
                  <a:lnTo>
                    <a:pt x="379" y="140"/>
                  </a:lnTo>
                  <a:lnTo>
                    <a:pt x="321" y="170"/>
                  </a:lnTo>
                  <a:lnTo>
                    <a:pt x="310" y="176"/>
                  </a:lnTo>
                  <a:lnTo>
                    <a:pt x="262" y="184"/>
                  </a:lnTo>
                  <a:lnTo>
                    <a:pt x="204" y="193"/>
                  </a:lnTo>
                  <a:lnTo>
                    <a:pt x="142" y="196"/>
                  </a:lnTo>
                  <a:lnTo>
                    <a:pt x="84" y="190"/>
                  </a:lnTo>
                  <a:lnTo>
                    <a:pt x="36" y="176"/>
                  </a:lnTo>
                  <a:lnTo>
                    <a:pt x="25" y="168"/>
                  </a:lnTo>
                  <a:lnTo>
                    <a:pt x="0" y="137"/>
                  </a:lnTo>
                  <a:lnTo>
                    <a:pt x="8" y="101"/>
                  </a:lnTo>
                  <a:lnTo>
                    <a:pt x="25" y="81"/>
                  </a:lnTo>
                  <a:lnTo>
                    <a:pt x="53" y="62"/>
                  </a:lnTo>
                  <a:lnTo>
                    <a:pt x="84" y="45"/>
                  </a:lnTo>
                  <a:lnTo>
                    <a:pt x="137" y="25"/>
                  </a:lnTo>
                  <a:lnTo>
                    <a:pt x="142" y="23"/>
                  </a:lnTo>
                  <a:lnTo>
                    <a:pt x="204" y="6"/>
                  </a:lnTo>
                  <a:lnTo>
                    <a:pt x="262" y="0"/>
                  </a:lnTo>
                  <a:lnTo>
                    <a:pt x="321" y="3"/>
                  </a:lnTo>
                  <a:lnTo>
                    <a:pt x="379" y="23"/>
                  </a:lnTo>
                  <a:lnTo>
                    <a:pt x="382" y="25"/>
                  </a:lnTo>
                  <a:lnTo>
                    <a:pt x="416" y="62"/>
                  </a:lnTo>
                  <a:lnTo>
                    <a:pt x="413" y="101"/>
                  </a:lnTo>
                  <a:lnTo>
                    <a:pt x="385" y="13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1" name="Freeform 7713"/>
            <p:cNvSpPr>
              <a:spLocks/>
            </p:cNvSpPr>
            <p:nvPr/>
          </p:nvSpPr>
          <p:spPr bwMode="auto">
            <a:xfrm>
              <a:off x="729" y="3370"/>
              <a:ext cx="544" cy="262"/>
            </a:xfrm>
            <a:custGeom>
              <a:avLst/>
              <a:gdLst>
                <a:gd name="T0" fmla="*/ 544 w 544"/>
                <a:gd name="T1" fmla="*/ 112 h 262"/>
                <a:gd name="T2" fmla="*/ 535 w 544"/>
                <a:gd name="T3" fmla="*/ 134 h 262"/>
                <a:gd name="T4" fmla="*/ 530 w 544"/>
                <a:gd name="T5" fmla="*/ 151 h 262"/>
                <a:gd name="T6" fmla="*/ 494 w 544"/>
                <a:gd name="T7" fmla="*/ 187 h 262"/>
                <a:gd name="T8" fmla="*/ 474 w 544"/>
                <a:gd name="T9" fmla="*/ 198 h 262"/>
                <a:gd name="T10" fmla="*/ 424 w 544"/>
                <a:gd name="T11" fmla="*/ 226 h 262"/>
                <a:gd name="T12" fmla="*/ 415 w 544"/>
                <a:gd name="T13" fmla="*/ 229 h 262"/>
                <a:gd name="T14" fmla="*/ 357 w 544"/>
                <a:gd name="T15" fmla="*/ 243 h 262"/>
                <a:gd name="T16" fmla="*/ 298 w 544"/>
                <a:gd name="T17" fmla="*/ 254 h 262"/>
                <a:gd name="T18" fmla="*/ 240 w 544"/>
                <a:gd name="T19" fmla="*/ 262 h 262"/>
                <a:gd name="T20" fmla="*/ 178 w 544"/>
                <a:gd name="T21" fmla="*/ 262 h 262"/>
                <a:gd name="T22" fmla="*/ 120 w 544"/>
                <a:gd name="T23" fmla="*/ 257 h 262"/>
                <a:gd name="T24" fmla="*/ 61 w 544"/>
                <a:gd name="T25" fmla="*/ 240 h 262"/>
                <a:gd name="T26" fmla="*/ 30 w 544"/>
                <a:gd name="T27" fmla="*/ 226 h 262"/>
                <a:gd name="T28" fmla="*/ 3 w 544"/>
                <a:gd name="T29" fmla="*/ 193 h 262"/>
                <a:gd name="T30" fmla="*/ 0 w 544"/>
                <a:gd name="T31" fmla="*/ 187 h 262"/>
                <a:gd name="T32" fmla="*/ 3 w 544"/>
                <a:gd name="T33" fmla="*/ 159 h 262"/>
                <a:gd name="T34" fmla="*/ 3 w 544"/>
                <a:gd name="T35" fmla="*/ 151 h 262"/>
                <a:gd name="T36" fmla="*/ 39 w 544"/>
                <a:gd name="T37" fmla="*/ 112 h 262"/>
                <a:gd name="T38" fmla="*/ 61 w 544"/>
                <a:gd name="T39" fmla="*/ 98 h 262"/>
                <a:gd name="T40" fmla="*/ 103 w 544"/>
                <a:gd name="T41" fmla="*/ 75 h 262"/>
                <a:gd name="T42" fmla="*/ 120 w 544"/>
                <a:gd name="T43" fmla="*/ 64 h 262"/>
                <a:gd name="T44" fmla="*/ 178 w 544"/>
                <a:gd name="T45" fmla="*/ 39 h 262"/>
                <a:gd name="T46" fmla="*/ 192 w 544"/>
                <a:gd name="T47" fmla="*/ 36 h 262"/>
                <a:gd name="T48" fmla="*/ 240 w 544"/>
                <a:gd name="T49" fmla="*/ 20 h 262"/>
                <a:gd name="T50" fmla="*/ 298 w 544"/>
                <a:gd name="T51" fmla="*/ 6 h 262"/>
                <a:gd name="T52" fmla="*/ 357 w 544"/>
                <a:gd name="T53" fmla="*/ 0 h 262"/>
                <a:gd name="T54" fmla="*/ 415 w 544"/>
                <a:gd name="T55" fmla="*/ 6 h 262"/>
                <a:gd name="T56" fmla="*/ 474 w 544"/>
                <a:gd name="T57" fmla="*/ 22 h 262"/>
                <a:gd name="T58" fmla="*/ 499 w 544"/>
                <a:gd name="T59" fmla="*/ 36 h 262"/>
                <a:gd name="T60" fmla="*/ 535 w 544"/>
                <a:gd name="T61" fmla="*/ 75 h 262"/>
                <a:gd name="T62" fmla="*/ 535 w 544"/>
                <a:gd name="T63" fmla="*/ 75 h 262"/>
                <a:gd name="T64" fmla="*/ 544 w 544"/>
                <a:gd name="T65" fmla="*/ 112 h 2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44"/>
                <a:gd name="T100" fmla="*/ 0 h 262"/>
                <a:gd name="T101" fmla="*/ 544 w 544"/>
                <a:gd name="T102" fmla="*/ 262 h 2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44" h="262">
                  <a:moveTo>
                    <a:pt x="544" y="112"/>
                  </a:moveTo>
                  <a:lnTo>
                    <a:pt x="535" y="134"/>
                  </a:lnTo>
                  <a:lnTo>
                    <a:pt x="530" y="151"/>
                  </a:lnTo>
                  <a:lnTo>
                    <a:pt x="494" y="187"/>
                  </a:lnTo>
                  <a:lnTo>
                    <a:pt x="474" y="198"/>
                  </a:lnTo>
                  <a:lnTo>
                    <a:pt x="424" y="226"/>
                  </a:lnTo>
                  <a:lnTo>
                    <a:pt x="415" y="229"/>
                  </a:lnTo>
                  <a:lnTo>
                    <a:pt x="357" y="243"/>
                  </a:lnTo>
                  <a:lnTo>
                    <a:pt x="298" y="254"/>
                  </a:lnTo>
                  <a:lnTo>
                    <a:pt x="240" y="262"/>
                  </a:lnTo>
                  <a:lnTo>
                    <a:pt x="178" y="262"/>
                  </a:lnTo>
                  <a:lnTo>
                    <a:pt x="120" y="257"/>
                  </a:lnTo>
                  <a:lnTo>
                    <a:pt x="61" y="240"/>
                  </a:lnTo>
                  <a:lnTo>
                    <a:pt x="30" y="226"/>
                  </a:lnTo>
                  <a:lnTo>
                    <a:pt x="3" y="193"/>
                  </a:lnTo>
                  <a:lnTo>
                    <a:pt x="0" y="187"/>
                  </a:lnTo>
                  <a:lnTo>
                    <a:pt x="3" y="159"/>
                  </a:lnTo>
                  <a:lnTo>
                    <a:pt x="3" y="151"/>
                  </a:lnTo>
                  <a:lnTo>
                    <a:pt x="39" y="112"/>
                  </a:lnTo>
                  <a:lnTo>
                    <a:pt x="61" y="98"/>
                  </a:lnTo>
                  <a:lnTo>
                    <a:pt x="103" y="75"/>
                  </a:lnTo>
                  <a:lnTo>
                    <a:pt x="120" y="64"/>
                  </a:lnTo>
                  <a:lnTo>
                    <a:pt x="178" y="39"/>
                  </a:lnTo>
                  <a:lnTo>
                    <a:pt x="192" y="36"/>
                  </a:lnTo>
                  <a:lnTo>
                    <a:pt x="240" y="20"/>
                  </a:lnTo>
                  <a:lnTo>
                    <a:pt x="298" y="6"/>
                  </a:lnTo>
                  <a:lnTo>
                    <a:pt x="357" y="0"/>
                  </a:lnTo>
                  <a:lnTo>
                    <a:pt x="415" y="6"/>
                  </a:lnTo>
                  <a:lnTo>
                    <a:pt x="474" y="22"/>
                  </a:lnTo>
                  <a:lnTo>
                    <a:pt x="499" y="36"/>
                  </a:lnTo>
                  <a:lnTo>
                    <a:pt x="535" y="75"/>
                  </a:lnTo>
                  <a:lnTo>
                    <a:pt x="544" y="11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2" name="Freeform 7714"/>
            <p:cNvSpPr>
              <a:spLocks/>
            </p:cNvSpPr>
            <p:nvPr/>
          </p:nvSpPr>
          <p:spPr bwMode="auto">
            <a:xfrm>
              <a:off x="698" y="3314"/>
              <a:ext cx="672" cy="329"/>
            </a:xfrm>
            <a:custGeom>
              <a:avLst/>
              <a:gdLst>
                <a:gd name="T0" fmla="*/ 645 w 672"/>
                <a:gd name="T1" fmla="*/ 207 h 329"/>
                <a:gd name="T2" fmla="*/ 625 w 672"/>
                <a:gd name="T3" fmla="*/ 223 h 329"/>
                <a:gd name="T4" fmla="*/ 603 w 672"/>
                <a:gd name="T5" fmla="*/ 243 h 329"/>
                <a:gd name="T6" fmla="*/ 566 w 672"/>
                <a:gd name="T7" fmla="*/ 263 h 329"/>
                <a:gd name="T8" fmla="*/ 533 w 672"/>
                <a:gd name="T9" fmla="*/ 282 h 329"/>
                <a:gd name="T10" fmla="*/ 505 w 672"/>
                <a:gd name="T11" fmla="*/ 290 h 329"/>
                <a:gd name="T12" fmla="*/ 446 w 672"/>
                <a:gd name="T13" fmla="*/ 307 h 329"/>
                <a:gd name="T14" fmla="*/ 391 w 672"/>
                <a:gd name="T15" fmla="*/ 318 h 329"/>
                <a:gd name="T16" fmla="*/ 388 w 672"/>
                <a:gd name="T17" fmla="*/ 318 h 329"/>
                <a:gd name="T18" fmla="*/ 329 w 672"/>
                <a:gd name="T19" fmla="*/ 327 h 329"/>
                <a:gd name="T20" fmla="*/ 271 w 672"/>
                <a:gd name="T21" fmla="*/ 329 h 329"/>
                <a:gd name="T22" fmla="*/ 209 w 672"/>
                <a:gd name="T23" fmla="*/ 329 h 329"/>
                <a:gd name="T24" fmla="*/ 151 w 672"/>
                <a:gd name="T25" fmla="*/ 327 h 329"/>
                <a:gd name="T26" fmla="*/ 106 w 672"/>
                <a:gd name="T27" fmla="*/ 318 h 329"/>
                <a:gd name="T28" fmla="*/ 92 w 672"/>
                <a:gd name="T29" fmla="*/ 316 h 329"/>
                <a:gd name="T30" fmla="*/ 34 w 672"/>
                <a:gd name="T31" fmla="*/ 288 h 329"/>
                <a:gd name="T32" fmla="*/ 25 w 672"/>
                <a:gd name="T33" fmla="*/ 282 h 329"/>
                <a:gd name="T34" fmla="*/ 0 w 672"/>
                <a:gd name="T35" fmla="*/ 243 h 329"/>
                <a:gd name="T36" fmla="*/ 0 w 672"/>
                <a:gd name="T37" fmla="*/ 207 h 329"/>
                <a:gd name="T38" fmla="*/ 28 w 672"/>
                <a:gd name="T39" fmla="*/ 168 h 329"/>
                <a:gd name="T40" fmla="*/ 34 w 672"/>
                <a:gd name="T41" fmla="*/ 165 h 329"/>
                <a:gd name="T42" fmla="*/ 84 w 672"/>
                <a:gd name="T43" fmla="*/ 131 h 329"/>
                <a:gd name="T44" fmla="*/ 92 w 672"/>
                <a:gd name="T45" fmla="*/ 126 h 329"/>
                <a:gd name="T46" fmla="*/ 151 w 672"/>
                <a:gd name="T47" fmla="*/ 92 h 329"/>
                <a:gd name="T48" fmla="*/ 154 w 672"/>
                <a:gd name="T49" fmla="*/ 92 h 329"/>
                <a:gd name="T50" fmla="*/ 209 w 672"/>
                <a:gd name="T51" fmla="*/ 64 h 329"/>
                <a:gd name="T52" fmla="*/ 237 w 672"/>
                <a:gd name="T53" fmla="*/ 56 h 329"/>
                <a:gd name="T54" fmla="*/ 271 w 672"/>
                <a:gd name="T55" fmla="*/ 39 h 329"/>
                <a:gd name="T56" fmla="*/ 329 w 672"/>
                <a:gd name="T57" fmla="*/ 20 h 329"/>
                <a:gd name="T58" fmla="*/ 346 w 672"/>
                <a:gd name="T59" fmla="*/ 17 h 329"/>
                <a:gd name="T60" fmla="*/ 388 w 672"/>
                <a:gd name="T61" fmla="*/ 6 h 329"/>
                <a:gd name="T62" fmla="*/ 446 w 672"/>
                <a:gd name="T63" fmla="*/ 0 h 329"/>
                <a:gd name="T64" fmla="*/ 505 w 672"/>
                <a:gd name="T65" fmla="*/ 6 h 329"/>
                <a:gd name="T66" fmla="*/ 552 w 672"/>
                <a:gd name="T67" fmla="*/ 17 h 329"/>
                <a:gd name="T68" fmla="*/ 566 w 672"/>
                <a:gd name="T69" fmla="*/ 23 h 329"/>
                <a:gd name="T70" fmla="*/ 622 w 672"/>
                <a:gd name="T71" fmla="*/ 56 h 329"/>
                <a:gd name="T72" fmla="*/ 625 w 672"/>
                <a:gd name="T73" fmla="*/ 56 h 329"/>
                <a:gd name="T74" fmla="*/ 656 w 672"/>
                <a:gd name="T75" fmla="*/ 92 h 329"/>
                <a:gd name="T76" fmla="*/ 672 w 672"/>
                <a:gd name="T77" fmla="*/ 131 h 329"/>
                <a:gd name="T78" fmla="*/ 667 w 672"/>
                <a:gd name="T79" fmla="*/ 168 h 329"/>
                <a:gd name="T80" fmla="*/ 645 w 672"/>
                <a:gd name="T81" fmla="*/ 207 h 3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72"/>
                <a:gd name="T124" fmla="*/ 0 h 329"/>
                <a:gd name="T125" fmla="*/ 672 w 672"/>
                <a:gd name="T126" fmla="*/ 329 h 3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72" h="329">
                  <a:moveTo>
                    <a:pt x="645" y="207"/>
                  </a:moveTo>
                  <a:lnTo>
                    <a:pt x="625" y="223"/>
                  </a:lnTo>
                  <a:lnTo>
                    <a:pt x="603" y="243"/>
                  </a:lnTo>
                  <a:lnTo>
                    <a:pt x="566" y="263"/>
                  </a:lnTo>
                  <a:lnTo>
                    <a:pt x="533" y="282"/>
                  </a:lnTo>
                  <a:lnTo>
                    <a:pt x="505" y="290"/>
                  </a:lnTo>
                  <a:lnTo>
                    <a:pt x="446" y="307"/>
                  </a:lnTo>
                  <a:lnTo>
                    <a:pt x="391" y="318"/>
                  </a:lnTo>
                  <a:lnTo>
                    <a:pt x="388" y="318"/>
                  </a:lnTo>
                  <a:lnTo>
                    <a:pt x="329" y="327"/>
                  </a:lnTo>
                  <a:lnTo>
                    <a:pt x="271" y="329"/>
                  </a:lnTo>
                  <a:lnTo>
                    <a:pt x="209" y="329"/>
                  </a:lnTo>
                  <a:lnTo>
                    <a:pt x="151" y="327"/>
                  </a:lnTo>
                  <a:lnTo>
                    <a:pt x="106" y="318"/>
                  </a:lnTo>
                  <a:lnTo>
                    <a:pt x="92" y="316"/>
                  </a:lnTo>
                  <a:lnTo>
                    <a:pt x="34" y="288"/>
                  </a:lnTo>
                  <a:lnTo>
                    <a:pt x="25" y="282"/>
                  </a:lnTo>
                  <a:lnTo>
                    <a:pt x="0" y="243"/>
                  </a:lnTo>
                  <a:lnTo>
                    <a:pt x="0" y="207"/>
                  </a:lnTo>
                  <a:lnTo>
                    <a:pt x="28" y="168"/>
                  </a:lnTo>
                  <a:lnTo>
                    <a:pt x="34" y="165"/>
                  </a:lnTo>
                  <a:lnTo>
                    <a:pt x="84" y="131"/>
                  </a:lnTo>
                  <a:lnTo>
                    <a:pt x="92" y="126"/>
                  </a:lnTo>
                  <a:lnTo>
                    <a:pt x="151" y="92"/>
                  </a:lnTo>
                  <a:lnTo>
                    <a:pt x="154" y="92"/>
                  </a:lnTo>
                  <a:lnTo>
                    <a:pt x="209" y="64"/>
                  </a:lnTo>
                  <a:lnTo>
                    <a:pt x="237" y="56"/>
                  </a:lnTo>
                  <a:lnTo>
                    <a:pt x="271" y="39"/>
                  </a:lnTo>
                  <a:lnTo>
                    <a:pt x="329" y="20"/>
                  </a:lnTo>
                  <a:lnTo>
                    <a:pt x="346" y="17"/>
                  </a:lnTo>
                  <a:lnTo>
                    <a:pt x="388" y="6"/>
                  </a:lnTo>
                  <a:lnTo>
                    <a:pt x="446" y="0"/>
                  </a:lnTo>
                  <a:lnTo>
                    <a:pt x="505" y="6"/>
                  </a:lnTo>
                  <a:lnTo>
                    <a:pt x="552" y="17"/>
                  </a:lnTo>
                  <a:lnTo>
                    <a:pt x="566" y="23"/>
                  </a:lnTo>
                  <a:lnTo>
                    <a:pt x="622" y="56"/>
                  </a:lnTo>
                  <a:lnTo>
                    <a:pt x="625" y="56"/>
                  </a:lnTo>
                  <a:lnTo>
                    <a:pt x="656" y="92"/>
                  </a:lnTo>
                  <a:lnTo>
                    <a:pt x="672" y="131"/>
                  </a:lnTo>
                  <a:lnTo>
                    <a:pt x="667" y="168"/>
                  </a:lnTo>
                  <a:lnTo>
                    <a:pt x="645" y="20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3" name="Freeform 7715"/>
            <p:cNvSpPr>
              <a:spLocks/>
            </p:cNvSpPr>
            <p:nvPr/>
          </p:nvSpPr>
          <p:spPr bwMode="auto">
            <a:xfrm>
              <a:off x="673" y="3247"/>
              <a:ext cx="809" cy="408"/>
            </a:xfrm>
            <a:custGeom>
              <a:avLst/>
              <a:gdLst>
                <a:gd name="T0" fmla="*/ 0 w 809"/>
                <a:gd name="T1" fmla="*/ 316 h 408"/>
                <a:gd name="T2" fmla="*/ 22 w 809"/>
                <a:gd name="T3" fmla="*/ 349 h 408"/>
                <a:gd name="T4" fmla="*/ 59 w 809"/>
                <a:gd name="T5" fmla="*/ 374 h 408"/>
                <a:gd name="T6" fmla="*/ 84 w 809"/>
                <a:gd name="T7" fmla="*/ 385 h 408"/>
                <a:gd name="T8" fmla="*/ 117 w 809"/>
                <a:gd name="T9" fmla="*/ 396 h 408"/>
                <a:gd name="T10" fmla="*/ 176 w 809"/>
                <a:gd name="T11" fmla="*/ 405 h 408"/>
                <a:gd name="T12" fmla="*/ 234 w 809"/>
                <a:gd name="T13" fmla="*/ 408 h 408"/>
                <a:gd name="T14" fmla="*/ 296 w 809"/>
                <a:gd name="T15" fmla="*/ 408 h 408"/>
                <a:gd name="T16" fmla="*/ 354 w 809"/>
                <a:gd name="T17" fmla="*/ 405 h 408"/>
                <a:gd name="T18" fmla="*/ 413 w 809"/>
                <a:gd name="T19" fmla="*/ 399 h 408"/>
                <a:gd name="T20" fmla="*/ 471 w 809"/>
                <a:gd name="T21" fmla="*/ 394 h 408"/>
                <a:gd name="T22" fmla="*/ 511 w 809"/>
                <a:gd name="T23" fmla="*/ 385 h 408"/>
                <a:gd name="T24" fmla="*/ 530 w 809"/>
                <a:gd name="T25" fmla="*/ 380 h 408"/>
                <a:gd name="T26" fmla="*/ 591 w 809"/>
                <a:gd name="T27" fmla="*/ 363 h 408"/>
                <a:gd name="T28" fmla="*/ 639 w 809"/>
                <a:gd name="T29" fmla="*/ 349 h 408"/>
                <a:gd name="T30" fmla="*/ 650 w 809"/>
                <a:gd name="T31" fmla="*/ 343 h 408"/>
                <a:gd name="T32" fmla="*/ 709 w 809"/>
                <a:gd name="T33" fmla="*/ 316 h 408"/>
                <a:gd name="T34" fmla="*/ 717 w 809"/>
                <a:gd name="T35" fmla="*/ 310 h 408"/>
                <a:gd name="T36" fmla="*/ 767 w 809"/>
                <a:gd name="T37" fmla="*/ 274 h 408"/>
                <a:gd name="T38" fmla="*/ 767 w 809"/>
                <a:gd name="T39" fmla="*/ 274 h 408"/>
                <a:gd name="T40" fmla="*/ 798 w 809"/>
                <a:gd name="T41" fmla="*/ 235 h 408"/>
                <a:gd name="T42" fmla="*/ 809 w 809"/>
                <a:gd name="T43" fmla="*/ 198 h 408"/>
                <a:gd name="T44" fmla="*/ 806 w 809"/>
                <a:gd name="T45" fmla="*/ 159 h 408"/>
                <a:gd name="T46" fmla="*/ 787 w 809"/>
                <a:gd name="T47" fmla="*/ 123 h 408"/>
                <a:gd name="T48" fmla="*/ 767 w 809"/>
                <a:gd name="T49" fmla="*/ 101 h 408"/>
                <a:gd name="T50" fmla="*/ 753 w 809"/>
                <a:gd name="T51" fmla="*/ 84 h 408"/>
                <a:gd name="T52" fmla="*/ 709 w 809"/>
                <a:gd name="T53" fmla="*/ 51 h 408"/>
                <a:gd name="T54" fmla="*/ 703 w 809"/>
                <a:gd name="T55" fmla="*/ 45 h 408"/>
                <a:gd name="T56" fmla="*/ 650 w 809"/>
                <a:gd name="T57" fmla="*/ 20 h 408"/>
                <a:gd name="T58" fmla="*/ 605 w 809"/>
                <a:gd name="T59" fmla="*/ 9 h 408"/>
                <a:gd name="T60" fmla="*/ 591 w 809"/>
                <a:gd name="T61" fmla="*/ 6 h 408"/>
                <a:gd name="T62" fmla="*/ 530 w 809"/>
                <a:gd name="T63" fmla="*/ 0 h 408"/>
                <a:gd name="T64" fmla="*/ 471 w 809"/>
                <a:gd name="T65" fmla="*/ 3 h 408"/>
                <a:gd name="T66" fmla="*/ 458 w 809"/>
                <a:gd name="T67" fmla="*/ 9 h 408"/>
                <a:gd name="T68" fmla="*/ 413 w 809"/>
                <a:gd name="T69" fmla="*/ 17 h 408"/>
                <a:gd name="T70" fmla="*/ 354 w 809"/>
                <a:gd name="T71" fmla="*/ 39 h 408"/>
                <a:gd name="T72" fmla="*/ 343 w 809"/>
                <a:gd name="T73" fmla="*/ 45 h 408"/>
                <a:gd name="T74" fmla="*/ 296 w 809"/>
                <a:gd name="T75" fmla="*/ 67 h 408"/>
                <a:gd name="T76" fmla="*/ 265 w 809"/>
                <a:gd name="T77" fmla="*/ 84 h 408"/>
                <a:gd name="T78" fmla="*/ 234 w 809"/>
                <a:gd name="T79" fmla="*/ 98 h 408"/>
                <a:gd name="T80" fmla="*/ 195 w 809"/>
                <a:gd name="T81" fmla="*/ 123 h 408"/>
                <a:gd name="T82" fmla="*/ 176 w 809"/>
                <a:gd name="T83" fmla="*/ 131 h 408"/>
                <a:gd name="T84" fmla="*/ 128 w 809"/>
                <a:gd name="T85" fmla="*/ 159 h 408"/>
                <a:gd name="T86" fmla="*/ 117 w 809"/>
                <a:gd name="T87" fmla="*/ 165 h 408"/>
                <a:gd name="T88" fmla="*/ 64 w 809"/>
                <a:gd name="T89" fmla="*/ 198 h 408"/>
                <a:gd name="T90" fmla="*/ 59 w 809"/>
                <a:gd name="T91" fmla="*/ 201 h 408"/>
                <a:gd name="T92" fmla="*/ 17 w 809"/>
                <a:gd name="T93" fmla="*/ 235 h 408"/>
                <a:gd name="T94" fmla="*/ 0 w 809"/>
                <a:gd name="T95" fmla="*/ 263 h 4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9"/>
                <a:gd name="T145" fmla="*/ 0 h 408"/>
                <a:gd name="T146" fmla="*/ 809 w 809"/>
                <a:gd name="T147" fmla="*/ 408 h 4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9" h="408">
                  <a:moveTo>
                    <a:pt x="0" y="316"/>
                  </a:moveTo>
                  <a:lnTo>
                    <a:pt x="22" y="349"/>
                  </a:lnTo>
                  <a:lnTo>
                    <a:pt x="59" y="374"/>
                  </a:lnTo>
                  <a:lnTo>
                    <a:pt x="84" y="385"/>
                  </a:lnTo>
                  <a:lnTo>
                    <a:pt x="117" y="396"/>
                  </a:lnTo>
                  <a:lnTo>
                    <a:pt x="176" y="405"/>
                  </a:lnTo>
                  <a:lnTo>
                    <a:pt x="234" y="408"/>
                  </a:lnTo>
                  <a:lnTo>
                    <a:pt x="296" y="408"/>
                  </a:lnTo>
                  <a:lnTo>
                    <a:pt x="354" y="405"/>
                  </a:lnTo>
                  <a:lnTo>
                    <a:pt x="413" y="399"/>
                  </a:lnTo>
                  <a:lnTo>
                    <a:pt x="471" y="394"/>
                  </a:lnTo>
                  <a:lnTo>
                    <a:pt x="511" y="385"/>
                  </a:lnTo>
                  <a:lnTo>
                    <a:pt x="530" y="380"/>
                  </a:lnTo>
                  <a:lnTo>
                    <a:pt x="591" y="363"/>
                  </a:lnTo>
                  <a:lnTo>
                    <a:pt x="639" y="349"/>
                  </a:lnTo>
                  <a:lnTo>
                    <a:pt x="650" y="343"/>
                  </a:lnTo>
                  <a:lnTo>
                    <a:pt x="709" y="316"/>
                  </a:lnTo>
                  <a:lnTo>
                    <a:pt x="717" y="310"/>
                  </a:lnTo>
                  <a:lnTo>
                    <a:pt x="767" y="274"/>
                  </a:lnTo>
                  <a:lnTo>
                    <a:pt x="798" y="235"/>
                  </a:lnTo>
                  <a:lnTo>
                    <a:pt x="809" y="198"/>
                  </a:lnTo>
                  <a:lnTo>
                    <a:pt x="806" y="159"/>
                  </a:lnTo>
                  <a:lnTo>
                    <a:pt x="787" y="123"/>
                  </a:lnTo>
                  <a:lnTo>
                    <a:pt x="767" y="101"/>
                  </a:lnTo>
                  <a:lnTo>
                    <a:pt x="753" y="84"/>
                  </a:lnTo>
                  <a:lnTo>
                    <a:pt x="709" y="51"/>
                  </a:lnTo>
                  <a:lnTo>
                    <a:pt x="703" y="45"/>
                  </a:lnTo>
                  <a:lnTo>
                    <a:pt x="650" y="20"/>
                  </a:lnTo>
                  <a:lnTo>
                    <a:pt x="605" y="9"/>
                  </a:lnTo>
                  <a:lnTo>
                    <a:pt x="591" y="6"/>
                  </a:lnTo>
                  <a:lnTo>
                    <a:pt x="530" y="0"/>
                  </a:lnTo>
                  <a:lnTo>
                    <a:pt x="471" y="3"/>
                  </a:lnTo>
                  <a:lnTo>
                    <a:pt x="458" y="9"/>
                  </a:lnTo>
                  <a:lnTo>
                    <a:pt x="413" y="17"/>
                  </a:lnTo>
                  <a:lnTo>
                    <a:pt x="354" y="39"/>
                  </a:lnTo>
                  <a:lnTo>
                    <a:pt x="343" y="45"/>
                  </a:lnTo>
                  <a:lnTo>
                    <a:pt x="296" y="67"/>
                  </a:lnTo>
                  <a:lnTo>
                    <a:pt x="265" y="84"/>
                  </a:lnTo>
                  <a:lnTo>
                    <a:pt x="234" y="98"/>
                  </a:lnTo>
                  <a:lnTo>
                    <a:pt x="195" y="123"/>
                  </a:lnTo>
                  <a:lnTo>
                    <a:pt x="176" y="131"/>
                  </a:lnTo>
                  <a:lnTo>
                    <a:pt x="128" y="159"/>
                  </a:lnTo>
                  <a:lnTo>
                    <a:pt x="117" y="165"/>
                  </a:lnTo>
                  <a:lnTo>
                    <a:pt x="64" y="198"/>
                  </a:lnTo>
                  <a:lnTo>
                    <a:pt x="59" y="201"/>
                  </a:lnTo>
                  <a:lnTo>
                    <a:pt x="17" y="235"/>
                  </a:lnTo>
                  <a:lnTo>
                    <a:pt x="0" y="26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4" name="Freeform 7716"/>
            <p:cNvSpPr>
              <a:spLocks/>
            </p:cNvSpPr>
            <p:nvPr/>
          </p:nvSpPr>
          <p:spPr bwMode="auto">
            <a:xfrm>
              <a:off x="673" y="3161"/>
              <a:ext cx="951" cy="505"/>
            </a:xfrm>
            <a:custGeom>
              <a:avLst/>
              <a:gdLst>
                <a:gd name="T0" fmla="*/ 0 w 951"/>
                <a:gd name="T1" fmla="*/ 438 h 505"/>
                <a:gd name="T2" fmla="*/ 45 w 951"/>
                <a:gd name="T3" fmla="*/ 471 h 505"/>
                <a:gd name="T4" fmla="*/ 59 w 951"/>
                <a:gd name="T5" fmla="*/ 480 h 505"/>
                <a:gd name="T6" fmla="*/ 117 w 951"/>
                <a:gd name="T7" fmla="*/ 496 h 505"/>
                <a:gd name="T8" fmla="*/ 176 w 951"/>
                <a:gd name="T9" fmla="*/ 502 h 505"/>
                <a:gd name="T10" fmla="*/ 234 w 951"/>
                <a:gd name="T11" fmla="*/ 505 h 505"/>
                <a:gd name="T12" fmla="*/ 296 w 951"/>
                <a:gd name="T13" fmla="*/ 505 h 505"/>
                <a:gd name="T14" fmla="*/ 354 w 951"/>
                <a:gd name="T15" fmla="*/ 505 h 505"/>
                <a:gd name="T16" fmla="*/ 413 w 951"/>
                <a:gd name="T17" fmla="*/ 499 h 505"/>
                <a:gd name="T18" fmla="*/ 471 w 951"/>
                <a:gd name="T19" fmla="*/ 494 h 505"/>
                <a:gd name="T20" fmla="*/ 530 w 951"/>
                <a:gd name="T21" fmla="*/ 485 h 505"/>
                <a:gd name="T22" fmla="*/ 591 w 951"/>
                <a:gd name="T23" fmla="*/ 477 h 505"/>
                <a:gd name="T24" fmla="*/ 608 w 951"/>
                <a:gd name="T25" fmla="*/ 471 h 505"/>
                <a:gd name="T26" fmla="*/ 650 w 951"/>
                <a:gd name="T27" fmla="*/ 460 h 505"/>
                <a:gd name="T28" fmla="*/ 709 w 951"/>
                <a:gd name="T29" fmla="*/ 443 h 505"/>
                <a:gd name="T30" fmla="*/ 739 w 951"/>
                <a:gd name="T31" fmla="*/ 435 h 505"/>
                <a:gd name="T32" fmla="*/ 767 w 951"/>
                <a:gd name="T33" fmla="*/ 421 h 505"/>
                <a:gd name="T34" fmla="*/ 826 w 951"/>
                <a:gd name="T35" fmla="*/ 399 h 505"/>
                <a:gd name="T36" fmla="*/ 829 w 951"/>
                <a:gd name="T37" fmla="*/ 396 h 505"/>
                <a:gd name="T38" fmla="*/ 887 w 951"/>
                <a:gd name="T39" fmla="*/ 363 h 505"/>
                <a:gd name="T40" fmla="*/ 893 w 951"/>
                <a:gd name="T41" fmla="*/ 360 h 505"/>
                <a:gd name="T42" fmla="*/ 935 w 951"/>
                <a:gd name="T43" fmla="*/ 321 h 505"/>
                <a:gd name="T44" fmla="*/ 946 w 951"/>
                <a:gd name="T45" fmla="*/ 293 h 505"/>
                <a:gd name="T46" fmla="*/ 951 w 951"/>
                <a:gd name="T47" fmla="*/ 284 h 505"/>
                <a:gd name="T48" fmla="*/ 948 w 951"/>
                <a:gd name="T49" fmla="*/ 245 h 505"/>
                <a:gd name="T50" fmla="*/ 946 w 951"/>
                <a:gd name="T51" fmla="*/ 234 h 505"/>
                <a:gd name="T52" fmla="*/ 937 w 951"/>
                <a:gd name="T53" fmla="*/ 209 h 505"/>
                <a:gd name="T54" fmla="*/ 912 w 951"/>
                <a:gd name="T55" fmla="*/ 170 h 505"/>
                <a:gd name="T56" fmla="*/ 887 w 951"/>
                <a:gd name="T57" fmla="*/ 139 h 505"/>
                <a:gd name="T58" fmla="*/ 879 w 951"/>
                <a:gd name="T59" fmla="*/ 131 h 505"/>
                <a:gd name="T60" fmla="*/ 837 w 951"/>
                <a:gd name="T61" fmla="*/ 95 h 505"/>
                <a:gd name="T62" fmla="*/ 826 w 951"/>
                <a:gd name="T63" fmla="*/ 86 h 505"/>
                <a:gd name="T64" fmla="*/ 781 w 951"/>
                <a:gd name="T65" fmla="*/ 58 h 505"/>
                <a:gd name="T66" fmla="*/ 767 w 951"/>
                <a:gd name="T67" fmla="*/ 50 h 505"/>
                <a:gd name="T68" fmla="*/ 709 w 951"/>
                <a:gd name="T69" fmla="*/ 22 h 505"/>
                <a:gd name="T70" fmla="*/ 695 w 951"/>
                <a:gd name="T71" fmla="*/ 19 h 505"/>
                <a:gd name="T72" fmla="*/ 650 w 951"/>
                <a:gd name="T73" fmla="*/ 8 h 505"/>
                <a:gd name="T74" fmla="*/ 591 w 951"/>
                <a:gd name="T75" fmla="*/ 0 h 505"/>
                <a:gd name="T76" fmla="*/ 530 w 951"/>
                <a:gd name="T77" fmla="*/ 3 h 505"/>
                <a:gd name="T78" fmla="*/ 471 w 951"/>
                <a:gd name="T79" fmla="*/ 17 h 505"/>
                <a:gd name="T80" fmla="*/ 466 w 951"/>
                <a:gd name="T81" fmla="*/ 19 h 505"/>
                <a:gd name="T82" fmla="*/ 413 w 951"/>
                <a:gd name="T83" fmla="*/ 39 h 505"/>
                <a:gd name="T84" fmla="*/ 382 w 951"/>
                <a:gd name="T85" fmla="*/ 58 h 505"/>
                <a:gd name="T86" fmla="*/ 354 w 951"/>
                <a:gd name="T87" fmla="*/ 70 h 505"/>
                <a:gd name="T88" fmla="*/ 318 w 951"/>
                <a:gd name="T89" fmla="*/ 95 h 505"/>
                <a:gd name="T90" fmla="*/ 296 w 951"/>
                <a:gd name="T91" fmla="*/ 109 h 505"/>
                <a:gd name="T92" fmla="*/ 262 w 951"/>
                <a:gd name="T93" fmla="*/ 131 h 505"/>
                <a:gd name="T94" fmla="*/ 234 w 951"/>
                <a:gd name="T95" fmla="*/ 148 h 505"/>
                <a:gd name="T96" fmla="*/ 204 w 951"/>
                <a:gd name="T97" fmla="*/ 170 h 505"/>
                <a:gd name="T98" fmla="*/ 176 w 951"/>
                <a:gd name="T99" fmla="*/ 187 h 505"/>
                <a:gd name="T100" fmla="*/ 145 w 951"/>
                <a:gd name="T101" fmla="*/ 209 h 505"/>
                <a:gd name="T102" fmla="*/ 117 w 951"/>
                <a:gd name="T103" fmla="*/ 223 h 505"/>
                <a:gd name="T104" fmla="*/ 81 w 951"/>
                <a:gd name="T105" fmla="*/ 245 h 505"/>
                <a:gd name="T106" fmla="*/ 59 w 951"/>
                <a:gd name="T107" fmla="*/ 259 h 505"/>
                <a:gd name="T108" fmla="*/ 22 w 951"/>
                <a:gd name="T109" fmla="*/ 284 h 505"/>
                <a:gd name="T110" fmla="*/ 0 w 951"/>
                <a:gd name="T111" fmla="*/ 304 h 50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1"/>
                <a:gd name="T169" fmla="*/ 0 h 505"/>
                <a:gd name="T170" fmla="*/ 951 w 951"/>
                <a:gd name="T171" fmla="*/ 505 h 50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1" h="505">
                  <a:moveTo>
                    <a:pt x="0" y="438"/>
                  </a:moveTo>
                  <a:lnTo>
                    <a:pt x="45" y="471"/>
                  </a:lnTo>
                  <a:lnTo>
                    <a:pt x="59" y="480"/>
                  </a:lnTo>
                  <a:lnTo>
                    <a:pt x="117" y="496"/>
                  </a:lnTo>
                  <a:lnTo>
                    <a:pt x="176" y="502"/>
                  </a:lnTo>
                  <a:lnTo>
                    <a:pt x="234" y="505"/>
                  </a:lnTo>
                  <a:lnTo>
                    <a:pt x="296" y="505"/>
                  </a:lnTo>
                  <a:lnTo>
                    <a:pt x="354" y="505"/>
                  </a:lnTo>
                  <a:lnTo>
                    <a:pt x="413" y="499"/>
                  </a:lnTo>
                  <a:lnTo>
                    <a:pt x="471" y="494"/>
                  </a:lnTo>
                  <a:lnTo>
                    <a:pt x="530" y="485"/>
                  </a:lnTo>
                  <a:lnTo>
                    <a:pt x="591" y="477"/>
                  </a:lnTo>
                  <a:lnTo>
                    <a:pt x="608" y="471"/>
                  </a:lnTo>
                  <a:lnTo>
                    <a:pt x="650" y="460"/>
                  </a:lnTo>
                  <a:lnTo>
                    <a:pt x="709" y="443"/>
                  </a:lnTo>
                  <a:lnTo>
                    <a:pt x="739" y="435"/>
                  </a:lnTo>
                  <a:lnTo>
                    <a:pt x="767" y="421"/>
                  </a:lnTo>
                  <a:lnTo>
                    <a:pt x="826" y="399"/>
                  </a:lnTo>
                  <a:lnTo>
                    <a:pt x="829" y="396"/>
                  </a:lnTo>
                  <a:lnTo>
                    <a:pt x="887" y="363"/>
                  </a:lnTo>
                  <a:lnTo>
                    <a:pt x="893" y="360"/>
                  </a:lnTo>
                  <a:lnTo>
                    <a:pt x="935" y="321"/>
                  </a:lnTo>
                  <a:lnTo>
                    <a:pt x="946" y="293"/>
                  </a:lnTo>
                  <a:lnTo>
                    <a:pt x="951" y="284"/>
                  </a:lnTo>
                  <a:lnTo>
                    <a:pt x="948" y="245"/>
                  </a:lnTo>
                  <a:lnTo>
                    <a:pt x="946" y="234"/>
                  </a:lnTo>
                  <a:lnTo>
                    <a:pt x="937" y="209"/>
                  </a:lnTo>
                  <a:lnTo>
                    <a:pt x="912" y="170"/>
                  </a:lnTo>
                  <a:lnTo>
                    <a:pt x="887" y="139"/>
                  </a:lnTo>
                  <a:lnTo>
                    <a:pt x="879" y="131"/>
                  </a:lnTo>
                  <a:lnTo>
                    <a:pt x="837" y="95"/>
                  </a:lnTo>
                  <a:lnTo>
                    <a:pt x="826" y="86"/>
                  </a:lnTo>
                  <a:lnTo>
                    <a:pt x="781" y="58"/>
                  </a:lnTo>
                  <a:lnTo>
                    <a:pt x="767" y="50"/>
                  </a:lnTo>
                  <a:lnTo>
                    <a:pt x="709" y="22"/>
                  </a:lnTo>
                  <a:lnTo>
                    <a:pt x="695" y="19"/>
                  </a:lnTo>
                  <a:lnTo>
                    <a:pt x="650" y="8"/>
                  </a:lnTo>
                  <a:lnTo>
                    <a:pt x="591" y="0"/>
                  </a:lnTo>
                  <a:lnTo>
                    <a:pt x="530" y="3"/>
                  </a:lnTo>
                  <a:lnTo>
                    <a:pt x="471" y="17"/>
                  </a:lnTo>
                  <a:lnTo>
                    <a:pt x="466" y="19"/>
                  </a:lnTo>
                  <a:lnTo>
                    <a:pt x="413" y="39"/>
                  </a:lnTo>
                  <a:lnTo>
                    <a:pt x="382" y="58"/>
                  </a:lnTo>
                  <a:lnTo>
                    <a:pt x="354" y="70"/>
                  </a:lnTo>
                  <a:lnTo>
                    <a:pt x="318" y="95"/>
                  </a:lnTo>
                  <a:lnTo>
                    <a:pt x="296" y="109"/>
                  </a:lnTo>
                  <a:lnTo>
                    <a:pt x="262" y="131"/>
                  </a:lnTo>
                  <a:lnTo>
                    <a:pt x="234" y="148"/>
                  </a:lnTo>
                  <a:lnTo>
                    <a:pt x="204" y="170"/>
                  </a:lnTo>
                  <a:lnTo>
                    <a:pt x="176" y="187"/>
                  </a:lnTo>
                  <a:lnTo>
                    <a:pt x="145" y="209"/>
                  </a:lnTo>
                  <a:lnTo>
                    <a:pt x="117" y="223"/>
                  </a:lnTo>
                  <a:lnTo>
                    <a:pt x="81" y="245"/>
                  </a:lnTo>
                  <a:lnTo>
                    <a:pt x="59" y="259"/>
                  </a:lnTo>
                  <a:lnTo>
                    <a:pt x="22" y="284"/>
                  </a:lnTo>
                  <a:lnTo>
                    <a:pt x="0" y="30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5" name="Freeform 7717"/>
            <p:cNvSpPr>
              <a:spLocks/>
            </p:cNvSpPr>
            <p:nvPr/>
          </p:nvSpPr>
          <p:spPr bwMode="auto">
            <a:xfrm>
              <a:off x="673" y="3046"/>
              <a:ext cx="1163" cy="631"/>
            </a:xfrm>
            <a:custGeom>
              <a:avLst/>
              <a:gdLst>
                <a:gd name="T0" fmla="*/ 14 w 1163"/>
                <a:gd name="T1" fmla="*/ 586 h 631"/>
                <a:gd name="T2" fmla="*/ 117 w 1163"/>
                <a:gd name="T3" fmla="*/ 623 h 631"/>
                <a:gd name="T4" fmla="*/ 176 w 1163"/>
                <a:gd name="T5" fmla="*/ 628 h 631"/>
                <a:gd name="T6" fmla="*/ 296 w 1163"/>
                <a:gd name="T7" fmla="*/ 631 h 631"/>
                <a:gd name="T8" fmla="*/ 413 w 1163"/>
                <a:gd name="T9" fmla="*/ 628 h 631"/>
                <a:gd name="T10" fmla="*/ 471 w 1163"/>
                <a:gd name="T11" fmla="*/ 623 h 631"/>
                <a:gd name="T12" fmla="*/ 591 w 1163"/>
                <a:gd name="T13" fmla="*/ 611 h 631"/>
                <a:gd name="T14" fmla="*/ 709 w 1163"/>
                <a:gd name="T15" fmla="*/ 592 h 631"/>
                <a:gd name="T16" fmla="*/ 767 w 1163"/>
                <a:gd name="T17" fmla="*/ 578 h 631"/>
                <a:gd name="T18" fmla="*/ 882 w 1163"/>
                <a:gd name="T19" fmla="*/ 550 h 631"/>
                <a:gd name="T20" fmla="*/ 946 w 1163"/>
                <a:gd name="T21" fmla="*/ 528 h 631"/>
                <a:gd name="T22" fmla="*/ 1004 w 1163"/>
                <a:gd name="T23" fmla="*/ 511 h 631"/>
                <a:gd name="T24" fmla="*/ 1088 w 1163"/>
                <a:gd name="T25" fmla="*/ 475 h 631"/>
                <a:gd name="T26" fmla="*/ 1138 w 1163"/>
                <a:gd name="T27" fmla="*/ 436 h 631"/>
                <a:gd name="T28" fmla="*/ 1163 w 1163"/>
                <a:gd name="T29" fmla="*/ 360 h 631"/>
                <a:gd name="T30" fmla="*/ 1121 w 1163"/>
                <a:gd name="T31" fmla="*/ 291 h 631"/>
                <a:gd name="T32" fmla="*/ 1085 w 1163"/>
                <a:gd name="T33" fmla="*/ 246 h 631"/>
                <a:gd name="T34" fmla="*/ 1046 w 1163"/>
                <a:gd name="T35" fmla="*/ 210 h 631"/>
                <a:gd name="T36" fmla="*/ 1004 w 1163"/>
                <a:gd name="T37" fmla="*/ 173 h 631"/>
                <a:gd name="T38" fmla="*/ 946 w 1163"/>
                <a:gd name="T39" fmla="*/ 126 h 631"/>
                <a:gd name="T40" fmla="*/ 887 w 1163"/>
                <a:gd name="T41" fmla="*/ 87 h 631"/>
                <a:gd name="T42" fmla="*/ 826 w 1163"/>
                <a:gd name="T43" fmla="*/ 53 h 631"/>
                <a:gd name="T44" fmla="*/ 745 w 1163"/>
                <a:gd name="T45" fmla="*/ 20 h 631"/>
                <a:gd name="T46" fmla="*/ 650 w 1163"/>
                <a:gd name="T47" fmla="*/ 0 h 631"/>
                <a:gd name="T48" fmla="*/ 530 w 1163"/>
                <a:gd name="T49" fmla="*/ 12 h 631"/>
                <a:gd name="T50" fmla="*/ 471 w 1163"/>
                <a:gd name="T51" fmla="*/ 31 h 631"/>
                <a:gd name="T52" fmla="*/ 413 w 1163"/>
                <a:gd name="T53" fmla="*/ 65 h 631"/>
                <a:gd name="T54" fmla="*/ 354 w 1163"/>
                <a:gd name="T55" fmla="*/ 112 h 631"/>
                <a:gd name="T56" fmla="*/ 296 w 1163"/>
                <a:gd name="T57" fmla="*/ 165 h 631"/>
                <a:gd name="T58" fmla="*/ 248 w 1163"/>
                <a:gd name="T59" fmla="*/ 210 h 631"/>
                <a:gd name="T60" fmla="*/ 204 w 1163"/>
                <a:gd name="T61" fmla="*/ 246 h 631"/>
                <a:gd name="T62" fmla="*/ 153 w 1163"/>
                <a:gd name="T63" fmla="*/ 285 h 631"/>
                <a:gd name="T64" fmla="*/ 98 w 1163"/>
                <a:gd name="T65" fmla="*/ 324 h 631"/>
                <a:gd name="T66" fmla="*/ 36 w 1163"/>
                <a:gd name="T67" fmla="*/ 360 h 6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63"/>
                <a:gd name="T103" fmla="*/ 0 h 631"/>
                <a:gd name="T104" fmla="*/ 1163 w 1163"/>
                <a:gd name="T105" fmla="*/ 631 h 6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63" h="631">
                  <a:moveTo>
                    <a:pt x="0" y="575"/>
                  </a:moveTo>
                  <a:lnTo>
                    <a:pt x="14" y="586"/>
                  </a:lnTo>
                  <a:lnTo>
                    <a:pt x="59" y="609"/>
                  </a:lnTo>
                  <a:lnTo>
                    <a:pt x="117" y="623"/>
                  </a:lnTo>
                  <a:lnTo>
                    <a:pt x="137" y="625"/>
                  </a:lnTo>
                  <a:lnTo>
                    <a:pt x="176" y="628"/>
                  </a:lnTo>
                  <a:lnTo>
                    <a:pt x="234" y="631"/>
                  </a:lnTo>
                  <a:lnTo>
                    <a:pt x="296" y="631"/>
                  </a:lnTo>
                  <a:lnTo>
                    <a:pt x="354" y="631"/>
                  </a:lnTo>
                  <a:lnTo>
                    <a:pt x="413" y="628"/>
                  </a:lnTo>
                  <a:lnTo>
                    <a:pt x="449" y="625"/>
                  </a:lnTo>
                  <a:lnTo>
                    <a:pt x="471" y="623"/>
                  </a:lnTo>
                  <a:lnTo>
                    <a:pt x="530" y="617"/>
                  </a:lnTo>
                  <a:lnTo>
                    <a:pt x="591" y="611"/>
                  </a:lnTo>
                  <a:lnTo>
                    <a:pt x="650" y="600"/>
                  </a:lnTo>
                  <a:lnTo>
                    <a:pt x="709" y="592"/>
                  </a:lnTo>
                  <a:lnTo>
                    <a:pt x="731" y="586"/>
                  </a:lnTo>
                  <a:lnTo>
                    <a:pt x="767" y="578"/>
                  </a:lnTo>
                  <a:lnTo>
                    <a:pt x="826" y="564"/>
                  </a:lnTo>
                  <a:lnTo>
                    <a:pt x="882" y="550"/>
                  </a:lnTo>
                  <a:lnTo>
                    <a:pt x="887" y="547"/>
                  </a:lnTo>
                  <a:lnTo>
                    <a:pt x="946" y="528"/>
                  </a:lnTo>
                  <a:lnTo>
                    <a:pt x="1001" y="511"/>
                  </a:lnTo>
                  <a:lnTo>
                    <a:pt x="1004" y="511"/>
                  </a:lnTo>
                  <a:lnTo>
                    <a:pt x="1063" y="483"/>
                  </a:lnTo>
                  <a:lnTo>
                    <a:pt x="1088" y="475"/>
                  </a:lnTo>
                  <a:lnTo>
                    <a:pt x="1121" y="447"/>
                  </a:lnTo>
                  <a:lnTo>
                    <a:pt x="1138" y="436"/>
                  </a:lnTo>
                  <a:lnTo>
                    <a:pt x="1161" y="399"/>
                  </a:lnTo>
                  <a:lnTo>
                    <a:pt x="1163" y="360"/>
                  </a:lnTo>
                  <a:lnTo>
                    <a:pt x="1147" y="324"/>
                  </a:lnTo>
                  <a:lnTo>
                    <a:pt x="1121" y="291"/>
                  </a:lnTo>
                  <a:lnTo>
                    <a:pt x="1119" y="285"/>
                  </a:lnTo>
                  <a:lnTo>
                    <a:pt x="1085" y="246"/>
                  </a:lnTo>
                  <a:lnTo>
                    <a:pt x="1063" y="226"/>
                  </a:lnTo>
                  <a:lnTo>
                    <a:pt x="1046" y="210"/>
                  </a:lnTo>
                  <a:lnTo>
                    <a:pt x="1004" y="173"/>
                  </a:lnTo>
                  <a:lnTo>
                    <a:pt x="957" y="134"/>
                  </a:lnTo>
                  <a:lnTo>
                    <a:pt x="946" y="126"/>
                  </a:lnTo>
                  <a:lnTo>
                    <a:pt x="904" y="95"/>
                  </a:lnTo>
                  <a:lnTo>
                    <a:pt x="887" y="87"/>
                  </a:lnTo>
                  <a:lnTo>
                    <a:pt x="837" y="59"/>
                  </a:lnTo>
                  <a:lnTo>
                    <a:pt x="826" y="53"/>
                  </a:lnTo>
                  <a:lnTo>
                    <a:pt x="767" y="28"/>
                  </a:lnTo>
                  <a:lnTo>
                    <a:pt x="745" y="20"/>
                  </a:lnTo>
                  <a:lnTo>
                    <a:pt x="709" y="9"/>
                  </a:lnTo>
                  <a:lnTo>
                    <a:pt x="650" y="0"/>
                  </a:lnTo>
                  <a:lnTo>
                    <a:pt x="591" y="3"/>
                  </a:lnTo>
                  <a:lnTo>
                    <a:pt x="530" y="12"/>
                  </a:lnTo>
                  <a:lnTo>
                    <a:pt x="508" y="20"/>
                  </a:lnTo>
                  <a:lnTo>
                    <a:pt x="471" y="31"/>
                  </a:lnTo>
                  <a:lnTo>
                    <a:pt x="427" y="59"/>
                  </a:lnTo>
                  <a:lnTo>
                    <a:pt x="413" y="65"/>
                  </a:lnTo>
                  <a:lnTo>
                    <a:pt x="377" y="95"/>
                  </a:lnTo>
                  <a:lnTo>
                    <a:pt x="354" y="112"/>
                  </a:lnTo>
                  <a:lnTo>
                    <a:pt x="332" y="134"/>
                  </a:lnTo>
                  <a:lnTo>
                    <a:pt x="296" y="165"/>
                  </a:lnTo>
                  <a:lnTo>
                    <a:pt x="290" y="173"/>
                  </a:lnTo>
                  <a:lnTo>
                    <a:pt x="248" y="210"/>
                  </a:lnTo>
                  <a:lnTo>
                    <a:pt x="234" y="218"/>
                  </a:lnTo>
                  <a:lnTo>
                    <a:pt x="204" y="246"/>
                  </a:lnTo>
                  <a:lnTo>
                    <a:pt x="176" y="265"/>
                  </a:lnTo>
                  <a:lnTo>
                    <a:pt x="153" y="285"/>
                  </a:lnTo>
                  <a:lnTo>
                    <a:pt x="117" y="310"/>
                  </a:lnTo>
                  <a:lnTo>
                    <a:pt x="98" y="324"/>
                  </a:lnTo>
                  <a:lnTo>
                    <a:pt x="59" y="346"/>
                  </a:lnTo>
                  <a:lnTo>
                    <a:pt x="36" y="360"/>
                  </a:lnTo>
                  <a:lnTo>
                    <a:pt x="0" y="38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6" name="Freeform 7718"/>
            <p:cNvSpPr>
              <a:spLocks/>
            </p:cNvSpPr>
            <p:nvPr/>
          </p:nvSpPr>
          <p:spPr bwMode="auto">
            <a:xfrm>
              <a:off x="673" y="2851"/>
              <a:ext cx="1479" cy="550"/>
            </a:xfrm>
            <a:custGeom>
              <a:avLst/>
              <a:gdLst>
                <a:gd name="T0" fmla="*/ 1479 w 1479"/>
                <a:gd name="T1" fmla="*/ 433 h 550"/>
                <a:gd name="T2" fmla="*/ 1420 w 1479"/>
                <a:gd name="T3" fmla="*/ 405 h 550"/>
                <a:gd name="T4" fmla="*/ 1417 w 1479"/>
                <a:gd name="T5" fmla="*/ 405 h 550"/>
                <a:gd name="T6" fmla="*/ 1359 w 1479"/>
                <a:gd name="T7" fmla="*/ 377 h 550"/>
                <a:gd name="T8" fmla="*/ 1342 w 1479"/>
                <a:gd name="T9" fmla="*/ 366 h 550"/>
                <a:gd name="T10" fmla="*/ 1300 w 1479"/>
                <a:gd name="T11" fmla="*/ 346 h 550"/>
                <a:gd name="T12" fmla="*/ 1269 w 1479"/>
                <a:gd name="T13" fmla="*/ 329 h 550"/>
                <a:gd name="T14" fmla="*/ 1241 w 1479"/>
                <a:gd name="T15" fmla="*/ 313 h 550"/>
                <a:gd name="T16" fmla="*/ 1205 w 1479"/>
                <a:gd name="T17" fmla="*/ 290 h 550"/>
                <a:gd name="T18" fmla="*/ 1183 w 1479"/>
                <a:gd name="T19" fmla="*/ 276 h 550"/>
                <a:gd name="T20" fmla="*/ 1147 w 1479"/>
                <a:gd name="T21" fmla="*/ 254 h 550"/>
                <a:gd name="T22" fmla="*/ 1121 w 1479"/>
                <a:gd name="T23" fmla="*/ 237 h 550"/>
                <a:gd name="T24" fmla="*/ 1091 w 1479"/>
                <a:gd name="T25" fmla="*/ 215 h 550"/>
                <a:gd name="T26" fmla="*/ 1063 w 1479"/>
                <a:gd name="T27" fmla="*/ 195 h 550"/>
                <a:gd name="T28" fmla="*/ 1038 w 1479"/>
                <a:gd name="T29" fmla="*/ 179 h 550"/>
                <a:gd name="T30" fmla="*/ 1004 w 1479"/>
                <a:gd name="T31" fmla="*/ 156 h 550"/>
                <a:gd name="T32" fmla="*/ 982 w 1479"/>
                <a:gd name="T33" fmla="*/ 140 h 550"/>
                <a:gd name="T34" fmla="*/ 946 w 1479"/>
                <a:gd name="T35" fmla="*/ 115 h 550"/>
                <a:gd name="T36" fmla="*/ 923 w 1479"/>
                <a:gd name="T37" fmla="*/ 103 h 550"/>
                <a:gd name="T38" fmla="*/ 887 w 1479"/>
                <a:gd name="T39" fmla="*/ 78 h 550"/>
                <a:gd name="T40" fmla="*/ 856 w 1479"/>
                <a:gd name="T41" fmla="*/ 64 h 550"/>
                <a:gd name="T42" fmla="*/ 826 w 1479"/>
                <a:gd name="T43" fmla="*/ 48 h 550"/>
                <a:gd name="T44" fmla="*/ 773 w 1479"/>
                <a:gd name="T45" fmla="*/ 28 h 550"/>
                <a:gd name="T46" fmla="*/ 767 w 1479"/>
                <a:gd name="T47" fmla="*/ 25 h 550"/>
                <a:gd name="T48" fmla="*/ 709 w 1479"/>
                <a:gd name="T49" fmla="*/ 9 h 550"/>
                <a:gd name="T50" fmla="*/ 650 w 1479"/>
                <a:gd name="T51" fmla="*/ 0 h 550"/>
                <a:gd name="T52" fmla="*/ 591 w 1479"/>
                <a:gd name="T53" fmla="*/ 6 h 550"/>
                <a:gd name="T54" fmla="*/ 530 w 1479"/>
                <a:gd name="T55" fmla="*/ 25 h 550"/>
                <a:gd name="T56" fmla="*/ 527 w 1479"/>
                <a:gd name="T57" fmla="*/ 28 h 550"/>
                <a:gd name="T58" fmla="*/ 471 w 1479"/>
                <a:gd name="T59" fmla="*/ 62 h 550"/>
                <a:gd name="T60" fmla="*/ 469 w 1479"/>
                <a:gd name="T61" fmla="*/ 64 h 550"/>
                <a:gd name="T62" fmla="*/ 427 w 1479"/>
                <a:gd name="T63" fmla="*/ 103 h 550"/>
                <a:gd name="T64" fmla="*/ 413 w 1479"/>
                <a:gd name="T65" fmla="*/ 115 h 550"/>
                <a:gd name="T66" fmla="*/ 391 w 1479"/>
                <a:gd name="T67" fmla="*/ 140 h 550"/>
                <a:gd name="T68" fmla="*/ 360 w 1479"/>
                <a:gd name="T69" fmla="*/ 179 h 550"/>
                <a:gd name="T70" fmla="*/ 354 w 1479"/>
                <a:gd name="T71" fmla="*/ 184 h 550"/>
                <a:gd name="T72" fmla="*/ 335 w 1479"/>
                <a:gd name="T73" fmla="*/ 215 h 550"/>
                <a:gd name="T74" fmla="*/ 310 w 1479"/>
                <a:gd name="T75" fmla="*/ 254 h 550"/>
                <a:gd name="T76" fmla="*/ 296 w 1479"/>
                <a:gd name="T77" fmla="*/ 274 h 550"/>
                <a:gd name="T78" fmla="*/ 285 w 1479"/>
                <a:gd name="T79" fmla="*/ 290 h 550"/>
                <a:gd name="T80" fmla="*/ 257 w 1479"/>
                <a:gd name="T81" fmla="*/ 329 h 550"/>
                <a:gd name="T82" fmla="*/ 234 w 1479"/>
                <a:gd name="T83" fmla="*/ 354 h 550"/>
                <a:gd name="T84" fmla="*/ 226 w 1479"/>
                <a:gd name="T85" fmla="*/ 368 h 550"/>
                <a:gd name="T86" fmla="*/ 192 w 1479"/>
                <a:gd name="T87" fmla="*/ 405 h 550"/>
                <a:gd name="T88" fmla="*/ 176 w 1479"/>
                <a:gd name="T89" fmla="*/ 419 h 550"/>
                <a:gd name="T90" fmla="*/ 153 w 1479"/>
                <a:gd name="T91" fmla="*/ 441 h 550"/>
                <a:gd name="T92" fmla="*/ 117 w 1479"/>
                <a:gd name="T93" fmla="*/ 472 h 550"/>
                <a:gd name="T94" fmla="*/ 106 w 1479"/>
                <a:gd name="T95" fmla="*/ 480 h 550"/>
                <a:gd name="T96" fmla="*/ 59 w 1479"/>
                <a:gd name="T97" fmla="*/ 513 h 550"/>
                <a:gd name="T98" fmla="*/ 50 w 1479"/>
                <a:gd name="T99" fmla="*/ 519 h 550"/>
                <a:gd name="T100" fmla="*/ 0 w 1479"/>
                <a:gd name="T101" fmla="*/ 550 h 5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79"/>
                <a:gd name="T154" fmla="*/ 0 h 550"/>
                <a:gd name="T155" fmla="*/ 1479 w 1479"/>
                <a:gd name="T156" fmla="*/ 550 h 5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79" h="550">
                  <a:moveTo>
                    <a:pt x="1479" y="433"/>
                  </a:moveTo>
                  <a:lnTo>
                    <a:pt x="1420" y="405"/>
                  </a:lnTo>
                  <a:lnTo>
                    <a:pt x="1417" y="405"/>
                  </a:lnTo>
                  <a:lnTo>
                    <a:pt x="1359" y="377"/>
                  </a:lnTo>
                  <a:lnTo>
                    <a:pt x="1342" y="366"/>
                  </a:lnTo>
                  <a:lnTo>
                    <a:pt x="1300" y="346"/>
                  </a:lnTo>
                  <a:lnTo>
                    <a:pt x="1269" y="329"/>
                  </a:lnTo>
                  <a:lnTo>
                    <a:pt x="1241" y="313"/>
                  </a:lnTo>
                  <a:lnTo>
                    <a:pt x="1205" y="290"/>
                  </a:lnTo>
                  <a:lnTo>
                    <a:pt x="1183" y="276"/>
                  </a:lnTo>
                  <a:lnTo>
                    <a:pt x="1147" y="254"/>
                  </a:lnTo>
                  <a:lnTo>
                    <a:pt x="1121" y="237"/>
                  </a:lnTo>
                  <a:lnTo>
                    <a:pt x="1091" y="215"/>
                  </a:lnTo>
                  <a:lnTo>
                    <a:pt x="1063" y="195"/>
                  </a:lnTo>
                  <a:lnTo>
                    <a:pt x="1038" y="179"/>
                  </a:lnTo>
                  <a:lnTo>
                    <a:pt x="1004" y="156"/>
                  </a:lnTo>
                  <a:lnTo>
                    <a:pt x="982" y="140"/>
                  </a:lnTo>
                  <a:lnTo>
                    <a:pt x="946" y="115"/>
                  </a:lnTo>
                  <a:lnTo>
                    <a:pt x="923" y="103"/>
                  </a:lnTo>
                  <a:lnTo>
                    <a:pt x="887" y="78"/>
                  </a:lnTo>
                  <a:lnTo>
                    <a:pt x="856" y="64"/>
                  </a:lnTo>
                  <a:lnTo>
                    <a:pt x="826" y="48"/>
                  </a:lnTo>
                  <a:lnTo>
                    <a:pt x="773" y="28"/>
                  </a:lnTo>
                  <a:lnTo>
                    <a:pt x="767" y="25"/>
                  </a:lnTo>
                  <a:lnTo>
                    <a:pt x="709" y="9"/>
                  </a:lnTo>
                  <a:lnTo>
                    <a:pt x="650" y="0"/>
                  </a:lnTo>
                  <a:lnTo>
                    <a:pt x="591" y="6"/>
                  </a:lnTo>
                  <a:lnTo>
                    <a:pt x="530" y="25"/>
                  </a:lnTo>
                  <a:lnTo>
                    <a:pt x="527" y="28"/>
                  </a:lnTo>
                  <a:lnTo>
                    <a:pt x="471" y="62"/>
                  </a:lnTo>
                  <a:lnTo>
                    <a:pt x="469" y="64"/>
                  </a:lnTo>
                  <a:lnTo>
                    <a:pt x="427" y="103"/>
                  </a:lnTo>
                  <a:lnTo>
                    <a:pt x="413" y="115"/>
                  </a:lnTo>
                  <a:lnTo>
                    <a:pt x="391" y="140"/>
                  </a:lnTo>
                  <a:lnTo>
                    <a:pt x="360" y="179"/>
                  </a:lnTo>
                  <a:lnTo>
                    <a:pt x="354" y="184"/>
                  </a:lnTo>
                  <a:lnTo>
                    <a:pt x="335" y="215"/>
                  </a:lnTo>
                  <a:lnTo>
                    <a:pt x="310" y="254"/>
                  </a:lnTo>
                  <a:lnTo>
                    <a:pt x="296" y="274"/>
                  </a:lnTo>
                  <a:lnTo>
                    <a:pt x="285" y="290"/>
                  </a:lnTo>
                  <a:lnTo>
                    <a:pt x="257" y="329"/>
                  </a:lnTo>
                  <a:lnTo>
                    <a:pt x="234" y="354"/>
                  </a:lnTo>
                  <a:lnTo>
                    <a:pt x="226" y="368"/>
                  </a:lnTo>
                  <a:lnTo>
                    <a:pt x="192" y="405"/>
                  </a:lnTo>
                  <a:lnTo>
                    <a:pt x="176" y="419"/>
                  </a:lnTo>
                  <a:lnTo>
                    <a:pt x="153" y="441"/>
                  </a:lnTo>
                  <a:lnTo>
                    <a:pt x="117" y="472"/>
                  </a:lnTo>
                  <a:lnTo>
                    <a:pt x="106" y="480"/>
                  </a:lnTo>
                  <a:lnTo>
                    <a:pt x="59" y="513"/>
                  </a:lnTo>
                  <a:lnTo>
                    <a:pt x="50" y="519"/>
                  </a:lnTo>
                  <a:lnTo>
                    <a:pt x="0" y="55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7" name="Freeform 7719"/>
            <p:cNvSpPr>
              <a:spLocks/>
            </p:cNvSpPr>
            <p:nvPr/>
          </p:nvSpPr>
          <p:spPr bwMode="auto">
            <a:xfrm>
              <a:off x="673" y="3521"/>
              <a:ext cx="1479" cy="167"/>
            </a:xfrm>
            <a:custGeom>
              <a:avLst/>
              <a:gdLst>
                <a:gd name="T0" fmla="*/ 1479 w 1479"/>
                <a:gd name="T1" fmla="*/ 0 h 167"/>
                <a:gd name="T2" fmla="*/ 1420 w 1479"/>
                <a:gd name="T3" fmla="*/ 16 h 167"/>
                <a:gd name="T4" fmla="*/ 1359 w 1479"/>
                <a:gd name="T5" fmla="*/ 33 h 167"/>
                <a:gd name="T6" fmla="*/ 1345 w 1479"/>
                <a:gd name="T7" fmla="*/ 36 h 167"/>
                <a:gd name="T8" fmla="*/ 1300 w 1479"/>
                <a:gd name="T9" fmla="*/ 44 h 167"/>
                <a:gd name="T10" fmla="*/ 1241 w 1479"/>
                <a:gd name="T11" fmla="*/ 58 h 167"/>
                <a:gd name="T12" fmla="*/ 1183 w 1479"/>
                <a:gd name="T13" fmla="*/ 69 h 167"/>
                <a:gd name="T14" fmla="*/ 1155 w 1479"/>
                <a:gd name="T15" fmla="*/ 75 h 167"/>
                <a:gd name="T16" fmla="*/ 1121 w 1479"/>
                <a:gd name="T17" fmla="*/ 81 h 167"/>
                <a:gd name="T18" fmla="*/ 1063 w 1479"/>
                <a:gd name="T19" fmla="*/ 89 h 167"/>
                <a:gd name="T20" fmla="*/ 1004 w 1479"/>
                <a:gd name="T21" fmla="*/ 97 h 167"/>
                <a:gd name="T22" fmla="*/ 946 w 1479"/>
                <a:gd name="T23" fmla="*/ 109 h 167"/>
                <a:gd name="T24" fmla="*/ 918 w 1479"/>
                <a:gd name="T25" fmla="*/ 111 h 167"/>
                <a:gd name="T26" fmla="*/ 887 w 1479"/>
                <a:gd name="T27" fmla="*/ 117 h 167"/>
                <a:gd name="T28" fmla="*/ 826 w 1479"/>
                <a:gd name="T29" fmla="*/ 125 h 167"/>
                <a:gd name="T30" fmla="*/ 767 w 1479"/>
                <a:gd name="T31" fmla="*/ 134 h 167"/>
                <a:gd name="T32" fmla="*/ 709 w 1479"/>
                <a:gd name="T33" fmla="*/ 142 h 167"/>
                <a:gd name="T34" fmla="*/ 650 w 1479"/>
                <a:gd name="T35" fmla="*/ 148 h 167"/>
                <a:gd name="T36" fmla="*/ 633 w 1479"/>
                <a:gd name="T37" fmla="*/ 150 h 167"/>
                <a:gd name="T38" fmla="*/ 591 w 1479"/>
                <a:gd name="T39" fmla="*/ 153 h 167"/>
                <a:gd name="T40" fmla="*/ 530 w 1479"/>
                <a:gd name="T41" fmla="*/ 159 h 167"/>
                <a:gd name="T42" fmla="*/ 471 w 1479"/>
                <a:gd name="T43" fmla="*/ 162 h 167"/>
                <a:gd name="T44" fmla="*/ 413 w 1479"/>
                <a:gd name="T45" fmla="*/ 164 h 167"/>
                <a:gd name="T46" fmla="*/ 354 w 1479"/>
                <a:gd name="T47" fmla="*/ 167 h 167"/>
                <a:gd name="T48" fmla="*/ 296 w 1479"/>
                <a:gd name="T49" fmla="*/ 167 h 167"/>
                <a:gd name="T50" fmla="*/ 234 w 1479"/>
                <a:gd name="T51" fmla="*/ 167 h 167"/>
                <a:gd name="T52" fmla="*/ 176 w 1479"/>
                <a:gd name="T53" fmla="*/ 164 h 167"/>
                <a:gd name="T54" fmla="*/ 117 w 1479"/>
                <a:gd name="T55" fmla="*/ 162 h 167"/>
                <a:gd name="T56" fmla="*/ 64 w 1479"/>
                <a:gd name="T57" fmla="*/ 150 h 167"/>
                <a:gd name="T58" fmla="*/ 59 w 1479"/>
                <a:gd name="T59" fmla="*/ 150 h 167"/>
                <a:gd name="T60" fmla="*/ 0 w 1479"/>
                <a:gd name="T61" fmla="*/ 122 h 16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79"/>
                <a:gd name="T94" fmla="*/ 0 h 167"/>
                <a:gd name="T95" fmla="*/ 1479 w 1479"/>
                <a:gd name="T96" fmla="*/ 167 h 16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79" h="167">
                  <a:moveTo>
                    <a:pt x="1479" y="0"/>
                  </a:moveTo>
                  <a:lnTo>
                    <a:pt x="1420" y="16"/>
                  </a:lnTo>
                  <a:lnTo>
                    <a:pt x="1359" y="33"/>
                  </a:lnTo>
                  <a:lnTo>
                    <a:pt x="1345" y="36"/>
                  </a:lnTo>
                  <a:lnTo>
                    <a:pt x="1300" y="44"/>
                  </a:lnTo>
                  <a:lnTo>
                    <a:pt x="1241" y="58"/>
                  </a:lnTo>
                  <a:lnTo>
                    <a:pt x="1183" y="69"/>
                  </a:lnTo>
                  <a:lnTo>
                    <a:pt x="1155" y="75"/>
                  </a:lnTo>
                  <a:lnTo>
                    <a:pt x="1121" y="81"/>
                  </a:lnTo>
                  <a:lnTo>
                    <a:pt x="1063" y="89"/>
                  </a:lnTo>
                  <a:lnTo>
                    <a:pt x="1004" y="97"/>
                  </a:lnTo>
                  <a:lnTo>
                    <a:pt x="946" y="109"/>
                  </a:lnTo>
                  <a:lnTo>
                    <a:pt x="918" y="111"/>
                  </a:lnTo>
                  <a:lnTo>
                    <a:pt x="887" y="117"/>
                  </a:lnTo>
                  <a:lnTo>
                    <a:pt x="826" y="125"/>
                  </a:lnTo>
                  <a:lnTo>
                    <a:pt x="767" y="134"/>
                  </a:lnTo>
                  <a:lnTo>
                    <a:pt x="709" y="142"/>
                  </a:lnTo>
                  <a:lnTo>
                    <a:pt x="650" y="148"/>
                  </a:lnTo>
                  <a:lnTo>
                    <a:pt x="633" y="150"/>
                  </a:lnTo>
                  <a:lnTo>
                    <a:pt x="591" y="153"/>
                  </a:lnTo>
                  <a:lnTo>
                    <a:pt x="530" y="159"/>
                  </a:lnTo>
                  <a:lnTo>
                    <a:pt x="471" y="162"/>
                  </a:lnTo>
                  <a:lnTo>
                    <a:pt x="413" y="164"/>
                  </a:lnTo>
                  <a:lnTo>
                    <a:pt x="354" y="167"/>
                  </a:lnTo>
                  <a:lnTo>
                    <a:pt x="296" y="167"/>
                  </a:lnTo>
                  <a:lnTo>
                    <a:pt x="234" y="167"/>
                  </a:lnTo>
                  <a:lnTo>
                    <a:pt x="176" y="164"/>
                  </a:lnTo>
                  <a:lnTo>
                    <a:pt x="117" y="162"/>
                  </a:lnTo>
                  <a:lnTo>
                    <a:pt x="64" y="150"/>
                  </a:lnTo>
                  <a:lnTo>
                    <a:pt x="59" y="150"/>
                  </a:lnTo>
                  <a:lnTo>
                    <a:pt x="0" y="12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8" name="Freeform 7720"/>
            <p:cNvSpPr>
              <a:spLocks/>
            </p:cNvSpPr>
            <p:nvPr/>
          </p:nvSpPr>
          <p:spPr bwMode="auto">
            <a:xfrm>
              <a:off x="673" y="2765"/>
              <a:ext cx="287" cy="605"/>
            </a:xfrm>
            <a:custGeom>
              <a:avLst/>
              <a:gdLst>
                <a:gd name="T0" fmla="*/ 285 w 287"/>
                <a:gd name="T1" fmla="*/ 0 h 605"/>
                <a:gd name="T2" fmla="*/ 287 w 287"/>
                <a:gd name="T3" fmla="*/ 36 h 605"/>
                <a:gd name="T4" fmla="*/ 287 w 287"/>
                <a:gd name="T5" fmla="*/ 75 h 605"/>
                <a:gd name="T6" fmla="*/ 285 w 287"/>
                <a:gd name="T7" fmla="*/ 114 h 605"/>
                <a:gd name="T8" fmla="*/ 279 w 287"/>
                <a:gd name="T9" fmla="*/ 150 h 605"/>
                <a:gd name="T10" fmla="*/ 273 w 287"/>
                <a:gd name="T11" fmla="*/ 189 h 605"/>
                <a:gd name="T12" fmla="*/ 268 w 287"/>
                <a:gd name="T13" fmla="*/ 226 h 605"/>
                <a:gd name="T14" fmla="*/ 257 w 287"/>
                <a:gd name="T15" fmla="*/ 265 h 605"/>
                <a:gd name="T16" fmla="*/ 245 w 287"/>
                <a:gd name="T17" fmla="*/ 301 h 605"/>
                <a:gd name="T18" fmla="*/ 234 w 287"/>
                <a:gd name="T19" fmla="*/ 332 h 605"/>
                <a:gd name="T20" fmla="*/ 232 w 287"/>
                <a:gd name="T21" fmla="*/ 340 h 605"/>
                <a:gd name="T22" fmla="*/ 218 w 287"/>
                <a:gd name="T23" fmla="*/ 376 h 605"/>
                <a:gd name="T24" fmla="*/ 198 w 287"/>
                <a:gd name="T25" fmla="*/ 415 h 605"/>
                <a:gd name="T26" fmla="*/ 176 w 287"/>
                <a:gd name="T27" fmla="*/ 449 h 605"/>
                <a:gd name="T28" fmla="*/ 173 w 287"/>
                <a:gd name="T29" fmla="*/ 454 h 605"/>
                <a:gd name="T30" fmla="*/ 145 w 287"/>
                <a:gd name="T31" fmla="*/ 491 h 605"/>
                <a:gd name="T32" fmla="*/ 117 w 287"/>
                <a:gd name="T33" fmla="*/ 519 h 605"/>
                <a:gd name="T34" fmla="*/ 106 w 287"/>
                <a:gd name="T35" fmla="*/ 527 h 605"/>
                <a:gd name="T36" fmla="*/ 59 w 287"/>
                <a:gd name="T37" fmla="*/ 566 h 605"/>
                <a:gd name="T38" fmla="*/ 59 w 287"/>
                <a:gd name="T39" fmla="*/ 566 h 605"/>
                <a:gd name="T40" fmla="*/ 0 w 287"/>
                <a:gd name="T41" fmla="*/ 605 h 6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87"/>
                <a:gd name="T64" fmla="*/ 0 h 605"/>
                <a:gd name="T65" fmla="*/ 287 w 287"/>
                <a:gd name="T66" fmla="*/ 605 h 60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87" h="605">
                  <a:moveTo>
                    <a:pt x="285" y="0"/>
                  </a:moveTo>
                  <a:lnTo>
                    <a:pt x="287" y="36"/>
                  </a:lnTo>
                  <a:lnTo>
                    <a:pt x="287" y="75"/>
                  </a:lnTo>
                  <a:lnTo>
                    <a:pt x="285" y="114"/>
                  </a:lnTo>
                  <a:lnTo>
                    <a:pt x="279" y="150"/>
                  </a:lnTo>
                  <a:lnTo>
                    <a:pt x="273" y="189"/>
                  </a:lnTo>
                  <a:lnTo>
                    <a:pt x="268" y="226"/>
                  </a:lnTo>
                  <a:lnTo>
                    <a:pt x="257" y="265"/>
                  </a:lnTo>
                  <a:lnTo>
                    <a:pt x="245" y="301"/>
                  </a:lnTo>
                  <a:lnTo>
                    <a:pt x="234" y="332"/>
                  </a:lnTo>
                  <a:lnTo>
                    <a:pt x="232" y="340"/>
                  </a:lnTo>
                  <a:lnTo>
                    <a:pt x="218" y="376"/>
                  </a:lnTo>
                  <a:lnTo>
                    <a:pt x="198" y="415"/>
                  </a:lnTo>
                  <a:lnTo>
                    <a:pt x="176" y="449"/>
                  </a:lnTo>
                  <a:lnTo>
                    <a:pt x="173" y="454"/>
                  </a:lnTo>
                  <a:lnTo>
                    <a:pt x="145" y="491"/>
                  </a:lnTo>
                  <a:lnTo>
                    <a:pt x="117" y="519"/>
                  </a:lnTo>
                  <a:lnTo>
                    <a:pt x="106" y="527"/>
                  </a:lnTo>
                  <a:lnTo>
                    <a:pt x="59" y="566"/>
                  </a:lnTo>
                  <a:lnTo>
                    <a:pt x="0" y="60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39" name="Freeform 7721"/>
            <p:cNvSpPr>
              <a:spLocks/>
            </p:cNvSpPr>
            <p:nvPr/>
          </p:nvSpPr>
          <p:spPr bwMode="auto">
            <a:xfrm>
              <a:off x="673" y="3635"/>
              <a:ext cx="1479" cy="64"/>
            </a:xfrm>
            <a:custGeom>
              <a:avLst/>
              <a:gdLst>
                <a:gd name="T0" fmla="*/ 1479 w 1479"/>
                <a:gd name="T1" fmla="*/ 0 h 64"/>
                <a:gd name="T2" fmla="*/ 1420 w 1479"/>
                <a:gd name="T3" fmla="*/ 3 h 64"/>
                <a:gd name="T4" fmla="*/ 1359 w 1479"/>
                <a:gd name="T5" fmla="*/ 8 h 64"/>
                <a:gd name="T6" fmla="*/ 1300 w 1479"/>
                <a:gd name="T7" fmla="*/ 11 h 64"/>
                <a:gd name="T8" fmla="*/ 1241 w 1479"/>
                <a:gd name="T9" fmla="*/ 14 h 64"/>
                <a:gd name="T10" fmla="*/ 1183 w 1479"/>
                <a:gd name="T11" fmla="*/ 20 h 64"/>
                <a:gd name="T12" fmla="*/ 1121 w 1479"/>
                <a:gd name="T13" fmla="*/ 22 h 64"/>
                <a:gd name="T14" fmla="*/ 1063 w 1479"/>
                <a:gd name="T15" fmla="*/ 25 h 64"/>
                <a:gd name="T16" fmla="*/ 1004 w 1479"/>
                <a:gd name="T17" fmla="*/ 31 h 64"/>
                <a:gd name="T18" fmla="*/ 946 w 1479"/>
                <a:gd name="T19" fmla="*/ 34 h 64"/>
                <a:gd name="T20" fmla="*/ 929 w 1479"/>
                <a:gd name="T21" fmla="*/ 36 h 64"/>
                <a:gd name="T22" fmla="*/ 887 w 1479"/>
                <a:gd name="T23" fmla="*/ 39 h 64"/>
                <a:gd name="T24" fmla="*/ 826 w 1479"/>
                <a:gd name="T25" fmla="*/ 45 h 64"/>
                <a:gd name="T26" fmla="*/ 767 w 1479"/>
                <a:gd name="T27" fmla="*/ 48 h 64"/>
                <a:gd name="T28" fmla="*/ 709 w 1479"/>
                <a:gd name="T29" fmla="*/ 50 h 64"/>
                <a:gd name="T30" fmla="*/ 650 w 1479"/>
                <a:gd name="T31" fmla="*/ 53 h 64"/>
                <a:gd name="T32" fmla="*/ 591 w 1479"/>
                <a:gd name="T33" fmla="*/ 56 h 64"/>
                <a:gd name="T34" fmla="*/ 530 w 1479"/>
                <a:gd name="T35" fmla="*/ 59 h 64"/>
                <a:gd name="T36" fmla="*/ 471 w 1479"/>
                <a:gd name="T37" fmla="*/ 61 h 64"/>
                <a:gd name="T38" fmla="*/ 413 w 1479"/>
                <a:gd name="T39" fmla="*/ 61 h 64"/>
                <a:gd name="T40" fmla="*/ 354 w 1479"/>
                <a:gd name="T41" fmla="*/ 64 h 64"/>
                <a:gd name="T42" fmla="*/ 296 w 1479"/>
                <a:gd name="T43" fmla="*/ 64 h 64"/>
                <a:gd name="T44" fmla="*/ 234 w 1479"/>
                <a:gd name="T45" fmla="*/ 64 h 64"/>
                <a:gd name="T46" fmla="*/ 176 w 1479"/>
                <a:gd name="T47" fmla="*/ 61 h 64"/>
                <a:gd name="T48" fmla="*/ 117 w 1479"/>
                <a:gd name="T49" fmla="*/ 61 h 64"/>
                <a:gd name="T50" fmla="*/ 59 w 1479"/>
                <a:gd name="T51" fmla="*/ 53 h 64"/>
                <a:gd name="T52" fmla="*/ 11 w 1479"/>
                <a:gd name="T53" fmla="*/ 36 h 64"/>
                <a:gd name="T54" fmla="*/ 0 w 1479"/>
                <a:gd name="T55" fmla="*/ 31 h 6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79"/>
                <a:gd name="T85" fmla="*/ 0 h 64"/>
                <a:gd name="T86" fmla="*/ 1479 w 1479"/>
                <a:gd name="T87" fmla="*/ 64 h 6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79" h="64">
                  <a:moveTo>
                    <a:pt x="1479" y="0"/>
                  </a:moveTo>
                  <a:lnTo>
                    <a:pt x="1420" y="3"/>
                  </a:lnTo>
                  <a:lnTo>
                    <a:pt x="1359" y="8"/>
                  </a:lnTo>
                  <a:lnTo>
                    <a:pt x="1300" y="11"/>
                  </a:lnTo>
                  <a:lnTo>
                    <a:pt x="1241" y="14"/>
                  </a:lnTo>
                  <a:lnTo>
                    <a:pt x="1183" y="20"/>
                  </a:lnTo>
                  <a:lnTo>
                    <a:pt x="1121" y="22"/>
                  </a:lnTo>
                  <a:lnTo>
                    <a:pt x="1063" y="25"/>
                  </a:lnTo>
                  <a:lnTo>
                    <a:pt x="1004" y="31"/>
                  </a:lnTo>
                  <a:lnTo>
                    <a:pt x="946" y="34"/>
                  </a:lnTo>
                  <a:lnTo>
                    <a:pt x="929" y="36"/>
                  </a:lnTo>
                  <a:lnTo>
                    <a:pt x="887" y="39"/>
                  </a:lnTo>
                  <a:lnTo>
                    <a:pt x="826" y="45"/>
                  </a:lnTo>
                  <a:lnTo>
                    <a:pt x="767" y="48"/>
                  </a:lnTo>
                  <a:lnTo>
                    <a:pt x="709" y="50"/>
                  </a:lnTo>
                  <a:lnTo>
                    <a:pt x="650" y="53"/>
                  </a:lnTo>
                  <a:lnTo>
                    <a:pt x="591" y="56"/>
                  </a:lnTo>
                  <a:lnTo>
                    <a:pt x="530" y="59"/>
                  </a:lnTo>
                  <a:lnTo>
                    <a:pt x="471" y="61"/>
                  </a:lnTo>
                  <a:lnTo>
                    <a:pt x="413" y="61"/>
                  </a:lnTo>
                  <a:lnTo>
                    <a:pt x="354" y="64"/>
                  </a:lnTo>
                  <a:lnTo>
                    <a:pt x="296" y="64"/>
                  </a:lnTo>
                  <a:lnTo>
                    <a:pt x="234" y="64"/>
                  </a:lnTo>
                  <a:lnTo>
                    <a:pt x="176" y="61"/>
                  </a:lnTo>
                  <a:lnTo>
                    <a:pt x="117" y="61"/>
                  </a:lnTo>
                  <a:lnTo>
                    <a:pt x="59" y="53"/>
                  </a:lnTo>
                  <a:lnTo>
                    <a:pt x="11" y="36"/>
                  </a:lnTo>
                  <a:lnTo>
                    <a:pt x="0" y="3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0" name="Freeform 7722"/>
            <p:cNvSpPr>
              <a:spLocks/>
            </p:cNvSpPr>
            <p:nvPr/>
          </p:nvSpPr>
          <p:spPr bwMode="auto">
            <a:xfrm>
              <a:off x="673" y="2765"/>
              <a:ext cx="181" cy="569"/>
            </a:xfrm>
            <a:custGeom>
              <a:avLst/>
              <a:gdLst>
                <a:gd name="T0" fmla="*/ 134 w 181"/>
                <a:gd name="T1" fmla="*/ 0 h 569"/>
                <a:gd name="T2" fmla="*/ 148 w 181"/>
                <a:gd name="T3" fmla="*/ 36 h 569"/>
                <a:gd name="T4" fmla="*/ 159 w 181"/>
                <a:gd name="T5" fmla="*/ 75 h 569"/>
                <a:gd name="T6" fmla="*/ 167 w 181"/>
                <a:gd name="T7" fmla="*/ 114 h 569"/>
                <a:gd name="T8" fmla="*/ 173 w 181"/>
                <a:gd name="T9" fmla="*/ 150 h 569"/>
                <a:gd name="T10" fmla="*/ 176 w 181"/>
                <a:gd name="T11" fmla="*/ 170 h 569"/>
                <a:gd name="T12" fmla="*/ 179 w 181"/>
                <a:gd name="T13" fmla="*/ 189 h 569"/>
                <a:gd name="T14" fmla="*/ 181 w 181"/>
                <a:gd name="T15" fmla="*/ 226 h 569"/>
                <a:gd name="T16" fmla="*/ 181 w 181"/>
                <a:gd name="T17" fmla="*/ 265 h 569"/>
                <a:gd name="T18" fmla="*/ 179 w 181"/>
                <a:gd name="T19" fmla="*/ 301 h 569"/>
                <a:gd name="T20" fmla="*/ 176 w 181"/>
                <a:gd name="T21" fmla="*/ 309 h 569"/>
                <a:gd name="T22" fmla="*/ 170 w 181"/>
                <a:gd name="T23" fmla="*/ 340 h 569"/>
                <a:gd name="T24" fmla="*/ 162 w 181"/>
                <a:gd name="T25" fmla="*/ 376 h 569"/>
                <a:gd name="T26" fmla="*/ 145 w 181"/>
                <a:gd name="T27" fmla="*/ 415 h 569"/>
                <a:gd name="T28" fmla="*/ 126 w 181"/>
                <a:gd name="T29" fmla="*/ 454 h 569"/>
                <a:gd name="T30" fmla="*/ 117 w 181"/>
                <a:gd name="T31" fmla="*/ 463 h 569"/>
                <a:gd name="T32" fmla="*/ 95 w 181"/>
                <a:gd name="T33" fmla="*/ 491 h 569"/>
                <a:gd name="T34" fmla="*/ 59 w 181"/>
                <a:gd name="T35" fmla="*/ 527 h 569"/>
                <a:gd name="T36" fmla="*/ 59 w 181"/>
                <a:gd name="T37" fmla="*/ 530 h 569"/>
                <a:gd name="T38" fmla="*/ 6 w 181"/>
                <a:gd name="T39" fmla="*/ 566 h 569"/>
                <a:gd name="T40" fmla="*/ 0 w 181"/>
                <a:gd name="T41" fmla="*/ 569 h 5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1"/>
                <a:gd name="T64" fmla="*/ 0 h 569"/>
                <a:gd name="T65" fmla="*/ 181 w 181"/>
                <a:gd name="T66" fmla="*/ 569 h 56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1" h="569">
                  <a:moveTo>
                    <a:pt x="134" y="0"/>
                  </a:moveTo>
                  <a:lnTo>
                    <a:pt x="148" y="36"/>
                  </a:lnTo>
                  <a:lnTo>
                    <a:pt x="159" y="75"/>
                  </a:lnTo>
                  <a:lnTo>
                    <a:pt x="167" y="114"/>
                  </a:lnTo>
                  <a:lnTo>
                    <a:pt x="173" y="150"/>
                  </a:lnTo>
                  <a:lnTo>
                    <a:pt x="176" y="170"/>
                  </a:lnTo>
                  <a:lnTo>
                    <a:pt x="179" y="189"/>
                  </a:lnTo>
                  <a:lnTo>
                    <a:pt x="181" y="226"/>
                  </a:lnTo>
                  <a:lnTo>
                    <a:pt x="181" y="265"/>
                  </a:lnTo>
                  <a:lnTo>
                    <a:pt x="179" y="301"/>
                  </a:lnTo>
                  <a:lnTo>
                    <a:pt x="176" y="309"/>
                  </a:lnTo>
                  <a:lnTo>
                    <a:pt x="170" y="340"/>
                  </a:lnTo>
                  <a:lnTo>
                    <a:pt x="162" y="376"/>
                  </a:lnTo>
                  <a:lnTo>
                    <a:pt x="145" y="415"/>
                  </a:lnTo>
                  <a:lnTo>
                    <a:pt x="126" y="454"/>
                  </a:lnTo>
                  <a:lnTo>
                    <a:pt x="117" y="463"/>
                  </a:lnTo>
                  <a:lnTo>
                    <a:pt x="95" y="491"/>
                  </a:lnTo>
                  <a:lnTo>
                    <a:pt x="59" y="527"/>
                  </a:lnTo>
                  <a:lnTo>
                    <a:pt x="59" y="530"/>
                  </a:lnTo>
                  <a:lnTo>
                    <a:pt x="6" y="566"/>
                  </a:lnTo>
                  <a:lnTo>
                    <a:pt x="0" y="56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1" name="Freeform 7723"/>
            <p:cNvSpPr>
              <a:spLocks/>
            </p:cNvSpPr>
            <p:nvPr/>
          </p:nvSpPr>
          <p:spPr bwMode="auto">
            <a:xfrm>
              <a:off x="673" y="2765"/>
              <a:ext cx="114" cy="530"/>
            </a:xfrm>
            <a:custGeom>
              <a:avLst/>
              <a:gdLst>
                <a:gd name="T0" fmla="*/ 6 w 114"/>
                <a:gd name="T1" fmla="*/ 0 h 530"/>
                <a:gd name="T2" fmla="*/ 28 w 114"/>
                <a:gd name="T3" fmla="*/ 36 h 530"/>
                <a:gd name="T4" fmla="*/ 50 w 114"/>
                <a:gd name="T5" fmla="*/ 75 h 530"/>
                <a:gd name="T6" fmla="*/ 59 w 114"/>
                <a:gd name="T7" fmla="*/ 92 h 530"/>
                <a:gd name="T8" fmla="*/ 67 w 114"/>
                <a:gd name="T9" fmla="*/ 114 h 530"/>
                <a:gd name="T10" fmla="*/ 84 w 114"/>
                <a:gd name="T11" fmla="*/ 150 h 530"/>
                <a:gd name="T12" fmla="*/ 95 w 114"/>
                <a:gd name="T13" fmla="*/ 189 h 530"/>
                <a:gd name="T14" fmla="*/ 106 w 114"/>
                <a:gd name="T15" fmla="*/ 226 h 530"/>
                <a:gd name="T16" fmla="*/ 112 w 114"/>
                <a:gd name="T17" fmla="*/ 265 h 530"/>
                <a:gd name="T18" fmla="*/ 114 w 114"/>
                <a:gd name="T19" fmla="*/ 301 h 530"/>
                <a:gd name="T20" fmla="*/ 114 w 114"/>
                <a:gd name="T21" fmla="*/ 340 h 530"/>
                <a:gd name="T22" fmla="*/ 106 w 114"/>
                <a:gd name="T23" fmla="*/ 376 h 530"/>
                <a:gd name="T24" fmla="*/ 92 w 114"/>
                <a:gd name="T25" fmla="*/ 415 h 530"/>
                <a:gd name="T26" fmla="*/ 73 w 114"/>
                <a:gd name="T27" fmla="*/ 454 h 530"/>
                <a:gd name="T28" fmla="*/ 59 w 114"/>
                <a:gd name="T29" fmla="*/ 474 h 530"/>
                <a:gd name="T30" fmla="*/ 42 w 114"/>
                <a:gd name="T31" fmla="*/ 491 h 530"/>
                <a:gd name="T32" fmla="*/ 0 w 114"/>
                <a:gd name="T33" fmla="*/ 527 h 530"/>
                <a:gd name="T34" fmla="*/ 0 w 114"/>
                <a:gd name="T35" fmla="*/ 530 h 5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530"/>
                <a:gd name="T56" fmla="*/ 114 w 114"/>
                <a:gd name="T57" fmla="*/ 530 h 5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530">
                  <a:moveTo>
                    <a:pt x="6" y="0"/>
                  </a:moveTo>
                  <a:lnTo>
                    <a:pt x="28" y="36"/>
                  </a:lnTo>
                  <a:lnTo>
                    <a:pt x="50" y="75"/>
                  </a:lnTo>
                  <a:lnTo>
                    <a:pt x="59" y="92"/>
                  </a:lnTo>
                  <a:lnTo>
                    <a:pt x="67" y="114"/>
                  </a:lnTo>
                  <a:lnTo>
                    <a:pt x="84" y="150"/>
                  </a:lnTo>
                  <a:lnTo>
                    <a:pt x="95" y="189"/>
                  </a:lnTo>
                  <a:lnTo>
                    <a:pt x="106" y="226"/>
                  </a:lnTo>
                  <a:lnTo>
                    <a:pt x="112" y="265"/>
                  </a:lnTo>
                  <a:lnTo>
                    <a:pt x="114" y="301"/>
                  </a:lnTo>
                  <a:lnTo>
                    <a:pt x="114" y="340"/>
                  </a:lnTo>
                  <a:lnTo>
                    <a:pt x="106" y="376"/>
                  </a:lnTo>
                  <a:lnTo>
                    <a:pt x="92" y="415"/>
                  </a:lnTo>
                  <a:lnTo>
                    <a:pt x="73" y="454"/>
                  </a:lnTo>
                  <a:lnTo>
                    <a:pt x="59" y="474"/>
                  </a:lnTo>
                  <a:lnTo>
                    <a:pt x="42" y="491"/>
                  </a:lnTo>
                  <a:lnTo>
                    <a:pt x="0" y="527"/>
                  </a:lnTo>
                  <a:lnTo>
                    <a:pt x="0" y="53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2" name="Freeform 7724"/>
            <p:cNvSpPr>
              <a:spLocks/>
            </p:cNvSpPr>
            <p:nvPr/>
          </p:nvSpPr>
          <p:spPr bwMode="auto">
            <a:xfrm>
              <a:off x="670" y="2943"/>
              <a:ext cx="53" cy="290"/>
            </a:xfrm>
            <a:custGeom>
              <a:avLst/>
              <a:gdLst>
                <a:gd name="T0" fmla="*/ 0 w 53"/>
                <a:gd name="T1" fmla="*/ 290 h 290"/>
                <a:gd name="T2" fmla="*/ 14 w 53"/>
                <a:gd name="T3" fmla="*/ 276 h 290"/>
                <a:gd name="T4" fmla="*/ 36 w 53"/>
                <a:gd name="T5" fmla="*/ 237 h 290"/>
                <a:gd name="T6" fmla="*/ 50 w 53"/>
                <a:gd name="T7" fmla="*/ 198 h 290"/>
                <a:gd name="T8" fmla="*/ 53 w 53"/>
                <a:gd name="T9" fmla="*/ 162 h 290"/>
                <a:gd name="T10" fmla="*/ 50 w 53"/>
                <a:gd name="T11" fmla="*/ 123 h 290"/>
                <a:gd name="T12" fmla="*/ 42 w 53"/>
                <a:gd name="T13" fmla="*/ 87 h 290"/>
                <a:gd name="T14" fmla="*/ 28 w 53"/>
                <a:gd name="T15" fmla="*/ 48 h 290"/>
                <a:gd name="T16" fmla="*/ 9 w 53"/>
                <a:gd name="T17" fmla="*/ 11 h 290"/>
                <a:gd name="T18" fmla="*/ 0 w 53"/>
                <a:gd name="T19" fmla="*/ 0 h 2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290"/>
                <a:gd name="T32" fmla="*/ 53 w 53"/>
                <a:gd name="T33" fmla="*/ 290 h 29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290">
                  <a:moveTo>
                    <a:pt x="0" y="290"/>
                  </a:moveTo>
                  <a:lnTo>
                    <a:pt x="14" y="276"/>
                  </a:lnTo>
                  <a:lnTo>
                    <a:pt x="36" y="237"/>
                  </a:lnTo>
                  <a:lnTo>
                    <a:pt x="50" y="198"/>
                  </a:lnTo>
                  <a:lnTo>
                    <a:pt x="53" y="162"/>
                  </a:lnTo>
                  <a:lnTo>
                    <a:pt x="50" y="123"/>
                  </a:lnTo>
                  <a:lnTo>
                    <a:pt x="42" y="87"/>
                  </a:lnTo>
                  <a:lnTo>
                    <a:pt x="28" y="48"/>
                  </a:lnTo>
                  <a:lnTo>
                    <a:pt x="9" y="1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3" name="Line 7725"/>
            <p:cNvSpPr>
              <a:spLocks noChangeShapeType="1"/>
            </p:cNvSpPr>
            <p:nvPr/>
          </p:nvSpPr>
          <p:spPr bwMode="auto">
            <a:xfrm flipH="1">
              <a:off x="673" y="3708"/>
              <a:ext cx="1479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4344" name="Line 7726"/>
            <p:cNvSpPr>
              <a:spLocks noChangeShapeType="1"/>
            </p:cNvSpPr>
            <p:nvPr/>
          </p:nvSpPr>
          <p:spPr bwMode="auto">
            <a:xfrm>
              <a:off x="670" y="2765"/>
              <a:ext cx="3" cy="94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4345" name="Freeform 7727"/>
            <p:cNvSpPr>
              <a:spLocks/>
            </p:cNvSpPr>
            <p:nvPr/>
          </p:nvSpPr>
          <p:spPr bwMode="auto">
            <a:xfrm>
              <a:off x="232" y="3200"/>
              <a:ext cx="20" cy="56"/>
            </a:xfrm>
            <a:custGeom>
              <a:avLst/>
              <a:gdLst>
                <a:gd name="T0" fmla="*/ 20 w 20"/>
                <a:gd name="T1" fmla="*/ 50 h 56"/>
                <a:gd name="T2" fmla="*/ 20 w 20"/>
                <a:gd name="T3" fmla="*/ 56 h 56"/>
                <a:gd name="T4" fmla="*/ 17 w 20"/>
                <a:gd name="T5" fmla="*/ 56 h 56"/>
                <a:gd name="T6" fmla="*/ 17 w 20"/>
                <a:gd name="T7" fmla="*/ 56 h 56"/>
                <a:gd name="T8" fmla="*/ 11 w 20"/>
                <a:gd name="T9" fmla="*/ 56 h 56"/>
                <a:gd name="T10" fmla="*/ 11 w 20"/>
                <a:gd name="T11" fmla="*/ 56 h 56"/>
                <a:gd name="T12" fmla="*/ 9 w 20"/>
                <a:gd name="T13" fmla="*/ 53 h 56"/>
                <a:gd name="T14" fmla="*/ 6 w 20"/>
                <a:gd name="T15" fmla="*/ 53 h 56"/>
                <a:gd name="T16" fmla="*/ 6 w 20"/>
                <a:gd name="T17" fmla="*/ 47 h 56"/>
                <a:gd name="T18" fmla="*/ 6 w 20"/>
                <a:gd name="T19" fmla="*/ 45 h 56"/>
                <a:gd name="T20" fmla="*/ 6 w 20"/>
                <a:gd name="T21" fmla="*/ 19 h 56"/>
                <a:gd name="T22" fmla="*/ 0 w 20"/>
                <a:gd name="T23" fmla="*/ 19 h 56"/>
                <a:gd name="T24" fmla="*/ 0 w 20"/>
                <a:gd name="T25" fmla="*/ 14 h 56"/>
                <a:gd name="T26" fmla="*/ 6 w 20"/>
                <a:gd name="T27" fmla="*/ 14 h 56"/>
                <a:gd name="T28" fmla="*/ 6 w 20"/>
                <a:gd name="T29" fmla="*/ 5 h 56"/>
                <a:gd name="T30" fmla="*/ 14 w 20"/>
                <a:gd name="T31" fmla="*/ 0 h 56"/>
                <a:gd name="T32" fmla="*/ 14 w 20"/>
                <a:gd name="T33" fmla="*/ 14 h 56"/>
                <a:gd name="T34" fmla="*/ 20 w 20"/>
                <a:gd name="T35" fmla="*/ 14 h 56"/>
                <a:gd name="T36" fmla="*/ 20 w 20"/>
                <a:gd name="T37" fmla="*/ 19 h 56"/>
                <a:gd name="T38" fmla="*/ 14 w 20"/>
                <a:gd name="T39" fmla="*/ 19 h 56"/>
                <a:gd name="T40" fmla="*/ 14 w 20"/>
                <a:gd name="T41" fmla="*/ 45 h 56"/>
                <a:gd name="T42" fmla="*/ 14 w 20"/>
                <a:gd name="T43" fmla="*/ 47 h 56"/>
                <a:gd name="T44" fmla="*/ 14 w 20"/>
                <a:gd name="T45" fmla="*/ 47 h 56"/>
                <a:gd name="T46" fmla="*/ 14 w 20"/>
                <a:gd name="T47" fmla="*/ 47 h 56"/>
                <a:gd name="T48" fmla="*/ 14 w 20"/>
                <a:gd name="T49" fmla="*/ 50 h 56"/>
                <a:gd name="T50" fmla="*/ 17 w 20"/>
                <a:gd name="T51" fmla="*/ 50 h 56"/>
                <a:gd name="T52" fmla="*/ 17 w 20"/>
                <a:gd name="T53" fmla="*/ 50 h 56"/>
                <a:gd name="T54" fmla="*/ 20 w 20"/>
                <a:gd name="T55" fmla="*/ 50 h 56"/>
                <a:gd name="T56" fmla="*/ 20 w 20"/>
                <a:gd name="T57" fmla="*/ 50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56"/>
                <a:gd name="T89" fmla="*/ 20 w 20"/>
                <a:gd name="T90" fmla="*/ 56 h 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56">
                  <a:moveTo>
                    <a:pt x="20" y="50"/>
                  </a:moveTo>
                  <a:lnTo>
                    <a:pt x="20" y="56"/>
                  </a:lnTo>
                  <a:lnTo>
                    <a:pt x="17" y="56"/>
                  </a:lnTo>
                  <a:lnTo>
                    <a:pt x="11" y="56"/>
                  </a:lnTo>
                  <a:lnTo>
                    <a:pt x="9" y="53"/>
                  </a:lnTo>
                  <a:lnTo>
                    <a:pt x="6" y="53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6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5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19"/>
                  </a:lnTo>
                  <a:lnTo>
                    <a:pt x="14" y="19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20" y="5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6" name="Freeform 7728"/>
            <p:cNvSpPr>
              <a:spLocks/>
            </p:cNvSpPr>
            <p:nvPr/>
          </p:nvSpPr>
          <p:spPr bwMode="auto">
            <a:xfrm>
              <a:off x="255" y="3233"/>
              <a:ext cx="30" cy="45"/>
            </a:xfrm>
            <a:custGeom>
              <a:avLst/>
              <a:gdLst>
                <a:gd name="T0" fmla="*/ 30 w 30"/>
                <a:gd name="T1" fmla="*/ 39 h 45"/>
                <a:gd name="T2" fmla="*/ 30 w 30"/>
                <a:gd name="T3" fmla="*/ 45 h 45"/>
                <a:gd name="T4" fmla="*/ 0 w 30"/>
                <a:gd name="T5" fmla="*/ 45 h 45"/>
                <a:gd name="T6" fmla="*/ 0 w 30"/>
                <a:gd name="T7" fmla="*/ 42 h 45"/>
                <a:gd name="T8" fmla="*/ 2 w 30"/>
                <a:gd name="T9" fmla="*/ 42 h 45"/>
                <a:gd name="T10" fmla="*/ 2 w 30"/>
                <a:gd name="T11" fmla="*/ 39 h 45"/>
                <a:gd name="T12" fmla="*/ 5 w 30"/>
                <a:gd name="T13" fmla="*/ 34 h 45"/>
                <a:gd name="T14" fmla="*/ 8 w 30"/>
                <a:gd name="T15" fmla="*/ 31 h 45"/>
                <a:gd name="T16" fmla="*/ 11 w 30"/>
                <a:gd name="T17" fmla="*/ 28 h 45"/>
                <a:gd name="T18" fmla="*/ 16 w 30"/>
                <a:gd name="T19" fmla="*/ 23 h 45"/>
                <a:gd name="T20" fmla="*/ 22 w 30"/>
                <a:gd name="T21" fmla="*/ 20 h 45"/>
                <a:gd name="T22" fmla="*/ 22 w 30"/>
                <a:gd name="T23" fmla="*/ 17 h 45"/>
                <a:gd name="T24" fmla="*/ 25 w 30"/>
                <a:gd name="T25" fmla="*/ 12 h 45"/>
                <a:gd name="T26" fmla="*/ 22 w 30"/>
                <a:gd name="T27" fmla="*/ 9 h 45"/>
                <a:gd name="T28" fmla="*/ 22 w 30"/>
                <a:gd name="T29" fmla="*/ 9 h 45"/>
                <a:gd name="T30" fmla="*/ 19 w 30"/>
                <a:gd name="T31" fmla="*/ 6 h 45"/>
                <a:gd name="T32" fmla="*/ 16 w 30"/>
                <a:gd name="T33" fmla="*/ 6 h 45"/>
                <a:gd name="T34" fmla="*/ 13 w 30"/>
                <a:gd name="T35" fmla="*/ 6 h 45"/>
                <a:gd name="T36" fmla="*/ 11 w 30"/>
                <a:gd name="T37" fmla="*/ 9 h 45"/>
                <a:gd name="T38" fmla="*/ 8 w 30"/>
                <a:gd name="T39" fmla="*/ 12 h 45"/>
                <a:gd name="T40" fmla="*/ 8 w 30"/>
                <a:gd name="T41" fmla="*/ 14 h 45"/>
                <a:gd name="T42" fmla="*/ 2 w 30"/>
                <a:gd name="T43" fmla="*/ 12 h 45"/>
                <a:gd name="T44" fmla="*/ 2 w 30"/>
                <a:gd name="T45" fmla="*/ 9 h 45"/>
                <a:gd name="T46" fmla="*/ 5 w 30"/>
                <a:gd name="T47" fmla="*/ 3 h 45"/>
                <a:gd name="T48" fmla="*/ 11 w 30"/>
                <a:gd name="T49" fmla="*/ 0 h 45"/>
                <a:gd name="T50" fmla="*/ 16 w 30"/>
                <a:gd name="T51" fmla="*/ 0 h 45"/>
                <a:gd name="T52" fmla="*/ 22 w 30"/>
                <a:gd name="T53" fmla="*/ 0 h 45"/>
                <a:gd name="T54" fmla="*/ 25 w 30"/>
                <a:gd name="T55" fmla="*/ 3 h 45"/>
                <a:gd name="T56" fmla="*/ 27 w 30"/>
                <a:gd name="T57" fmla="*/ 9 h 45"/>
                <a:gd name="T58" fmla="*/ 30 w 30"/>
                <a:gd name="T59" fmla="*/ 12 h 45"/>
                <a:gd name="T60" fmla="*/ 30 w 30"/>
                <a:gd name="T61" fmla="*/ 14 h 45"/>
                <a:gd name="T62" fmla="*/ 27 w 30"/>
                <a:gd name="T63" fmla="*/ 17 h 45"/>
                <a:gd name="T64" fmla="*/ 27 w 30"/>
                <a:gd name="T65" fmla="*/ 20 h 45"/>
                <a:gd name="T66" fmla="*/ 25 w 30"/>
                <a:gd name="T67" fmla="*/ 23 h 45"/>
                <a:gd name="T68" fmla="*/ 22 w 30"/>
                <a:gd name="T69" fmla="*/ 28 h 45"/>
                <a:gd name="T70" fmla="*/ 16 w 30"/>
                <a:gd name="T71" fmla="*/ 31 h 45"/>
                <a:gd name="T72" fmla="*/ 13 w 30"/>
                <a:gd name="T73" fmla="*/ 34 h 45"/>
                <a:gd name="T74" fmla="*/ 11 w 30"/>
                <a:gd name="T75" fmla="*/ 37 h 45"/>
                <a:gd name="T76" fmla="*/ 11 w 30"/>
                <a:gd name="T77" fmla="*/ 39 h 45"/>
                <a:gd name="T78" fmla="*/ 8 w 30"/>
                <a:gd name="T79" fmla="*/ 39 h 45"/>
                <a:gd name="T80" fmla="*/ 30 w 30"/>
                <a:gd name="T81" fmla="*/ 39 h 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"/>
                <a:gd name="T124" fmla="*/ 0 h 45"/>
                <a:gd name="T125" fmla="*/ 30 w 30"/>
                <a:gd name="T126" fmla="*/ 45 h 4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" h="45">
                  <a:moveTo>
                    <a:pt x="30" y="39"/>
                  </a:moveTo>
                  <a:lnTo>
                    <a:pt x="30" y="45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39"/>
                  </a:lnTo>
                  <a:lnTo>
                    <a:pt x="5" y="34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6" y="23"/>
                  </a:lnTo>
                  <a:lnTo>
                    <a:pt x="22" y="20"/>
                  </a:lnTo>
                  <a:lnTo>
                    <a:pt x="22" y="17"/>
                  </a:lnTo>
                  <a:lnTo>
                    <a:pt x="25" y="12"/>
                  </a:lnTo>
                  <a:lnTo>
                    <a:pt x="22" y="9"/>
                  </a:lnTo>
                  <a:lnTo>
                    <a:pt x="19" y="6"/>
                  </a:lnTo>
                  <a:lnTo>
                    <a:pt x="16" y="6"/>
                  </a:lnTo>
                  <a:lnTo>
                    <a:pt x="13" y="6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2" y="12"/>
                  </a:lnTo>
                  <a:lnTo>
                    <a:pt x="2" y="9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7" y="9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27" y="17"/>
                  </a:lnTo>
                  <a:lnTo>
                    <a:pt x="27" y="20"/>
                  </a:lnTo>
                  <a:lnTo>
                    <a:pt x="25" y="23"/>
                  </a:lnTo>
                  <a:lnTo>
                    <a:pt x="22" y="28"/>
                  </a:lnTo>
                  <a:lnTo>
                    <a:pt x="16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11" y="39"/>
                  </a:lnTo>
                  <a:lnTo>
                    <a:pt x="8" y="39"/>
                  </a:lnTo>
                  <a:lnTo>
                    <a:pt x="30" y="3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7" name="Freeform 7729"/>
            <p:cNvSpPr>
              <a:spLocks/>
            </p:cNvSpPr>
            <p:nvPr/>
          </p:nvSpPr>
          <p:spPr bwMode="auto">
            <a:xfrm>
              <a:off x="288" y="3200"/>
              <a:ext cx="22" cy="56"/>
            </a:xfrm>
            <a:custGeom>
              <a:avLst/>
              <a:gdLst>
                <a:gd name="T0" fmla="*/ 0 w 22"/>
                <a:gd name="T1" fmla="*/ 56 h 56"/>
                <a:gd name="T2" fmla="*/ 17 w 22"/>
                <a:gd name="T3" fmla="*/ 0 h 56"/>
                <a:gd name="T4" fmla="*/ 22 w 22"/>
                <a:gd name="T5" fmla="*/ 0 h 56"/>
                <a:gd name="T6" fmla="*/ 6 w 22"/>
                <a:gd name="T7" fmla="*/ 56 h 56"/>
                <a:gd name="T8" fmla="*/ 0 w 22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56"/>
                <a:gd name="T17" fmla="*/ 22 w 22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56">
                  <a:moveTo>
                    <a:pt x="0" y="56"/>
                  </a:moveTo>
                  <a:lnTo>
                    <a:pt x="17" y="0"/>
                  </a:lnTo>
                  <a:lnTo>
                    <a:pt x="22" y="0"/>
                  </a:lnTo>
                  <a:lnTo>
                    <a:pt x="6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8" name="Freeform 7730"/>
            <p:cNvSpPr>
              <a:spLocks/>
            </p:cNvSpPr>
            <p:nvPr/>
          </p:nvSpPr>
          <p:spPr bwMode="auto">
            <a:xfrm>
              <a:off x="313" y="3197"/>
              <a:ext cx="22" cy="59"/>
            </a:xfrm>
            <a:custGeom>
              <a:avLst/>
              <a:gdLst>
                <a:gd name="T0" fmla="*/ 6 w 22"/>
                <a:gd name="T1" fmla="*/ 59 h 59"/>
                <a:gd name="T2" fmla="*/ 6 w 22"/>
                <a:gd name="T3" fmla="*/ 22 h 59"/>
                <a:gd name="T4" fmla="*/ 0 w 22"/>
                <a:gd name="T5" fmla="*/ 22 h 59"/>
                <a:gd name="T6" fmla="*/ 0 w 22"/>
                <a:gd name="T7" fmla="*/ 17 h 59"/>
                <a:gd name="T8" fmla="*/ 6 w 22"/>
                <a:gd name="T9" fmla="*/ 17 h 59"/>
                <a:gd name="T10" fmla="*/ 6 w 22"/>
                <a:gd name="T11" fmla="*/ 14 h 59"/>
                <a:gd name="T12" fmla="*/ 6 w 22"/>
                <a:gd name="T13" fmla="*/ 8 h 59"/>
                <a:gd name="T14" fmla="*/ 6 w 22"/>
                <a:gd name="T15" fmla="*/ 6 h 59"/>
                <a:gd name="T16" fmla="*/ 6 w 22"/>
                <a:gd name="T17" fmla="*/ 6 h 59"/>
                <a:gd name="T18" fmla="*/ 8 w 22"/>
                <a:gd name="T19" fmla="*/ 3 h 59"/>
                <a:gd name="T20" fmla="*/ 11 w 22"/>
                <a:gd name="T21" fmla="*/ 0 h 59"/>
                <a:gd name="T22" fmla="*/ 17 w 22"/>
                <a:gd name="T23" fmla="*/ 0 h 59"/>
                <a:gd name="T24" fmla="*/ 20 w 22"/>
                <a:gd name="T25" fmla="*/ 0 h 59"/>
                <a:gd name="T26" fmla="*/ 22 w 22"/>
                <a:gd name="T27" fmla="*/ 3 h 59"/>
                <a:gd name="T28" fmla="*/ 22 w 22"/>
                <a:gd name="T29" fmla="*/ 8 h 59"/>
                <a:gd name="T30" fmla="*/ 20 w 22"/>
                <a:gd name="T31" fmla="*/ 8 h 59"/>
                <a:gd name="T32" fmla="*/ 17 w 22"/>
                <a:gd name="T33" fmla="*/ 8 h 59"/>
                <a:gd name="T34" fmla="*/ 14 w 22"/>
                <a:gd name="T35" fmla="*/ 8 h 59"/>
                <a:gd name="T36" fmla="*/ 14 w 22"/>
                <a:gd name="T37" fmla="*/ 8 h 59"/>
                <a:gd name="T38" fmla="*/ 11 w 22"/>
                <a:gd name="T39" fmla="*/ 11 h 59"/>
                <a:gd name="T40" fmla="*/ 11 w 22"/>
                <a:gd name="T41" fmla="*/ 14 h 59"/>
                <a:gd name="T42" fmla="*/ 11 w 22"/>
                <a:gd name="T43" fmla="*/ 17 h 59"/>
                <a:gd name="T44" fmla="*/ 20 w 22"/>
                <a:gd name="T45" fmla="*/ 17 h 59"/>
                <a:gd name="T46" fmla="*/ 20 w 22"/>
                <a:gd name="T47" fmla="*/ 22 h 59"/>
                <a:gd name="T48" fmla="*/ 11 w 22"/>
                <a:gd name="T49" fmla="*/ 22 h 59"/>
                <a:gd name="T50" fmla="*/ 11 w 22"/>
                <a:gd name="T51" fmla="*/ 59 h 59"/>
                <a:gd name="T52" fmla="*/ 6 w 22"/>
                <a:gd name="T53" fmla="*/ 59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59"/>
                <a:gd name="T83" fmla="*/ 22 w 22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59">
                  <a:moveTo>
                    <a:pt x="6" y="59"/>
                  </a:moveTo>
                  <a:lnTo>
                    <a:pt x="6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20" y="17"/>
                  </a:lnTo>
                  <a:lnTo>
                    <a:pt x="20" y="22"/>
                  </a:lnTo>
                  <a:lnTo>
                    <a:pt x="11" y="22"/>
                  </a:lnTo>
                  <a:lnTo>
                    <a:pt x="11" y="59"/>
                  </a:lnTo>
                  <a:lnTo>
                    <a:pt x="6" y="59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49" name="Freeform 7731"/>
            <p:cNvSpPr>
              <a:spLocks/>
            </p:cNvSpPr>
            <p:nvPr/>
          </p:nvSpPr>
          <p:spPr bwMode="auto">
            <a:xfrm>
              <a:off x="335" y="3214"/>
              <a:ext cx="34" cy="42"/>
            </a:xfrm>
            <a:custGeom>
              <a:avLst/>
              <a:gdLst>
                <a:gd name="T0" fmla="*/ 9 w 34"/>
                <a:gd name="T1" fmla="*/ 28 h 42"/>
                <a:gd name="T2" fmla="*/ 12 w 34"/>
                <a:gd name="T3" fmla="*/ 33 h 42"/>
                <a:gd name="T4" fmla="*/ 17 w 34"/>
                <a:gd name="T5" fmla="*/ 36 h 42"/>
                <a:gd name="T6" fmla="*/ 26 w 34"/>
                <a:gd name="T7" fmla="*/ 33 h 42"/>
                <a:gd name="T8" fmla="*/ 26 w 34"/>
                <a:gd name="T9" fmla="*/ 31 h 42"/>
                <a:gd name="T10" fmla="*/ 23 w 34"/>
                <a:gd name="T11" fmla="*/ 25 h 42"/>
                <a:gd name="T12" fmla="*/ 17 w 34"/>
                <a:gd name="T13" fmla="*/ 25 h 42"/>
                <a:gd name="T14" fmla="*/ 9 w 34"/>
                <a:gd name="T15" fmla="*/ 22 h 42"/>
                <a:gd name="T16" fmla="*/ 3 w 34"/>
                <a:gd name="T17" fmla="*/ 17 h 42"/>
                <a:gd name="T18" fmla="*/ 0 w 34"/>
                <a:gd name="T19" fmla="*/ 11 h 42"/>
                <a:gd name="T20" fmla="*/ 3 w 34"/>
                <a:gd name="T21" fmla="*/ 5 h 42"/>
                <a:gd name="T22" fmla="*/ 6 w 34"/>
                <a:gd name="T23" fmla="*/ 3 h 42"/>
                <a:gd name="T24" fmla="*/ 9 w 34"/>
                <a:gd name="T25" fmla="*/ 0 h 42"/>
                <a:gd name="T26" fmla="*/ 17 w 34"/>
                <a:gd name="T27" fmla="*/ 0 h 42"/>
                <a:gd name="T28" fmla="*/ 23 w 34"/>
                <a:gd name="T29" fmla="*/ 0 h 42"/>
                <a:gd name="T30" fmla="*/ 28 w 34"/>
                <a:gd name="T31" fmla="*/ 5 h 42"/>
                <a:gd name="T32" fmla="*/ 31 w 34"/>
                <a:gd name="T33" fmla="*/ 11 h 42"/>
                <a:gd name="T34" fmla="*/ 23 w 34"/>
                <a:gd name="T35" fmla="*/ 8 h 42"/>
                <a:gd name="T36" fmla="*/ 20 w 34"/>
                <a:gd name="T37" fmla="*/ 5 h 42"/>
                <a:gd name="T38" fmla="*/ 12 w 34"/>
                <a:gd name="T39" fmla="*/ 5 h 42"/>
                <a:gd name="T40" fmla="*/ 9 w 34"/>
                <a:gd name="T41" fmla="*/ 8 h 42"/>
                <a:gd name="T42" fmla="*/ 9 w 34"/>
                <a:gd name="T43" fmla="*/ 11 h 42"/>
                <a:gd name="T44" fmla="*/ 12 w 34"/>
                <a:gd name="T45" fmla="*/ 14 h 42"/>
                <a:gd name="T46" fmla="*/ 14 w 34"/>
                <a:gd name="T47" fmla="*/ 14 h 42"/>
                <a:gd name="T48" fmla="*/ 23 w 34"/>
                <a:gd name="T49" fmla="*/ 17 h 42"/>
                <a:gd name="T50" fmla="*/ 28 w 34"/>
                <a:gd name="T51" fmla="*/ 19 h 42"/>
                <a:gd name="T52" fmla="*/ 34 w 34"/>
                <a:gd name="T53" fmla="*/ 25 h 42"/>
                <a:gd name="T54" fmla="*/ 34 w 34"/>
                <a:gd name="T55" fmla="*/ 33 h 42"/>
                <a:gd name="T56" fmla="*/ 28 w 34"/>
                <a:gd name="T57" fmla="*/ 39 h 42"/>
                <a:gd name="T58" fmla="*/ 23 w 34"/>
                <a:gd name="T59" fmla="*/ 42 h 42"/>
                <a:gd name="T60" fmla="*/ 12 w 34"/>
                <a:gd name="T61" fmla="*/ 42 h 42"/>
                <a:gd name="T62" fmla="*/ 3 w 34"/>
                <a:gd name="T63" fmla="*/ 33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2"/>
                <a:gd name="T98" fmla="*/ 34 w 34"/>
                <a:gd name="T99" fmla="*/ 42 h 4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2">
                  <a:moveTo>
                    <a:pt x="0" y="28"/>
                  </a:moveTo>
                  <a:lnTo>
                    <a:pt x="9" y="28"/>
                  </a:lnTo>
                  <a:lnTo>
                    <a:pt x="9" y="31"/>
                  </a:lnTo>
                  <a:lnTo>
                    <a:pt x="12" y="33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3" y="36"/>
                  </a:lnTo>
                  <a:lnTo>
                    <a:pt x="26" y="33"/>
                  </a:lnTo>
                  <a:lnTo>
                    <a:pt x="26" y="31"/>
                  </a:lnTo>
                  <a:lnTo>
                    <a:pt x="26" y="28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2" y="22"/>
                  </a:lnTo>
                  <a:lnTo>
                    <a:pt x="9" y="22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0" y="5"/>
                  </a:lnTo>
                  <a:lnTo>
                    <a:pt x="17" y="5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9" y="8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7" y="17"/>
                  </a:lnTo>
                  <a:lnTo>
                    <a:pt x="23" y="17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31" y="22"/>
                  </a:lnTo>
                  <a:lnTo>
                    <a:pt x="34" y="25"/>
                  </a:lnTo>
                  <a:lnTo>
                    <a:pt x="34" y="28"/>
                  </a:lnTo>
                  <a:lnTo>
                    <a:pt x="34" y="33"/>
                  </a:lnTo>
                  <a:lnTo>
                    <a:pt x="31" y="36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17" y="42"/>
                  </a:lnTo>
                  <a:lnTo>
                    <a:pt x="12" y="42"/>
                  </a:lnTo>
                  <a:lnTo>
                    <a:pt x="6" y="39"/>
                  </a:lnTo>
                  <a:lnTo>
                    <a:pt x="3" y="33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50" name="Freeform 7732"/>
            <p:cNvSpPr>
              <a:spLocks/>
            </p:cNvSpPr>
            <p:nvPr/>
          </p:nvSpPr>
          <p:spPr bwMode="auto">
            <a:xfrm>
              <a:off x="1343" y="3908"/>
              <a:ext cx="19" cy="56"/>
            </a:xfrm>
            <a:custGeom>
              <a:avLst/>
              <a:gdLst>
                <a:gd name="T0" fmla="*/ 19 w 19"/>
                <a:gd name="T1" fmla="*/ 51 h 56"/>
                <a:gd name="T2" fmla="*/ 19 w 19"/>
                <a:gd name="T3" fmla="*/ 56 h 56"/>
                <a:gd name="T4" fmla="*/ 16 w 19"/>
                <a:gd name="T5" fmla="*/ 56 h 56"/>
                <a:gd name="T6" fmla="*/ 13 w 19"/>
                <a:gd name="T7" fmla="*/ 56 h 56"/>
                <a:gd name="T8" fmla="*/ 11 w 19"/>
                <a:gd name="T9" fmla="*/ 56 h 56"/>
                <a:gd name="T10" fmla="*/ 8 w 19"/>
                <a:gd name="T11" fmla="*/ 56 h 56"/>
                <a:gd name="T12" fmla="*/ 5 w 19"/>
                <a:gd name="T13" fmla="*/ 53 h 56"/>
                <a:gd name="T14" fmla="*/ 5 w 19"/>
                <a:gd name="T15" fmla="*/ 53 h 56"/>
                <a:gd name="T16" fmla="*/ 5 w 19"/>
                <a:gd name="T17" fmla="*/ 48 h 56"/>
                <a:gd name="T18" fmla="*/ 5 w 19"/>
                <a:gd name="T19" fmla="*/ 45 h 56"/>
                <a:gd name="T20" fmla="*/ 5 w 19"/>
                <a:gd name="T21" fmla="*/ 20 h 56"/>
                <a:gd name="T22" fmla="*/ 0 w 19"/>
                <a:gd name="T23" fmla="*/ 20 h 56"/>
                <a:gd name="T24" fmla="*/ 0 w 19"/>
                <a:gd name="T25" fmla="*/ 14 h 56"/>
                <a:gd name="T26" fmla="*/ 5 w 19"/>
                <a:gd name="T27" fmla="*/ 14 h 56"/>
                <a:gd name="T28" fmla="*/ 5 w 19"/>
                <a:gd name="T29" fmla="*/ 6 h 56"/>
                <a:gd name="T30" fmla="*/ 11 w 19"/>
                <a:gd name="T31" fmla="*/ 0 h 56"/>
                <a:gd name="T32" fmla="*/ 11 w 19"/>
                <a:gd name="T33" fmla="*/ 14 h 56"/>
                <a:gd name="T34" fmla="*/ 19 w 19"/>
                <a:gd name="T35" fmla="*/ 14 h 56"/>
                <a:gd name="T36" fmla="*/ 19 w 19"/>
                <a:gd name="T37" fmla="*/ 20 h 56"/>
                <a:gd name="T38" fmla="*/ 11 w 19"/>
                <a:gd name="T39" fmla="*/ 20 h 56"/>
                <a:gd name="T40" fmla="*/ 11 w 19"/>
                <a:gd name="T41" fmla="*/ 45 h 56"/>
                <a:gd name="T42" fmla="*/ 11 w 19"/>
                <a:gd name="T43" fmla="*/ 48 h 56"/>
                <a:gd name="T44" fmla="*/ 13 w 19"/>
                <a:gd name="T45" fmla="*/ 48 h 56"/>
                <a:gd name="T46" fmla="*/ 13 w 19"/>
                <a:gd name="T47" fmla="*/ 48 h 56"/>
                <a:gd name="T48" fmla="*/ 13 w 19"/>
                <a:gd name="T49" fmla="*/ 51 h 56"/>
                <a:gd name="T50" fmla="*/ 13 w 19"/>
                <a:gd name="T51" fmla="*/ 51 h 56"/>
                <a:gd name="T52" fmla="*/ 16 w 19"/>
                <a:gd name="T53" fmla="*/ 51 h 56"/>
                <a:gd name="T54" fmla="*/ 16 w 19"/>
                <a:gd name="T55" fmla="*/ 51 h 56"/>
                <a:gd name="T56" fmla="*/ 19 w 19"/>
                <a:gd name="T57" fmla="*/ 51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"/>
                <a:gd name="T88" fmla="*/ 0 h 56"/>
                <a:gd name="T89" fmla="*/ 19 w 19"/>
                <a:gd name="T90" fmla="*/ 56 h 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" h="56">
                  <a:moveTo>
                    <a:pt x="19" y="51"/>
                  </a:moveTo>
                  <a:lnTo>
                    <a:pt x="19" y="56"/>
                  </a:lnTo>
                  <a:lnTo>
                    <a:pt x="16" y="56"/>
                  </a:lnTo>
                  <a:lnTo>
                    <a:pt x="13" y="56"/>
                  </a:lnTo>
                  <a:lnTo>
                    <a:pt x="11" y="56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5" y="48"/>
                  </a:lnTo>
                  <a:lnTo>
                    <a:pt x="5" y="45"/>
                  </a:lnTo>
                  <a:lnTo>
                    <a:pt x="5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6"/>
                  </a:lnTo>
                  <a:lnTo>
                    <a:pt x="11" y="0"/>
                  </a:lnTo>
                  <a:lnTo>
                    <a:pt x="11" y="14"/>
                  </a:lnTo>
                  <a:lnTo>
                    <a:pt x="19" y="14"/>
                  </a:lnTo>
                  <a:lnTo>
                    <a:pt x="19" y="20"/>
                  </a:lnTo>
                  <a:lnTo>
                    <a:pt x="11" y="20"/>
                  </a:lnTo>
                  <a:lnTo>
                    <a:pt x="11" y="45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3" y="51"/>
                  </a:lnTo>
                  <a:lnTo>
                    <a:pt x="16" y="51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51" name="Freeform 7733"/>
            <p:cNvSpPr>
              <a:spLocks/>
            </p:cNvSpPr>
            <p:nvPr/>
          </p:nvSpPr>
          <p:spPr bwMode="auto">
            <a:xfrm>
              <a:off x="1370" y="3942"/>
              <a:ext cx="17" cy="45"/>
            </a:xfrm>
            <a:custGeom>
              <a:avLst/>
              <a:gdLst>
                <a:gd name="T0" fmla="*/ 17 w 17"/>
                <a:gd name="T1" fmla="*/ 45 h 45"/>
                <a:gd name="T2" fmla="*/ 9 w 17"/>
                <a:gd name="T3" fmla="*/ 45 h 45"/>
                <a:gd name="T4" fmla="*/ 9 w 17"/>
                <a:gd name="T5" fmla="*/ 11 h 45"/>
                <a:gd name="T6" fmla="*/ 9 w 17"/>
                <a:gd name="T7" fmla="*/ 11 h 45"/>
                <a:gd name="T8" fmla="*/ 6 w 17"/>
                <a:gd name="T9" fmla="*/ 14 h 45"/>
                <a:gd name="T10" fmla="*/ 3 w 17"/>
                <a:gd name="T11" fmla="*/ 17 h 45"/>
                <a:gd name="T12" fmla="*/ 0 w 17"/>
                <a:gd name="T13" fmla="*/ 17 h 45"/>
                <a:gd name="T14" fmla="*/ 0 w 17"/>
                <a:gd name="T15" fmla="*/ 11 h 45"/>
                <a:gd name="T16" fmla="*/ 3 w 17"/>
                <a:gd name="T17" fmla="*/ 8 h 45"/>
                <a:gd name="T18" fmla="*/ 6 w 17"/>
                <a:gd name="T19" fmla="*/ 6 h 45"/>
                <a:gd name="T20" fmla="*/ 9 w 17"/>
                <a:gd name="T21" fmla="*/ 3 h 45"/>
                <a:gd name="T22" fmla="*/ 12 w 17"/>
                <a:gd name="T23" fmla="*/ 0 h 45"/>
                <a:gd name="T24" fmla="*/ 17 w 17"/>
                <a:gd name="T25" fmla="*/ 0 h 45"/>
                <a:gd name="T26" fmla="*/ 17 w 17"/>
                <a:gd name="T27" fmla="*/ 45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45"/>
                <a:gd name="T44" fmla="*/ 17 w 17"/>
                <a:gd name="T45" fmla="*/ 45 h 4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45">
                  <a:moveTo>
                    <a:pt x="17" y="45"/>
                  </a:moveTo>
                  <a:lnTo>
                    <a:pt x="9" y="45"/>
                  </a:lnTo>
                  <a:lnTo>
                    <a:pt x="9" y="11"/>
                  </a:lnTo>
                  <a:lnTo>
                    <a:pt x="6" y="14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3" y="8"/>
                  </a:lnTo>
                  <a:lnTo>
                    <a:pt x="6" y="6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52" name="Freeform 7734"/>
            <p:cNvSpPr>
              <a:spLocks/>
            </p:cNvSpPr>
            <p:nvPr/>
          </p:nvSpPr>
          <p:spPr bwMode="auto">
            <a:xfrm>
              <a:off x="1398" y="3908"/>
              <a:ext cx="23" cy="56"/>
            </a:xfrm>
            <a:custGeom>
              <a:avLst/>
              <a:gdLst>
                <a:gd name="T0" fmla="*/ 0 w 23"/>
                <a:gd name="T1" fmla="*/ 56 h 56"/>
                <a:gd name="T2" fmla="*/ 17 w 23"/>
                <a:gd name="T3" fmla="*/ 0 h 56"/>
                <a:gd name="T4" fmla="*/ 23 w 23"/>
                <a:gd name="T5" fmla="*/ 0 h 56"/>
                <a:gd name="T6" fmla="*/ 6 w 23"/>
                <a:gd name="T7" fmla="*/ 56 h 56"/>
                <a:gd name="T8" fmla="*/ 0 w 23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56"/>
                <a:gd name="T17" fmla="*/ 23 w 23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56">
                  <a:moveTo>
                    <a:pt x="0" y="56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6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53" name="Freeform 7735"/>
            <p:cNvSpPr>
              <a:spLocks/>
            </p:cNvSpPr>
            <p:nvPr/>
          </p:nvSpPr>
          <p:spPr bwMode="auto">
            <a:xfrm>
              <a:off x="1421" y="3906"/>
              <a:ext cx="25" cy="58"/>
            </a:xfrm>
            <a:custGeom>
              <a:avLst/>
              <a:gdLst>
                <a:gd name="T0" fmla="*/ 5 w 25"/>
                <a:gd name="T1" fmla="*/ 58 h 58"/>
                <a:gd name="T2" fmla="*/ 5 w 25"/>
                <a:gd name="T3" fmla="*/ 22 h 58"/>
                <a:gd name="T4" fmla="*/ 0 w 25"/>
                <a:gd name="T5" fmla="*/ 22 h 58"/>
                <a:gd name="T6" fmla="*/ 0 w 25"/>
                <a:gd name="T7" fmla="*/ 16 h 58"/>
                <a:gd name="T8" fmla="*/ 5 w 25"/>
                <a:gd name="T9" fmla="*/ 16 h 58"/>
                <a:gd name="T10" fmla="*/ 5 w 25"/>
                <a:gd name="T11" fmla="*/ 14 h 58"/>
                <a:gd name="T12" fmla="*/ 5 w 25"/>
                <a:gd name="T13" fmla="*/ 8 h 58"/>
                <a:gd name="T14" fmla="*/ 5 w 25"/>
                <a:gd name="T15" fmla="*/ 5 h 58"/>
                <a:gd name="T16" fmla="*/ 8 w 25"/>
                <a:gd name="T17" fmla="*/ 5 h 58"/>
                <a:gd name="T18" fmla="*/ 11 w 25"/>
                <a:gd name="T19" fmla="*/ 2 h 58"/>
                <a:gd name="T20" fmla="*/ 14 w 25"/>
                <a:gd name="T21" fmla="*/ 0 h 58"/>
                <a:gd name="T22" fmla="*/ 16 w 25"/>
                <a:gd name="T23" fmla="*/ 0 h 58"/>
                <a:gd name="T24" fmla="*/ 19 w 25"/>
                <a:gd name="T25" fmla="*/ 0 h 58"/>
                <a:gd name="T26" fmla="*/ 25 w 25"/>
                <a:gd name="T27" fmla="*/ 2 h 58"/>
                <a:gd name="T28" fmla="*/ 22 w 25"/>
                <a:gd name="T29" fmla="*/ 8 h 58"/>
                <a:gd name="T30" fmla="*/ 22 w 25"/>
                <a:gd name="T31" fmla="*/ 8 h 58"/>
                <a:gd name="T32" fmla="*/ 19 w 25"/>
                <a:gd name="T33" fmla="*/ 8 h 58"/>
                <a:gd name="T34" fmla="*/ 16 w 25"/>
                <a:gd name="T35" fmla="*/ 8 h 58"/>
                <a:gd name="T36" fmla="*/ 14 w 25"/>
                <a:gd name="T37" fmla="*/ 8 h 58"/>
                <a:gd name="T38" fmla="*/ 14 w 25"/>
                <a:gd name="T39" fmla="*/ 11 h 58"/>
                <a:gd name="T40" fmla="*/ 14 w 25"/>
                <a:gd name="T41" fmla="*/ 14 h 58"/>
                <a:gd name="T42" fmla="*/ 14 w 25"/>
                <a:gd name="T43" fmla="*/ 16 h 58"/>
                <a:gd name="T44" fmla="*/ 19 w 25"/>
                <a:gd name="T45" fmla="*/ 16 h 58"/>
                <a:gd name="T46" fmla="*/ 19 w 25"/>
                <a:gd name="T47" fmla="*/ 22 h 58"/>
                <a:gd name="T48" fmla="*/ 14 w 25"/>
                <a:gd name="T49" fmla="*/ 22 h 58"/>
                <a:gd name="T50" fmla="*/ 14 w 25"/>
                <a:gd name="T51" fmla="*/ 58 h 58"/>
                <a:gd name="T52" fmla="*/ 5 w 25"/>
                <a:gd name="T53" fmla="*/ 58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58"/>
                <a:gd name="T83" fmla="*/ 25 w 25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58">
                  <a:moveTo>
                    <a:pt x="5" y="58"/>
                  </a:moveTo>
                  <a:lnTo>
                    <a:pt x="5" y="22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8"/>
                  </a:lnTo>
                  <a:lnTo>
                    <a:pt x="5" y="5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5" y="2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9" y="16"/>
                  </a:lnTo>
                  <a:lnTo>
                    <a:pt x="19" y="22"/>
                  </a:lnTo>
                  <a:lnTo>
                    <a:pt x="14" y="22"/>
                  </a:lnTo>
                  <a:lnTo>
                    <a:pt x="14" y="58"/>
                  </a:lnTo>
                  <a:lnTo>
                    <a:pt x="5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354" name="Freeform 7736"/>
            <p:cNvSpPr>
              <a:spLocks/>
            </p:cNvSpPr>
            <p:nvPr/>
          </p:nvSpPr>
          <p:spPr bwMode="auto">
            <a:xfrm>
              <a:off x="1446" y="3922"/>
              <a:ext cx="33" cy="42"/>
            </a:xfrm>
            <a:custGeom>
              <a:avLst/>
              <a:gdLst>
                <a:gd name="T0" fmla="*/ 5 w 33"/>
                <a:gd name="T1" fmla="*/ 28 h 42"/>
                <a:gd name="T2" fmla="*/ 8 w 33"/>
                <a:gd name="T3" fmla="*/ 34 h 42"/>
                <a:gd name="T4" fmla="*/ 16 w 33"/>
                <a:gd name="T5" fmla="*/ 37 h 42"/>
                <a:gd name="T6" fmla="*/ 22 w 33"/>
                <a:gd name="T7" fmla="*/ 34 h 42"/>
                <a:gd name="T8" fmla="*/ 25 w 33"/>
                <a:gd name="T9" fmla="*/ 31 h 42"/>
                <a:gd name="T10" fmla="*/ 22 w 33"/>
                <a:gd name="T11" fmla="*/ 26 h 42"/>
                <a:gd name="T12" fmla="*/ 16 w 33"/>
                <a:gd name="T13" fmla="*/ 26 h 42"/>
                <a:gd name="T14" fmla="*/ 5 w 33"/>
                <a:gd name="T15" fmla="*/ 23 h 42"/>
                <a:gd name="T16" fmla="*/ 0 w 33"/>
                <a:gd name="T17" fmla="*/ 17 h 42"/>
                <a:gd name="T18" fmla="*/ 0 w 33"/>
                <a:gd name="T19" fmla="*/ 12 h 42"/>
                <a:gd name="T20" fmla="*/ 0 w 33"/>
                <a:gd name="T21" fmla="*/ 6 h 42"/>
                <a:gd name="T22" fmla="*/ 5 w 33"/>
                <a:gd name="T23" fmla="*/ 3 h 42"/>
                <a:gd name="T24" fmla="*/ 8 w 33"/>
                <a:gd name="T25" fmla="*/ 0 h 42"/>
                <a:gd name="T26" fmla="*/ 14 w 33"/>
                <a:gd name="T27" fmla="*/ 0 h 42"/>
                <a:gd name="T28" fmla="*/ 22 w 33"/>
                <a:gd name="T29" fmla="*/ 0 h 42"/>
                <a:gd name="T30" fmla="*/ 28 w 33"/>
                <a:gd name="T31" fmla="*/ 6 h 42"/>
                <a:gd name="T32" fmla="*/ 30 w 33"/>
                <a:gd name="T33" fmla="*/ 12 h 42"/>
                <a:gd name="T34" fmla="*/ 22 w 33"/>
                <a:gd name="T35" fmla="*/ 9 h 42"/>
                <a:gd name="T36" fmla="*/ 16 w 33"/>
                <a:gd name="T37" fmla="*/ 6 h 42"/>
                <a:gd name="T38" fmla="*/ 11 w 33"/>
                <a:gd name="T39" fmla="*/ 6 h 42"/>
                <a:gd name="T40" fmla="*/ 8 w 33"/>
                <a:gd name="T41" fmla="*/ 9 h 42"/>
                <a:gd name="T42" fmla="*/ 8 w 33"/>
                <a:gd name="T43" fmla="*/ 12 h 42"/>
                <a:gd name="T44" fmla="*/ 8 w 33"/>
                <a:gd name="T45" fmla="*/ 14 h 42"/>
                <a:gd name="T46" fmla="*/ 11 w 33"/>
                <a:gd name="T47" fmla="*/ 14 h 42"/>
                <a:gd name="T48" fmla="*/ 22 w 33"/>
                <a:gd name="T49" fmla="*/ 17 h 42"/>
                <a:gd name="T50" fmla="*/ 28 w 33"/>
                <a:gd name="T51" fmla="*/ 20 h 42"/>
                <a:gd name="T52" fmla="*/ 30 w 33"/>
                <a:gd name="T53" fmla="*/ 26 h 42"/>
                <a:gd name="T54" fmla="*/ 30 w 33"/>
                <a:gd name="T55" fmla="*/ 34 h 42"/>
                <a:gd name="T56" fmla="*/ 28 w 33"/>
                <a:gd name="T57" fmla="*/ 39 h 42"/>
                <a:gd name="T58" fmla="*/ 19 w 33"/>
                <a:gd name="T59" fmla="*/ 42 h 42"/>
                <a:gd name="T60" fmla="*/ 8 w 33"/>
                <a:gd name="T61" fmla="*/ 42 h 42"/>
                <a:gd name="T62" fmla="*/ 0 w 33"/>
                <a:gd name="T63" fmla="*/ 34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42"/>
                <a:gd name="T98" fmla="*/ 33 w 33"/>
                <a:gd name="T99" fmla="*/ 42 h 4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42">
                  <a:moveTo>
                    <a:pt x="0" y="28"/>
                  </a:moveTo>
                  <a:lnTo>
                    <a:pt x="5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11" y="37"/>
                  </a:lnTo>
                  <a:lnTo>
                    <a:pt x="16" y="37"/>
                  </a:lnTo>
                  <a:lnTo>
                    <a:pt x="19" y="37"/>
                  </a:lnTo>
                  <a:lnTo>
                    <a:pt x="22" y="34"/>
                  </a:lnTo>
                  <a:lnTo>
                    <a:pt x="25" y="31"/>
                  </a:lnTo>
                  <a:lnTo>
                    <a:pt x="25" y="28"/>
                  </a:lnTo>
                  <a:lnTo>
                    <a:pt x="22" y="26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1" y="23"/>
                  </a:lnTo>
                  <a:lnTo>
                    <a:pt x="5" y="23"/>
                  </a:lnTo>
                  <a:lnTo>
                    <a:pt x="3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28" y="9"/>
                  </a:lnTo>
                  <a:lnTo>
                    <a:pt x="30" y="12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19" y="9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1" y="6"/>
                  </a:lnTo>
                  <a:lnTo>
                    <a:pt x="8" y="9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6" y="17"/>
                  </a:lnTo>
                  <a:lnTo>
                    <a:pt x="22" y="17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0" y="23"/>
                  </a:lnTo>
                  <a:lnTo>
                    <a:pt x="30" y="26"/>
                  </a:lnTo>
                  <a:lnTo>
                    <a:pt x="33" y="28"/>
                  </a:lnTo>
                  <a:lnTo>
                    <a:pt x="30" y="34"/>
                  </a:lnTo>
                  <a:lnTo>
                    <a:pt x="30" y="37"/>
                  </a:lnTo>
                  <a:lnTo>
                    <a:pt x="28" y="39"/>
                  </a:lnTo>
                  <a:lnTo>
                    <a:pt x="25" y="39"/>
                  </a:lnTo>
                  <a:lnTo>
                    <a:pt x="19" y="42"/>
                  </a:lnTo>
                  <a:lnTo>
                    <a:pt x="16" y="42"/>
                  </a:lnTo>
                  <a:lnTo>
                    <a:pt x="8" y="42"/>
                  </a:lnTo>
                  <a:lnTo>
                    <a:pt x="3" y="39"/>
                  </a:lnTo>
                  <a:lnTo>
                    <a:pt x="0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54276" name="Object 4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6480175" y="1600200"/>
          <a:ext cx="693738" cy="307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20" name="Equation" r:id="rId8" imgW="431640" imgH="177480" progId="Equation.DSMT4">
                  <p:embed/>
                </p:oleObj>
              </mc:Choice>
              <mc:Fallback>
                <p:oleObj name="Equation" r:id="rId8" imgW="43164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80175" y="1600200"/>
                        <a:ext cx="693738" cy="3079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4277" name="Object 5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7373938" y="436563"/>
          <a:ext cx="1441450" cy="455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6021" name="Equation" r:id="rId10" imgW="723600" imgH="228600" progId="Equation.DSMT4">
                  <p:embed/>
                </p:oleObj>
              </mc:Choice>
              <mc:Fallback>
                <p:oleObj name="Equation" r:id="rId10" imgW="72360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73938" y="436563"/>
                        <a:ext cx="1441450" cy="455612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FF99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283" name="Text Box 7754"/>
          <p:cNvSpPr txBox="1">
            <a:spLocks noChangeArrowheads="1"/>
          </p:cNvSpPr>
          <p:nvPr/>
        </p:nvSpPr>
        <p:spPr bwMode="auto">
          <a:xfrm>
            <a:off x="1493838" y="1131888"/>
            <a:ext cx="7937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9900"/>
              </a:buClr>
              <a:buFont typeface="Wingdings" pitchFamily="2" charset="2"/>
              <a:buChar char="n"/>
            </a:pP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30 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times faster than the previous approaches 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54284" name="Picture 7760" descr="xe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0" y="1304925"/>
            <a:ext cx="3240088" cy="3240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85" name="Picture 6" descr="fm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373563" y="3702050"/>
            <a:ext cx="3455987" cy="315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4286" name="Picture 7" descr="an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100138" y="3810000"/>
            <a:ext cx="3240087" cy="304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4287" name="Text Box 8"/>
          <p:cNvSpPr txBox="1">
            <a:spLocks noChangeArrowheads="1"/>
          </p:cNvSpPr>
          <p:nvPr/>
        </p:nvSpPr>
        <p:spPr bwMode="auto">
          <a:xfrm>
            <a:off x="1828800" y="4146550"/>
            <a:ext cx="1325563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Acetonitrile</a:t>
            </a:r>
          </a:p>
        </p:txBody>
      </p:sp>
      <p:sp>
        <p:nvSpPr>
          <p:cNvPr id="54288" name="Text Box 9"/>
          <p:cNvSpPr txBox="1">
            <a:spLocks noChangeArrowheads="1"/>
          </p:cNvSpPr>
          <p:nvPr/>
        </p:nvSpPr>
        <p:spPr bwMode="auto">
          <a:xfrm>
            <a:off x="5121275" y="4037013"/>
            <a:ext cx="15462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Formamide</a:t>
            </a:r>
          </a:p>
        </p:txBody>
      </p:sp>
      <p:sp>
        <p:nvSpPr>
          <p:cNvPr id="54289" name="正方形/長方形 3502"/>
          <p:cNvSpPr>
            <a:spLocks noChangeArrowheads="1"/>
          </p:cNvSpPr>
          <p:nvPr/>
        </p:nvSpPr>
        <p:spPr bwMode="auto">
          <a:xfrm>
            <a:off x="1327150" y="1549400"/>
            <a:ext cx="8810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000">
                <a:latin typeface="Times New Roman" pitchFamily="18" charset="0"/>
                <a:cs typeface="Times New Roman" pitchFamily="18" charset="0"/>
              </a:rPr>
              <a:t>Ma &amp; Stratt;</a:t>
            </a:r>
            <a:r>
              <a:rPr lang="de-DE" altLang="ja-JP" sz="1000" b="1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de-DE" altLang="ja-JP" sz="1000">
                <a:latin typeface="Times New Roman" pitchFamily="18" charset="0"/>
                <a:cs typeface="Times New Roman" pitchFamily="18" charset="0"/>
                <a:hlinkClick r:id="rId15"/>
              </a:rPr>
              <a:t>JCP  (2002). </a:t>
            </a:r>
            <a:endParaRPr lang="ja-JP" altLang="en-US" sz="10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4290" name="正方形/長方形 3504"/>
          <p:cNvSpPr>
            <a:spLocks noChangeArrowheads="1"/>
          </p:cNvSpPr>
          <p:nvPr/>
        </p:nvSpPr>
        <p:spPr bwMode="auto">
          <a:xfrm>
            <a:off x="4181475" y="1571625"/>
            <a:ext cx="10699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000">
                <a:latin typeface="Times New Roman" pitchFamily="18" charset="0"/>
                <a:cs typeface="Times New Roman" pitchFamily="18" charset="0"/>
              </a:rPr>
              <a:t>Saito &amp; Ohmine,</a:t>
            </a:r>
          </a:p>
          <a:p>
            <a:r>
              <a:rPr lang="en-US" altLang="ja-JP" sz="1000">
                <a:latin typeface="Times New Roman" pitchFamily="18" charset="0"/>
                <a:cs typeface="Times New Roman" pitchFamily="18" charset="0"/>
                <a:hlinkClick r:id="rId16"/>
              </a:rPr>
              <a:t>PRL (2002)</a:t>
            </a:r>
            <a:r>
              <a:rPr lang="de-DE" altLang="ja-JP" sz="1000" b="1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 sz="10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4291" name="正方形/長方形 3505"/>
          <p:cNvSpPr>
            <a:spLocks noChangeArrowheads="1"/>
          </p:cNvSpPr>
          <p:nvPr/>
        </p:nvSpPr>
        <p:spPr bwMode="auto">
          <a:xfrm>
            <a:off x="7250113" y="1522413"/>
            <a:ext cx="11795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000">
                <a:latin typeface="Times New Roman" pitchFamily="18" charset="0"/>
                <a:cs typeface="Times New Roman" pitchFamily="18" charset="0"/>
              </a:rPr>
              <a:t>Saito &amp; Ohmine, </a:t>
            </a:r>
          </a:p>
          <a:p>
            <a:r>
              <a:rPr lang="de-DE" altLang="ja-JP" sz="1000">
                <a:latin typeface="Times New Roman" pitchFamily="18" charset="0"/>
                <a:cs typeface="Times New Roman" pitchFamily="18" charset="0"/>
                <a:hlinkClick r:id="rId17"/>
              </a:rPr>
              <a:t>JCP (2003);</a:t>
            </a:r>
            <a:r>
              <a:rPr lang="fr-FR" altLang="ja-JP" sz="1000">
                <a:latin typeface="Times New Roman" pitchFamily="18" charset="0"/>
                <a:cs typeface="Times New Roman" pitchFamily="18" charset="0"/>
                <a:hlinkClick r:id="rId18"/>
              </a:rPr>
              <a:t> (2006)</a:t>
            </a:r>
            <a:endParaRPr lang="ja-JP" altLang="en-US" sz="100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Signal strength estimated from simulations</a:t>
            </a:r>
            <a:endParaRPr lang="ja-JP" altLang="en-US" sz="3200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56322" name="Object 2"/>
          <p:cNvGraphicFramePr>
            <a:graphicFrameLocks noGrp="1" noChangeAspect="1"/>
          </p:cNvGraphicFramePr>
          <p:nvPr>
            <p:ph idx="1"/>
          </p:nvPr>
        </p:nvGraphicFramePr>
        <p:xfrm>
          <a:off x="609600" y="1036511"/>
          <a:ext cx="8534400" cy="2122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7042" name="ワークシート" r:id="rId5" imgW="5210251" imgH="1295400" progId="Excel.Sheet.8">
                  <p:embed/>
                </p:oleObj>
              </mc:Choice>
              <mc:Fallback>
                <p:oleObj name="ワークシート" r:id="rId5" imgW="5210251" imgH="1295400" progId="Excel.Sheet.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600" y="1036511"/>
                        <a:ext cx="8534400" cy="21224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330200" y="3057271"/>
            <a:ext cx="8518525" cy="21844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Clr>
                <a:srgbClr val="FF9900"/>
              </a:buClr>
              <a:buFont typeface="Wingdings" pitchFamily="2" charset="2"/>
              <a:buChar char="n"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400" dirty="0" err="1">
                <a:latin typeface="Arial Unicode MS"/>
                <a:ea typeface="Arial Unicode MS"/>
                <a:cs typeface="Arial Unicode MS"/>
              </a:rPr>
              <a:t>Xe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, Water, </a:t>
            </a:r>
            <a:r>
              <a:rPr lang="en-US" altLang="ja-JP" sz="2400" dirty="0" err="1">
                <a:latin typeface="Arial Unicode MS"/>
                <a:ea typeface="Arial Unicode MS"/>
                <a:cs typeface="Arial Unicode MS"/>
              </a:rPr>
              <a:t>Acetonitrile</a:t>
            </a:r>
            <a:r>
              <a:rPr lang="ja-JP" altLang="en-US" sz="2400" dirty="0">
                <a:latin typeface="Arial Unicode MS"/>
                <a:ea typeface="Arial Unicode MS"/>
                <a:cs typeface="Arial Unicode MS"/>
              </a:rPr>
              <a:t>：　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signals are weak</a:t>
            </a:r>
            <a:endParaRPr lang="ja-JP" altLang="en-US" sz="2400" dirty="0">
              <a:latin typeface="Arial Unicode MS"/>
              <a:ea typeface="Arial Unicode MS"/>
              <a:cs typeface="Arial Unicode MS"/>
            </a:endParaRPr>
          </a:p>
          <a:p>
            <a:pPr>
              <a:buClr>
                <a:srgbClr val="FF9900"/>
              </a:buClr>
              <a:buFont typeface="Wingdings" pitchFamily="2" charset="2"/>
              <a:buNone/>
            </a:pPr>
            <a:endParaRPr lang="ja-JP" altLang="en-US" sz="2400" dirty="0">
              <a:latin typeface="Arial Unicode MS"/>
              <a:ea typeface="Arial Unicode MS"/>
              <a:cs typeface="Arial Unicode MS"/>
            </a:endParaRPr>
          </a:p>
          <a:p>
            <a:pPr>
              <a:buClr>
                <a:srgbClr val="FF9900"/>
              </a:buClr>
              <a:buFont typeface="Wingdings" pitchFamily="2" charset="2"/>
              <a:buChar char="n"/>
            </a:pPr>
            <a:r>
              <a:rPr lang="ja-JP" altLang="en-US" sz="20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400" dirty="0" err="1">
                <a:latin typeface="Arial Unicode MS"/>
                <a:ea typeface="Arial Unicode MS"/>
                <a:cs typeface="Arial Unicode MS"/>
              </a:rPr>
              <a:t>Formamide</a:t>
            </a:r>
            <a:r>
              <a:rPr lang="ja-JP" altLang="en-US" sz="2400" dirty="0">
                <a:latin typeface="Arial Unicode MS"/>
                <a:ea typeface="Arial Unicode MS"/>
                <a:cs typeface="Arial Unicode MS"/>
              </a:rPr>
              <a:t>：　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Signal strength is 20% of CS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2</a:t>
            </a:r>
            <a:endParaRPr lang="ja-JP" altLang="en-US" sz="2400" dirty="0">
              <a:latin typeface="Arial Unicode MS"/>
              <a:ea typeface="Arial Unicode MS"/>
              <a:cs typeface="Arial Unicode MS"/>
            </a:endParaRPr>
          </a:p>
          <a:p>
            <a:pPr>
              <a:buClr>
                <a:srgbClr val="FF9900"/>
              </a:buClr>
              <a:buFont typeface="Wingdings" pitchFamily="2" charset="2"/>
              <a:buNone/>
            </a:pP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>
              <a:buClr>
                <a:srgbClr val="FF9900"/>
              </a:buClr>
              <a:buFont typeface="Wingdings" pitchFamily="2" charset="2"/>
              <a:buNone/>
            </a:pPr>
            <a:endParaRPr lang="ja-JP" altLang="en-US" sz="2000" dirty="0">
              <a:latin typeface="Arial Unicode MS"/>
              <a:ea typeface="Arial Unicode MS"/>
              <a:cs typeface="Arial Unicode MS"/>
            </a:endParaRPr>
          </a:p>
          <a:p>
            <a:pPr>
              <a:buClr>
                <a:srgbClr val="FF9900"/>
              </a:buClr>
              <a:buFont typeface="Wingdings" pitchFamily="2" charset="2"/>
              <a:buNone/>
            </a:pPr>
            <a:r>
              <a:rPr lang="ja-JP" altLang="en-US" sz="2000" dirty="0">
                <a:latin typeface="Arial Unicode MS"/>
                <a:ea typeface="Arial Unicode MS"/>
                <a:cs typeface="Arial Unicode MS"/>
              </a:rPr>
              <a:t>　　　　　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Experiment &amp; simulation</a:t>
            </a:r>
            <a:endParaRPr lang="ja-JP" altLang="en-US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6325" name="Line 7"/>
          <p:cNvSpPr>
            <a:spLocks noChangeShapeType="1"/>
          </p:cNvSpPr>
          <p:nvPr/>
        </p:nvSpPr>
        <p:spPr bwMode="auto">
          <a:xfrm>
            <a:off x="3462274" y="4332034"/>
            <a:ext cx="0" cy="3508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" name="正方形/長方形 6"/>
          <p:cNvSpPr>
            <a:spLocks noChangeArrowheads="1"/>
          </p:cNvSpPr>
          <p:nvPr/>
        </p:nvSpPr>
        <p:spPr bwMode="auto">
          <a:xfrm>
            <a:off x="1044272" y="5432903"/>
            <a:ext cx="5076112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chemeClr val="accent2"/>
                </a:solidFill>
                <a:latin typeface="Calibri" pitchFamily="34" charset="0"/>
              </a:rPr>
              <a:t>Li, Huang, Dwayne Miller, Hasegawa, &amp; Tanimura,</a:t>
            </a:r>
            <a:r>
              <a:rPr lang="ja-JP" altLang="en-US" dirty="0">
                <a:solidFill>
                  <a:schemeClr val="accent2"/>
                </a:solidFill>
                <a:latin typeface="Calibri" pitchFamily="34" charset="0"/>
              </a:rPr>
              <a:t> </a:t>
            </a:r>
            <a:endParaRPr lang="en-US" altLang="ja-JP" dirty="0" smtClean="0">
              <a:solidFill>
                <a:schemeClr val="accent2"/>
              </a:solidFill>
              <a:latin typeface="Calibri" pitchFamily="34" charset="0"/>
            </a:endParaRPr>
          </a:p>
          <a:p>
            <a:r>
              <a:rPr lang="de-DE" dirty="0" smtClean="0">
                <a:hlinkClick r:id="rId7"/>
              </a:rPr>
              <a:t>JCP</a:t>
            </a:r>
            <a:r>
              <a:rPr lang="de-DE" b="1" dirty="0" smtClean="0">
                <a:hlinkClick r:id="rId7"/>
              </a:rPr>
              <a:t>128</a:t>
            </a:r>
            <a:r>
              <a:rPr lang="de-DE" dirty="0" smtClean="0">
                <a:hlinkClick r:id="rId7"/>
              </a:rPr>
              <a:t>, 234507(2008).</a:t>
            </a:r>
            <a:r>
              <a:rPr lang="de-DE" dirty="0" smtClean="0"/>
              <a:t> </a:t>
            </a:r>
          </a:p>
        </p:txBody>
      </p:sp>
      <p:pic>
        <p:nvPicPr>
          <p:cNvPr id="56323" name="Picture 3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839637" y="4226560"/>
            <a:ext cx="3091956" cy="2485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428625" y="428625"/>
            <a:ext cx="8229600" cy="981075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7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2D Raman spectra of Formamide liq.</a:t>
            </a:r>
          </a:p>
        </p:txBody>
      </p:sp>
      <p:sp>
        <p:nvSpPr>
          <p:cNvPr id="107402" name="Text Box 906"/>
          <p:cNvSpPr txBox="1">
            <a:spLocks noChangeArrowheads="1"/>
          </p:cNvSpPr>
          <p:nvPr/>
        </p:nvSpPr>
        <p:spPr bwMode="auto">
          <a:xfrm>
            <a:off x="1643063" y="1643063"/>
            <a:ext cx="2357437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en-US" altLang="ja-JP" b="1">
                <a:solidFill>
                  <a:schemeClr val="tx2"/>
                </a:solidFill>
                <a:latin typeface="Calibri" pitchFamily="34" charset="0"/>
              </a:rPr>
              <a:t>Modified T-potential</a:t>
            </a:r>
          </a:p>
        </p:txBody>
      </p:sp>
      <p:sp>
        <p:nvSpPr>
          <p:cNvPr id="1556" name="Text Box 906"/>
          <p:cNvSpPr txBox="1">
            <a:spLocks noChangeArrowheads="1"/>
          </p:cNvSpPr>
          <p:nvPr/>
        </p:nvSpPr>
        <p:spPr bwMode="auto">
          <a:xfrm>
            <a:off x="5429250" y="1643063"/>
            <a:ext cx="20716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en-US" altLang="ja-JP" b="1">
                <a:solidFill>
                  <a:schemeClr val="tx2"/>
                </a:solidFill>
                <a:latin typeface="Calibri" pitchFamily="34" charset="0"/>
              </a:rPr>
              <a:t>OPLS potential</a:t>
            </a:r>
          </a:p>
        </p:txBody>
      </p:sp>
      <p:sp>
        <p:nvSpPr>
          <p:cNvPr id="832516" name="正方形/長方形 6"/>
          <p:cNvSpPr>
            <a:spLocks noChangeArrowheads="1"/>
          </p:cNvSpPr>
          <p:nvPr/>
        </p:nvSpPr>
        <p:spPr bwMode="auto">
          <a:xfrm>
            <a:off x="1166192" y="6005927"/>
            <a:ext cx="797780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chemeClr val="accent2"/>
                </a:solidFill>
                <a:latin typeface="Calibri" pitchFamily="34" charset="0"/>
              </a:rPr>
              <a:t>Li, Huang, Dwayne Miller, Hasegawa, &amp; Tanimura,</a:t>
            </a:r>
            <a:r>
              <a:rPr lang="ja-JP" altLang="en-US" dirty="0">
                <a:solidFill>
                  <a:schemeClr val="accent2"/>
                </a:solidFill>
                <a:latin typeface="Calibri" pitchFamily="34" charset="0"/>
              </a:rPr>
              <a:t> </a:t>
            </a:r>
            <a:r>
              <a:rPr lang="de-DE" dirty="0" smtClean="0">
                <a:hlinkClick r:id="rId3"/>
              </a:rPr>
              <a:t>JCP</a:t>
            </a:r>
            <a:r>
              <a:rPr lang="de-DE" b="1" dirty="0" smtClean="0">
                <a:hlinkClick r:id="rId3"/>
              </a:rPr>
              <a:t>128</a:t>
            </a:r>
            <a:r>
              <a:rPr lang="de-DE" dirty="0" smtClean="0">
                <a:hlinkClick r:id="rId3"/>
              </a:rPr>
              <a:t>, 234507(2008).</a:t>
            </a:r>
            <a:r>
              <a:rPr lang="de-DE" dirty="0" smtClean="0"/>
              <a:t> </a:t>
            </a:r>
          </a:p>
        </p:txBody>
      </p:sp>
      <p:pic>
        <p:nvPicPr>
          <p:cNvPr id="832517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11213" y="2052638"/>
            <a:ext cx="3724275" cy="360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32518" name="Picture 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51363" y="2082800"/>
            <a:ext cx="3838575" cy="3571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07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402" grpId="0"/>
      <p:bldP spid="1556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738" descr="D:\#DATA-2D\#PPT-2D\water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740" y="2090360"/>
            <a:ext cx="2498129" cy="18690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3" descr="D:\#DATA-2D\#PPT-2D\formamide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5278" y="2201809"/>
            <a:ext cx="1816914" cy="1359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3739" descr="D:\#DATA-2D\#PPT-2D\CH3CN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589" y="4924168"/>
            <a:ext cx="1744355" cy="13051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0" name="Picture 2" descr="D:\#DATA-2D\#PPT-2D\HCHO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4370" y="4763049"/>
            <a:ext cx="1922981" cy="14387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1" name="Picture 3" descr="D:\#DATA-2D\#PPT-2D\MeOH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0942" y="2169901"/>
            <a:ext cx="2045997" cy="15307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2" name="Picture 4" descr="D:\#DATA-2D\#PPT-2D\DMSO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4771" y="4728357"/>
            <a:ext cx="2177761" cy="15133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コンテンツ プレースホルダ 2"/>
          <p:cNvSpPr txBox="1">
            <a:spLocks/>
          </p:cNvSpPr>
          <p:nvPr/>
        </p:nvSpPr>
        <p:spPr>
          <a:xfrm>
            <a:off x="1556766" y="1310532"/>
            <a:ext cx="1234089" cy="37783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W</a:t>
            </a:r>
            <a:r>
              <a:rPr lang="en-US" altLang="ja-JP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ater</a:t>
            </a:r>
            <a:endParaRPr lang="ja-JP" altLang="en-US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コンテンツ プレースホルダ 2"/>
          <p:cNvSpPr txBox="1">
            <a:spLocks/>
          </p:cNvSpPr>
          <p:nvPr/>
        </p:nvSpPr>
        <p:spPr>
          <a:xfrm>
            <a:off x="3806510" y="1328463"/>
            <a:ext cx="1850429" cy="37783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Methanol</a:t>
            </a:r>
            <a:endParaRPr lang="ja-JP" altLang="en-US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コンテンツ プレースホルダ 2"/>
          <p:cNvSpPr txBox="1">
            <a:spLocks/>
          </p:cNvSpPr>
          <p:nvPr/>
        </p:nvSpPr>
        <p:spPr>
          <a:xfrm>
            <a:off x="6464771" y="1366357"/>
            <a:ext cx="2018793" cy="37783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Formamide</a:t>
            </a:r>
            <a:endParaRPr lang="ja-JP" altLang="en-US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コンテンツ プレースホルダ 2"/>
          <p:cNvSpPr txBox="1">
            <a:spLocks/>
          </p:cNvSpPr>
          <p:nvPr/>
        </p:nvSpPr>
        <p:spPr>
          <a:xfrm>
            <a:off x="617058" y="3959418"/>
            <a:ext cx="2018793" cy="37783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Acetonitrile</a:t>
            </a:r>
            <a:endParaRPr lang="ja-JP" altLang="en-US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コンテンツ プレースホルダ 2"/>
          <p:cNvSpPr txBox="1">
            <a:spLocks/>
          </p:cNvSpPr>
          <p:nvPr/>
        </p:nvSpPr>
        <p:spPr>
          <a:xfrm>
            <a:off x="3467722" y="3959419"/>
            <a:ext cx="2422552" cy="37783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Formaldehyde</a:t>
            </a:r>
            <a:endParaRPr lang="ja-JP" altLang="en-US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コンテンツ プレースホルダ 2"/>
          <p:cNvSpPr txBox="1">
            <a:spLocks/>
          </p:cNvSpPr>
          <p:nvPr/>
        </p:nvSpPr>
        <p:spPr>
          <a:xfrm>
            <a:off x="6496906" y="3986046"/>
            <a:ext cx="2093657" cy="477223"/>
          </a:xfrm>
          <a:prstGeom prst="rect">
            <a:avLst/>
          </a:prstGeom>
        </p:spPr>
        <p:txBody>
          <a:bodyPr/>
          <a:lstStyle/>
          <a:p>
            <a:pPr algn="ctr">
              <a:spcBef>
                <a:spcPts val="768"/>
              </a:spcBef>
            </a:pPr>
            <a:r>
              <a:rPr lang="en-US" altLang="ja-JP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DMSO</a:t>
            </a:r>
            <a:endParaRPr lang="ja-JP" altLang="en-US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8" name="Picture 7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9671" y="1961785"/>
            <a:ext cx="3235744" cy="16428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3098" y="1900676"/>
            <a:ext cx="3041994" cy="19076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5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845" y="1877210"/>
            <a:ext cx="3348403" cy="1950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1425" y="4531190"/>
            <a:ext cx="2769575" cy="1852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2556" y="4533615"/>
            <a:ext cx="3260931" cy="1887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6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488" y="4483771"/>
            <a:ext cx="3075934" cy="17937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正方形/長方形 21"/>
          <p:cNvSpPr/>
          <p:nvPr/>
        </p:nvSpPr>
        <p:spPr>
          <a:xfrm>
            <a:off x="325415" y="1829554"/>
            <a:ext cx="8084927" cy="1569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正方形/長方形 22"/>
          <p:cNvSpPr/>
          <p:nvPr/>
        </p:nvSpPr>
        <p:spPr>
          <a:xfrm>
            <a:off x="92265" y="4455056"/>
            <a:ext cx="8084927" cy="1569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正方形/長方形 23"/>
          <p:cNvSpPr/>
          <p:nvPr/>
        </p:nvSpPr>
        <p:spPr>
          <a:xfrm>
            <a:off x="611560" y="404664"/>
            <a:ext cx="7956024" cy="646331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C:  2D THz-Raman and 2D IR-Raman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06863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91069" y="274638"/>
            <a:ext cx="8693623" cy="1143000"/>
          </a:xfrm>
        </p:spPr>
        <p:txBody>
          <a:bodyPr/>
          <a:lstStyle/>
          <a:p>
            <a:r>
              <a:rPr lang="en-US" altLang="ja-JP" dirty="0" err="1" smtClean="0"/>
              <a:t>Perturbative</a:t>
            </a:r>
            <a:r>
              <a:rPr lang="en-US" altLang="ja-JP" dirty="0" smtClean="0"/>
              <a:t> expansion of </a:t>
            </a:r>
            <a:r>
              <a:rPr lang="en-US" altLang="ja-JP" dirty="0" err="1" smtClean="0"/>
              <a:t>wavefunc</a:t>
            </a:r>
            <a:r>
              <a:rPr lang="en-US" altLang="ja-JP" dirty="0" smtClean="0"/>
              <a:t>.</a:t>
            </a:r>
            <a:endParaRPr kumimoji="1" lang="ja-JP" altLang="en-US" dirty="0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1428736"/>
            <a:ext cx="8229600" cy="4697427"/>
          </a:xfrm>
        </p:spPr>
        <p:txBody>
          <a:bodyPr>
            <a:normAutofit/>
          </a:bodyPr>
          <a:lstStyle/>
          <a:p>
            <a:r>
              <a:rPr lang="en-US" altLang="ja-JP" dirty="0" smtClean="0"/>
              <a:t>System and Interaction</a:t>
            </a:r>
          </a:p>
          <a:p>
            <a:pPr>
              <a:buNone/>
            </a:pPr>
            <a:endParaRPr lang="en-US" altLang="ja-JP" dirty="0" smtClean="0"/>
          </a:p>
          <a:p>
            <a:pPr>
              <a:buNone/>
            </a:pPr>
            <a:endParaRPr lang="en-US" altLang="ja-JP" dirty="0" smtClean="0"/>
          </a:p>
          <a:p>
            <a:r>
              <a:rPr lang="en-US" altLang="ja-JP" dirty="0" err="1" smtClean="0"/>
              <a:t>Schraedinger</a:t>
            </a:r>
            <a:r>
              <a:rPr lang="en-US" altLang="ja-JP" dirty="0" smtClean="0"/>
              <a:t> equation</a:t>
            </a:r>
          </a:p>
          <a:p>
            <a:pPr>
              <a:buNone/>
            </a:pPr>
            <a:endParaRPr lang="en-US" altLang="ja-JP" dirty="0" smtClean="0"/>
          </a:p>
          <a:p>
            <a:pPr>
              <a:buNone/>
            </a:pPr>
            <a:endParaRPr lang="en-US" altLang="ja-JP" dirty="0" smtClean="0"/>
          </a:p>
          <a:p>
            <a:pPr>
              <a:buNone/>
            </a:pPr>
            <a:r>
              <a:rPr kumimoji="1" lang="en-US" altLang="ja-JP" dirty="0" smtClean="0"/>
              <a:t> introduce the interaction picture</a:t>
            </a:r>
          </a:p>
        </p:txBody>
      </p:sp>
      <p:graphicFrame>
        <p:nvGraphicFramePr>
          <p:cNvPr id="35844" name="Object 4"/>
          <p:cNvGraphicFramePr>
            <a:graphicFrameLocks noChangeAspect="1"/>
          </p:cNvGraphicFramePr>
          <p:nvPr/>
        </p:nvGraphicFramePr>
        <p:xfrm>
          <a:off x="1714500" y="2306638"/>
          <a:ext cx="2397125" cy="531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6" name="Equation" r:id="rId3" imgW="2400120" imgH="533160" progId="Equation.DSMT4">
                  <p:embed/>
                </p:oleObj>
              </mc:Choice>
              <mc:Fallback>
                <p:oleObj name="Equation" r:id="rId3" imgW="2400120" imgH="533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14500" y="2306638"/>
                        <a:ext cx="2397125" cy="5318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47" name="Object 7"/>
          <p:cNvGraphicFramePr>
            <a:graphicFrameLocks noChangeAspect="1"/>
          </p:cNvGraphicFramePr>
          <p:nvPr/>
        </p:nvGraphicFramePr>
        <p:xfrm>
          <a:off x="2420938" y="5624513"/>
          <a:ext cx="2921000" cy="522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7" name="Equation" r:id="rId5" imgW="2920680" imgH="520560" progId="Equation.DSMT4">
                  <p:embed/>
                </p:oleObj>
              </mc:Choice>
              <mc:Fallback>
                <p:oleObj name="Equation" r:id="rId5" imgW="292068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20938" y="5624513"/>
                        <a:ext cx="2921000" cy="5222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48" name="Object 8"/>
          <p:cNvGraphicFramePr>
            <a:graphicFrameLocks noChangeAspect="1"/>
          </p:cNvGraphicFramePr>
          <p:nvPr/>
        </p:nvGraphicFramePr>
        <p:xfrm>
          <a:off x="1433513" y="4000500"/>
          <a:ext cx="4049712" cy="738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8" name="Equation" r:id="rId7" imgW="4051080" imgH="736560" progId="Equation.DSMT4">
                  <p:embed/>
                </p:oleObj>
              </mc:Choice>
              <mc:Fallback>
                <p:oleObj name="Equation" r:id="rId7" imgW="4051080" imgH="736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3513" y="4000500"/>
                        <a:ext cx="4049712" cy="7381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07079" name="Object 7"/>
          <p:cNvGraphicFramePr>
            <a:graphicFrameLocks noChangeAspect="1"/>
          </p:cNvGraphicFramePr>
          <p:nvPr/>
        </p:nvGraphicFramePr>
        <p:xfrm>
          <a:off x="1736387" y="2296671"/>
          <a:ext cx="2644775" cy="541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9" name="Equation" r:id="rId9" imgW="2666880" imgH="533160" progId="Equation.DSMT4">
                  <p:embed/>
                </p:oleObj>
              </mc:Choice>
              <mc:Fallback>
                <p:oleObj name="Equation" r:id="rId9" imgW="2666880" imgH="533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36387" y="2296671"/>
                        <a:ext cx="2644775" cy="5413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23070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07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35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35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35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5" name="表 4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323528" y="1772816"/>
              <a:ext cx="8316421" cy="2939621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1728192"/>
                    <a:gridCol w="1008113"/>
                    <a:gridCol w="1080121"/>
                    <a:gridCol w="1080120"/>
                    <a:gridCol w="1152129"/>
                    <a:gridCol w="1152128"/>
                    <a:gridCol w="1115618"/>
                  </a:tblGrid>
                  <a:tr h="43497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/>
                            <a:t>Molecule</a:t>
                          </a:r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𝑻𝑯𝒛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𝟏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𝑹𝒂𝒎𝒂𝒏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𝟑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𝑹𝑻𝑻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𝟑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  <m:t>𝑻𝑹𝑻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𝟑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𝑻𝑻𝑹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𝟑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sSubSup>
                                  <m:sSubSupPr>
                                    <m:ctrlPr>
                                      <a:rPr kumimoji="1" lang="en-US" altLang="ja-JP" b="1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SupPr>
                                  <m:e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𝑹</m:t>
                                    </m:r>
                                  </m:e>
                                  <m:sub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𝟐</m:t>
                                    </m:r>
                                    <m:r>
                                      <a:rPr kumimoji="1" lang="en-US" altLang="ja-JP" b="1" i="1" smtClean="0">
                                        <a:latin typeface="Cambria Math"/>
                                      </a:rPr>
                                      <m:t>𝑫𝑹</m:t>
                                    </m:r>
                                  </m:sub>
                                  <m:sup>
                                    <m:d>
                                      <m:dPr>
                                        <m:ctrlPr>
                                          <a:rPr kumimoji="1" lang="en-US" altLang="ja-JP" b="1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kumimoji="1" lang="en-US" altLang="ja-JP" b="1" i="1" smtClean="0">
                                            <a:latin typeface="Cambria Math"/>
                                          </a:rPr>
                                          <m:t>𝟓</m:t>
                                        </m:r>
                                      </m:e>
                                    </m:d>
                                  </m:sup>
                                </m:sSubSup>
                              </m:oMath>
                            </m:oMathPara>
                          </a14:m>
                          <a:endParaRPr kumimoji="1" lang="ja-JP" altLang="en-US" dirty="0"/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Water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1.01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1.00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0.626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Methanol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0.213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1.23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0.476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0.229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3.76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err="1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Formamide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0.266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13.3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0.416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0.712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0.460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25.0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Acetonitrile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0.175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4.40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0.230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0.315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11.1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Formaldehyde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13.9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0.924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1.38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1.25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64.7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DMSO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0.130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2.07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0.0618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0.0628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0.0583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2.49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</a:tbl>
              </a:graphicData>
            </a:graphic>
          </p:graphicFrame>
        </mc:Choice>
        <mc:Fallback xmlns="">
          <p:graphicFrame>
            <p:nvGraphicFramePr>
              <p:cNvPr id="5" name="表 4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323528" y="1772816"/>
              <a:ext cx="8316421" cy="2939621"/>
            </p:xfrm>
            <a:graphic>
              <a:graphicData uri="http://schemas.openxmlformats.org/drawingml/2006/table">
                <a:tbl>
                  <a:tblPr firstRow="1" bandRow="1">
                    <a:tableStyleId>{5C22544A-7EE6-4342-B048-85BDC9FD1C3A}</a:tableStyleId>
                  </a:tblPr>
                  <a:tblGrid>
                    <a:gridCol w="1728192"/>
                    <a:gridCol w="1008113"/>
                    <a:gridCol w="1080121"/>
                    <a:gridCol w="1080120"/>
                    <a:gridCol w="1152129"/>
                    <a:gridCol w="1152128"/>
                    <a:gridCol w="1115618"/>
                  </a:tblGrid>
                  <a:tr h="434975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/>
                            <a:t>Molecule</a:t>
                          </a:r>
                          <a:endParaRPr kumimoji="1" lang="ja-JP" altLang="en-US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172727" t="-6944" r="-557576" b="-5819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254237" t="-6944" r="-419774" b="-5819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352247" t="-6944" r="-317416" b="-5819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425926" t="-6944" r="-198942" b="-5819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525926" t="-6944" r="-98942" b="-58194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ja-JP"/>
                        </a:p>
                      </a:txBody>
                      <a:tcPr>
                        <a:blipFill rotWithShape="0">
                          <a:blip r:embed="rId2"/>
                          <a:stretch>
                            <a:fillRect l="-646448" t="-6944" r="-2186" b="-581944"/>
                          </a:stretch>
                        </a:blipFill>
                      </a:tcPr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Water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1.01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1.00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0.626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Methanol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0.213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1.23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0.476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0.229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3.76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err="1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Formamide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0.266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13.3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0.416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0.712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0.460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25.0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Acetonitrile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0.175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4.40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0.230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0.315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11.1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Formaldehyde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0.389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13.9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0.924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1.38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1.25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64.7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  <a:tr h="41744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DMSO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0.130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2.07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0.0618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0.0628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0.0583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kumimoji="1" lang="en-US" altLang="ja-JP" dirty="0" smtClean="0">
                              <a:latin typeface="Times New Roman" panose="02020603050405020304" pitchFamily="18" charset="0"/>
                              <a:cs typeface="Times New Roman" panose="02020603050405020304" pitchFamily="18" charset="0"/>
                            </a:rPr>
                            <a:t>2.49</a:t>
                          </a:r>
                          <a:endParaRPr kumimoji="1" lang="ja-JP" altLang="en-US" dirty="0">
                            <a:latin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/>
                    </a:tc>
                  </a:tr>
                </a:tbl>
              </a:graphicData>
            </a:graphic>
          </p:graphicFrame>
        </mc:Fallback>
      </mc:AlternateContent>
      <p:sp>
        <p:nvSpPr>
          <p:cNvPr id="7" name="タイトル 1"/>
          <p:cNvSpPr txBox="1">
            <a:spLocks/>
          </p:cNvSpPr>
          <p:nvPr/>
        </p:nvSpPr>
        <p:spPr>
          <a:xfrm>
            <a:off x="395536" y="404664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ct val="0"/>
              </a:spcBef>
            </a:pPr>
            <a:r>
              <a:rPr lang="en-US" altLang="ja-JP" sz="3600" b="1" noProof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Estimated Signal </a:t>
            </a: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Intensities</a:t>
            </a:r>
            <a:r>
              <a:rPr lang="en-US" altLang="ja-JP" sz="3600" b="1" noProof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1" lang="ja-JP" altLang="en-US" sz="36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2" name="角丸四角形 1"/>
          <p:cNvSpPr/>
          <p:nvPr/>
        </p:nvSpPr>
        <p:spPr>
          <a:xfrm>
            <a:off x="4211960" y="1547664"/>
            <a:ext cx="3240360" cy="3249488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円/楕円 2"/>
          <p:cNvSpPr/>
          <p:nvPr/>
        </p:nvSpPr>
        <p:spPr>
          <a:xfrm>
            <a:off x="4283968" y="1988840"/>
            <a:ext cx="3240360" cy="720080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角丸四角形 12"/>
          <p:cNvSpPr/>
          <p:nvPr/>
        </p:nvSpPr>
        <p:spPr>
          <a:xfrm>
            <a:off x="2111756" y="1700808"/>
            <a:ext cx="804060" cy="2960712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円/楕円 14"/>
          <p:cNvSpPr/>
          <p:nvPr/>
        </p:nvSpPr>
        <p:spPr>
          <a:xfrm>
            <a:off x="2125522" y="2132856"/>
            <a:ext cx="862302" cy="576064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38702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3" grpId="0" animBg="1"/>
      <p:bldP spid="15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8551" y="3507539"/>
            <a:ext cx="652501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4948" y="3507539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2780" y="3471635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0397" y="3457235"/>
            <a:ext cx="13049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293" y="3471635"/>
            <a:ext cx="645517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直線矢印コネクタ 21"/>
          <p:cNvCxnSpPr/>
          <p:nvPr/>
        </p:nvCxnSpPr>
        <p:spPr>
          <a:xfrm flipV="1">
            <a:off x="220277" y="4371635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テキスト ボックス 22"/>
              <p:cNvSpPr txBox="1"/>
              <p:nvPr/>
            </p:nvSpPr>
            <p:spPr>
              <a:xfrm>
                <a:off x="912727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" name="テキスト ボックス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2727" y="3395461"/>
                <a:ext cx="459678" cy="400110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4" name="直線矢印コネクタ 23"/>
          <p:cNvCxnSpPr/>
          <p:nvPr/>
        </p:nvCxnSpPr>
        <p:spPr>
          <a:xfrm>
            <a:off x="652325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矢印コネクタ 24"/>
          <p:cNvCxnSpPr/>
          <p:nvPr/>
        </p:nvCxnSpPr>
        <p:spPr>
          <a:xfrm>
            <a:off x="1588429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テキスト ボックス 25"/>
              <p:cNvSpPr txBox="1"/>
              <p:nvPr/>
            </p:nvSpPr>
            <p:spPr>
              <a:xfrm>
                <a:off x="2020477" y="3395461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6" name="テキスト ボックス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20477" y="3395461"/>
                <a:ext cx="465640" cy="400110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53686" y="4522280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en-US" altLang="ja-JP" b="0" i="0" smtClean="0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Π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86" y="4522280"/>
                <a:ext cx="2883290" cy="404983"/>
              </a:xfrm>
              <a:prstGeom prst="rect">
                <a:avLst/>
              </a:prstGeom>
              <a:blipFill rotWithShape="0">
                <a:blip r:embed="rId8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4342" name="Picture 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2725" y="3476285"/>
            <a:ext cx="1343025" cy="895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4693" y="3471635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2" name="直線矢印コネクタ 51"/>
          <p:cNvCxnSpPr/>
          <p:nvPr/>
        </p:nvCxnSpPr>
        <p:spPr>
          <a:xfrm flipV="1">
            <a:off x="3190782" y="4371515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テキスト ボックス 52"/>
              <p:cNvSpPr txBox="1"/>
              <p:nvPr/>
            </p:nvSpPr>
            <p:spPr>
              <a:xfrm>
                <a:off x="3883232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3" name="テキスト ボックス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83232" y="3395461"/>
                <a:ext cx="459678" cy="400110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4" name="直線矢印コネクタ 53"/>
          <p:cNvCxnSpPr/>
          <p:nvPr/>
        </p:nvCxnSpPr>
        <p:spPr>
          <a:xfrm>
            <a:off x="3622830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矢印コネクタ 54"/>
          <p:cNvCxnSpPr/>
          <p:nvPr/>
        </p:nvCxnSpPr>
        <p:spPr>
          <a:xfrm>
            <a:off x="4558934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テキスト ボックス 55"/>
              <p:cNvSpPr txBox="1"/>
              <p:nvPr/>
            </p:nvSpPr>
            <p:spPr>
              <a:xfrm>
                <a:off x="4990982" y="3395461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56" name="テキスト ボックス 5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90982" y="3395461"/>
                <a:ext cx="465640" cy="400110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3" name="直線矢印コネクタ 62"/>
          <p:cNvCxnSpPr/>
          <p:nvPr/>
        </p:nvCxnSpPr>
        <p:spPr>
          <a:xfrm>
            <a:off x="6124933" y="4371755"/>
            <a:ext cx="2880320" cy="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テキスト ボックス 63"/>
              <p:cNvSpPr txBox="1"/>
              <p:nvPr/>
            </p:nvSpPr>
            <p:spPr>
              <a:xfrm>
                <a:off x="6817383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64" name="テキスト ボックス 6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17383" y="3395461"/>
                <a:ext cx="459678" cy="400110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直線矢印コネクタ 64"/>
          <p:cNvCxnSpPr/>
          <p:nvPr/>
        </p:nvCxnSpPr>
        <p:spPr>
          <a:xfrm>
            <a:off x="6556981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矢印コネクタ 65"/>
          <p:cNvCxnSpPr/>
          <p:nvPr/>
        </p:nvCxnSpPr>
        <p:spPr>
          <a:xfrm>
            <a:off x="7493085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テキスト ボックス 66"/>
              <p:cNvSpPr txBox="1"/>
              <p:nvPr/>
            </p:nvSpPr>
            <p:spPr>
              <a:xfrm>
                <a:off x="7817901" y="3426808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67" name="テキスト ボックス 6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17901" y="3426808"/>
                <a:ext cx="465640" cy="400110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テキスト ボックス 75"/>
              <p:cNvSpPr txBox="1"/>
              <p:nvPr/>
            </p:nvSpPr>
            <p:spPr>
              <a:xfrm>
                <a:off x="3082234" y="4499042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6" name="テキスト ボックス 7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82234" y="4499042"/>
                <a:ext cx="2883290" cy="404983"/>
              </a:xfrm>
              <a:prstGeom prst="rect">
                <a:avLst/>
              </a:prstGeom>
              <a:blipFill rotWithShape="0">
                <a:blip r:embed="rId14"/>
                <a:stretch>
                  <a:fillRect b="-1060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テキスト ボックス 76"/>
              <p:cNvSpPr txBox="1"/>
              <p:nvPr/>
            </p:nvSpPr>
            <p:spPr>
              <a:xfrm>
                <a:off x="6073643" y="4483713"/>
                <a:ext cx="2934586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r>
                                    <a:rPr lang="en-US" altLang="ja-JP" i="1" smtClean="0"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7" name="テキスト ボックス 7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73643" y="4483713"/>
                <a:ext cx="2934586" cy="404983"/>
              </a:xfrm>
              <a:prstGeom prst="rect">
                <a:avLst/>
              </a:prstGeom>
              <a:blipFill rotWithShape="0">
                <a:blip r:embed="rId15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コンテンツ プレースホルダ 2"/>
          <p:cNvSpPr txBox="1">
            <a:spLocks/>
          </p:cNvSpPr>
          <p:nvPr/>
        </p:nvSpPr>
        <p:spPr>
          <a:xfrm>
            <a:off x="418601" y="2138229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 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コンテンツ プレースホルダ 2"/>
          <p:cNvSpPr txBox="1">
            <a:spLocks/>
          </p:cNvSpPr>
          <p:nvPr/>
        </p:nvSpPr>
        <p:spPr>
          <a:xfrm>
            <a:off x="3334673" y="2097768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ja-JP" sz="2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コンテンツ プレースホルダ 2"/>
          <p:cNvSpPr txBox="1">
            <a:spLocks/>
          </p:cNvSpPr>
          <p:nvPr/>
        </p:nvSpPr>
        <p:spPr>
          <a:xfrm>
            <a:off x="6336337" y="2204377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 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4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05109" y="2603761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8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299056" y="2636912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1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8084436" y="2684310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323387" y="2613684"/>
            <a:ext cx="508459" cy="641223"/>
          </a:xfrm>
          <a:prstGeom prst="rect">
            <a:avLst/>
          </a:prstGeom>
        </p:spPr>
      </p:pic>
      <p:pic>
        <p:nvPicPr>
          <p:cNvPr id="59" name="図 5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130154" y="2598720"/>
            <a:ext cx="508459" cy="641223"/>
          </a:xfrm>
          <a:prstGeom prst="rect">
            <a:avLst/>
          </a:prstGeom>
        </p:spPr>
      </p:pic>
      <p:pic>
        <p:nvPicPr>
          <p:cNvPr id="62" name="図 61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3397631" y="2626831"/>
            <a:ext cx="508459" cy="641223"/>
          </a:xfrm>
          <a:prstGeom prst="rect">
            <a:avLst/>
          </a:prstGeom>
        </p:spPr>
      </p:pic>
      <p:pic>
        <p:nvPicPr>
          <p:cNvPr id="69" name="図 6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292010" y="2652839"/>
            <a:ext cx="508459" cy="641223"/>
          </a:xfrm>
          <a:prstGeom prst="rect">
            <a:avLst/>
          </a:prstGeom>
        </p:spPr>
      </p:pic>
      <p:pic>
        <p:nvPicPr>
          <p:cNvPr id="70" name="図 6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88223" y="2642742"/>
            <a:ext cx="508459" cy="641223"/>
          </a:xfrm>
          <a:prstGeom prst="rect">
            <a:avLst/>
          </a:prstGeom>
        </p:spPr>
      </p:pic>
      <p:pic>
        <p:nvPicPr>
          <p:cNvPr id="80" name="図 7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5202392" y="2614838"/>
            <a:ext cx="508459" cy="641223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8002806" y="1625857"/>
            <a:ext cx="91563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ja-JP" sz="1600" dirty="0" smtClean="0">
                <a:solidFill>
                  <a:srgbClr val="6666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Herschel</a:t>
            </a:r>
            <a:endParaRPr lang="ja-JP" alt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9" name="図 13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8112054" y="599678"/>
            <a:ext cx="697141" cy="879172"/>
          </a:xfrm>
          <a:prstGeom prst="rect">
            <a:avLst/>
          </a:prstGeom>
        </p:spPr>
      </p:pic>
      <p:sp>
        <p:nvSpPr>
          <p:cNvPr id="44" name="タイトル 1"/>
          <p:cNvSpPr txBox="1">
            <a:spLocks/>
          </p:cNvSpPr>
          <p:nvPr/>
        </p:nvSpPr>
        <p:spPr>
          <a:xfrm>
            <a:off x="-302207" y="719388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IR-Raman 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(inter- &amp; intramolecular modes) </a:t>
            </a:r>
            <a:endParaRPr lang="ja-JP" alt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正方形/長方形 41"/>
          <p:cNvSpPr/>
          <p:nvPr/>
        </p:nvSpPr>
        <p:spPr>
          <a:xfrm>
            <a:off x="1170287" y="5546348"/>
            <a:ext cx="69482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 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 and Y. Tanimura,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8"/>
              </a:rPr>
              <a:t>JCP 144,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8"/>
              </a:rPr>
              <a:t>074201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8"/>
              </a:rPr>
              <a:t>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8"/>
              </a:rPr>
              <a:t>(2016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8"/>
              </a:rPr>
              <a:t>).</a:t>
            </a:r>
            <a:endParaRPr lang="ja-JP" alt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2403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T-Bend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21533" y="5417254"/>
            <a:ext cx="1852262" cy="1391501"/>
          </a:xfrm>
          <a:prstGeom prst="rect">
            <a:avLst/>
          </a:prstGeom>
        </p:spPr>
      </p:pic>
      <p:pic>
        <p:nvPicPr>
          <p:cNvPr id="14" name="Bend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 rot="2400000">
            <a:off x="3416838" y="5623018"/>
            <a:ext cx="881158" cy="661961"/>
          </a:xfrm>
          <a:prstGeom prst="rect">
            <a:avLst/>
          </a:prstGeom>
        </p:spPr>
      </p:pic>
      <p:pic>
        <p:nvPicPr>
          <p:cNvPr id="13" name="OH-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5526582" y="5475738"/>
            <a:ext cx="903599" cy="678824"/>
          </a:xfrm>
          <a:prstGeom prst="rect">
            <a:avLst/>
          </a:prstGeom>
        </p:spPr>
      </p:pic>
      <p:pic>
        <p:nvPicPr>
          <p:cNvPr id="12" name="OH-AS">
            <a:hlinkClick r:id="" action="ppaction://media"/>
          </p:cNvPr>
          <p:cNvPicPr>
            <a:picLocks noChangeAspect="1"/>
          </p:cNvPicPr>
          <p:nvPr>
            <a:vide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6586357" y="5417254"/>
            <a:ext cx="953201" cy="716087"/>
          </a:xfrm>
          <a:prstGeom prst="rect">
            <a:avLst/>
          </a:prstGeom>
        </p:spPr>
      </p:pic>
      <p:pic>
        <p:nvPicPr>
          <p:cNvPr id="2" name="Picture 6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76" y="1757843"/>
            <a:ext cx="4675540" cy="3161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3" name="直線矢印コネクタ 2"/>
          <p:cNvCxnSpPr/>
          <p:nvPr/>
        </p:nvCxnSpPr>
        <p:spPr>
          <a:xfrm>
            <a:off x="2582332" y="4586451"/>
            <a:ext cx="816653" cy="662181"/>
          </a:xfrm>
          <a:prstGeom prst="straightConnector1">
            <a:avLst/>
          </a:prstGeom>
          <a:ln w="38100">
            <a:solidFill>
              <a:srgbClr val="00B0F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コンテンツ プレースホルダ 2"/>
          <p:cNvSpPr txBox="1">
            <a:spLocks/>
          </p:cNvSpPr>
          <p:nvPr/>
        </p:nvSpPr>
        <p:spPr>
          <a:xfrm>
            <a:off x="5595634" y="4974888"/>
            <a:ext cx="1875837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" name="コンテンツ プレースホルダ 2"/>
          <p:cNvSpPr txBox="1">
            <a:spLocks/>
          </p:cNvSpPr>
          <p:nvPr/>
        </p:nvSpPr>
        <p:spPr>
          <a:xfrm>
            <a:off x="3043356" y="5346419"/>
            <a:ext cx="1800200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H-O-H Bending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6" name="直線矢印コネクタ 5"/>
          <p:cNvCxnSpPr/>
          <p:nvPr/>
        </p:nvCxnSpPr>
        <p:spPr>
          <a:xfrm flipV="1">
            <a:off x="1475656" y="3227735"/>
            <a:ext cx="144016" cy="576064"/>
          </a:xfrm>
          <a:prstGeom prst="straightConnector1">
            <a:avLst/>
          </a:prstGeom>
          <a:ln w="38100">
            <a:solidFill>
              <a:srgbClr val="00B05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正方形/長方形 23"/>
          <p:cNvSpPr/>
          <p:nvPr/>
        </p:nvSpPr>
        <p:spPr>
          <a:xfrm>
            <a:off x="5595634" y="672816"/>
            <a:ext cx="532757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Hasegawa and Tanimura, </a:t>
            </a:r>
          </a:p>
          <a:p>
            <a:r>
              <a:rPr lang="en-US" altLang="ja-JP" i="1" dirty="0" smtClean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JPCB</a:t>
            </a:r>
            <a:r>
              <a:rPr lang="en-US" altLang="ja-JP" dirty="0" smtClean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</a:t>
            </a:r>
            <a:r>
              <a:rPr lang="en-US" altLang="ja-JP" b="1" dirty="0" smtClean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115</a:t>
            </a:r>
            <a:r>
              <a:rPr lang="en-US" altLang="ja-JP" dirty="0" smtClean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5545 (2011)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8" name="直線矢印コネクタ 7"/>
          <p:cNvCxnSpPr/>
          <p:nvPr/>
        </p:nvCxnSpPr>
        <p:spPr>
          <a:xfrm>
            <a:off x="1008112" y="4486474"/>
            <a:ext cx="539552" cy="1030758"/>
          </a:xfrm>
          <a:prstGeom prst="straightConnector1">
            <a:avLst/>
          </a:prstGeom>
          <a:ln w="38100">
            <a:solidFill>
              <a:srgbClr val="FF000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コンテンツ プレースホルダ 2"/>
          <p:cNvSpPr txBox="1">
            <a:spLocks/>
          </p:cNvSpPr>
          <p:nvPr/>
        </p:nvSpPr>
        <p:spPr>
          <a:xfrm>
            <a:off x="1876396" y="3429000"/>
            <a:ext cx="1183436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Libration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" name="コンテンツ プレースホルダ 2"/>
          <p:cNvSpPr txBox="1">
            <a:spLocks/>
          </p:cNvSpPr>
          <p:nvPr/>
        </p:nvSpPr>
        <p:spPr>
          <a:xfrm>
            <a:off x="50093" y="5053246"/>
            <a:ext cx="160609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Translation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7" name="正方形/長方形 76"/>
          <p:cNvSpPr/>
          <p:nvPr/>
        </p:nvSpPr>
        <p:spPr>
          <a:xfrm>
            <a:off x="373276" y="1364630"/>
            <a:ext cx="163538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</a:t>
            </a:r>
            <a:r>
              <a:rPr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spectrum </a:t>
            </a:r>
          </a:p>
        </p:txBody>
      </p:sp>
      <p:pic>
        <p:nvPicPr>
          <p:cNvPr id="15" name="Lib">
            <a:hlinkClick r:id="" action="ppaction://media"/>
          </p:cNvPr>
          <p:cNvPicPr>
            <a:picLocks noChangeAspect="1"/>
          </p:cNvPicPr>
          <p:nvPr>
            <a:vide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6316" y="1854980"/>
            <a:ext cx="1903516" cy="1430004"/>
          </a:xfrm>
          <a:prstGeom prst="rect">
            <a:avLst/>
          </a:prstGeom>
        </p:spPr>
      </p:pic>
      <p:sp>
        <p:nvSpPr>
          <p:cNvPr id="30" name="コンテンツ プレースホルダ 2"/>
          <p:cNvSpPr txBox="1">
            <a:spLocks/>
          </p:cNvSpPr>
          <p:nvPr/>
        </p:nvSpPr>
        <p:spPr>
          <a:xfrm>
            <a:off x="497594" y="625595"/>
            <a:ext cx="4903144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Force field model: POLI2VS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1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4" name="角丸四角形 63"/>
          <p:cNvSpPr/>
          <p:nvPr/>
        </p:nvSpPr>
        <p:spPr>
          <a:xfrm>
            <a:off x="5526582" y="3546633"/>
            <a:ext cx="2934648" cy="86110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正方形/長方形 64"/>
          <p:cNvSpPr/>
          <p:nvPr/>
        </p:nvSpPr>
        <p:spPr>
          <a:xfrm>
            <a:off x="5529190" y="2770368"/>
            <a:ext cx="3025352" cy="576532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コンテンツ プレースホルダ 2"/>
          <p:cNvSpPr txBox="1">
            <a:spLocks/>
          </p:cNvSpPr>
          <p:nvPr/>
        </p:nvSpPr>
        <p:spPr>
          <a:xfrm>
            <a:off x="5715135" y="3594882"/>
            <a:ext cx="2635320" cy="375146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Dipole moment </a:t>
            </a: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surface</a:t>
            </a:r>
            <a:endParaRPr lang="ja-JP" alt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7" name="コンテンツ プレースホルダ 2"/>
          <p:cNvSpPr txBox="1">
            <a:spLocks/>
          </p:cNvSpPr>
          <p:nvPr/>
        </p:nvSpPr>
        <p:spPr>
          <a:xfrm>
            <a:off x="5724926" y="4010545"/>
            <a:ext cx="2467899" cy="303075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Polarizability</a:t>
            </a: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surface</a:t>
            </a:r>
            <a:endParaRPr lang="ja-JP" alt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8" name="コンテンツ プレースホルダ 2"/>
          <p:cNvSpPr txBox="1">
            <a:spLocks/>
          </p:cNvSpPr>
          <p:nvPr/>
        </p:nvSpPr>
        <p:spPr>
          <a:xfrm>
            <a:off x="5526582" y="2824449"/>
            <a:ext cx="3312368" cy="399444"/>
          </a:xfrm>
          <a:prstGeom prst="rect">
            <a:avLst/>
          </a:prstGeom>
          <a:ln>
            <a:noFill/>
          </a:ln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CCSD/</a:t>
            </a:r>
            <a:r>
              <a:rPr lang="en-US" altLang="ja-JP" sz="24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aug</a:t>
            </a:r>
            <a:r>
              <a:rPr lang="en-US" altLang="ja-JP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-cc-</a:t>
            </a:r>
            <a:r>
              <a:rPr lang="en-US" altLang="ja-JP" sz="24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pVQZ</a:t>
            </a:r>
            <a:endParaRPr lang="ja-JP" altLang="en-US" sz="24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5279025" y="1987863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flexible polarizable water model </a:t>
            </a:r>
          </a:p>
          <a:p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for </a:t>
            </a:r>
            <a:r>
              <a:rPr lang="en-US" altLang="ja-JP" b="1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</a:t>
            </a:r>
            <a:r>
              <a:rPr lang="en-US" altLang="ja-JP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and </a:t>
            </a:r>
            <a:r>
              <a:rPr lang="en-US" altLang="ja-JP" b="1" dirty="0" smtClean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</a:t>
            </a:r>
            <a:r>
              <a:rPr lang="en-US" altLang="ja-JP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spectroscopy</a:t>
            </a:r>
          </a:p>
        </p:txBody>
      </p:sp>
      <p:cxnSp>
        <p:nvCxnSpPr>
          <p:cNvPr id="25" name="直線矢印コネクタ 24"/>
          <p:cNvCxnSpPr/>
          <p:nvPr/>
        </p:nvCxnSpPr>
        <p:spPr>
          <a:xfrm>
            <a:off x="4070993" y="3574691"/>
            <a:ext cx="1329745" cy="1540485"/>
          </a:xfrm>
          <a:prstGeom prst="straightConnector1">
            <a:avLst/>
          </a:prstGeom>
          <a:ln w="38100">
            <a:solidFill>
              <a:srgbClr val="1F05BB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40686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135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00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402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5" repeatCount="indefinite" fill="remove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  <p:video>
              <p:cMediaNode vol="80000">
                <p:cTn id="16" repeatCount="indefinite" fill="remove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video>
              <p:cMediaNode vol="80000">
                <p:cTn id="17" repeatCount="indefinite" fill="remove" display="0">
                  <p:stCondLst>
                    <p:cond delay="indefinite"/>
                  </p:stCondLst>
                </p:cTn>
                <p:tgtEl>
                  <p:spTgt spid="13"/>
                </p:tgtEl>
              </p:cMediaNode>
            </p:video>
            <p:video>
              <p:cMediaNode vol="80000">
                <p:cTn id="18" repeatCount="indefinite" fill="remove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  <p:video>
              <p:cMediaNode vol="80000">
                <p:cTn id="19" repeatCount="indefinite" fill="remove" display="0">
                  <p:stCondLst>
                    <p:cond delay="indefinite"/>
                  </p:stCondLst>
                </p:cTn>
                <p:tgtEl>
                  <p:spTgt spid="15"/>
                </p:tgtEl>
              </p:cMediaNode>
            </p:video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-2308031" y="385230"/>
            <a:ext cx="8329861" cy="72008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MD results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6" name="図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8520" y="3468288"/>
            <a:ext cx="8943697" cy="2898236"/>
          </a:xfrm>
          <a:prstGeom prst="rect">
            <a:avLst/>
          </a:prstGeom>
        </p:spPr>
      </p:pic>
      <p:pic>
        <p:nvPicPr>
          <p:cNvPr id="27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786" y="1660248"/>
            <a:ext cx="2682670" cy="1058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1170" y="1681280"/>
            <a:ext cx="2629359" cy="1037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2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7358" y="1716989"/>
            <a:ext cx="2626287" cy="98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コンテンツ プレースホルダ 2"/>
          <p:cNvSpPr txBox="1">
            <a:spLocks/>
          </p:cNvSpPr>
          <p:nvPr/>
        </p:nvSpPr>
        <p:spPr>
          <a:xfrm>
            <a:off x="611560" y="1187813"/>
            <a:ext cx="2016224" cy="5232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Raman-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IR-IR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1" name="コンテンツ プレースホルダ 2"/>
          <p:cNvSpPr txBox="1">
            <a:spLocks/>
          </p:cNvSpPr>
          <p:nvPr/>
        </p:nvSpPr>
        <p:spPr>
          <a:xfrm>
            <a:off x="3563888" y="1154240"/>
            <a:ext cx="2114870" cy="440316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2" name="コンテンツ プレースホルダ 2"/>
          <p:cNvSpPr txBox="1">
            <a:spLocks/>
          </p:cNvSpPr>
          <p:nvPr/>
        </p:nvSpPr>
        <p:spPr>
          <a:xfrm>
            <a:off x="6584549" y="1166365"/>
            <a:ext cx="2091907" cy="400705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テキスト ボックス 32"/>
              <p:cNvSpPr txBox="1"/>
              <p:nvPr/>
            </p:nvSpPr>
            <p:spPr>
              <a:xfrm>
                <a:off x="-36512" y="2884204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ja-JP" b="1" i="0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𝚷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3" name="テキスト ボックス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6512" y="2884204"/>
                <a:ext cx="2912718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327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テキスト ボックス 33"/>
              <p:cNvSpPr txBox="1"/>
              <p:nvPr/>
            </p:nvSpPr>
            <p:spPr>
              <a:xfrm>
                <a:off x="2955426" y="2874912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1" i="1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𝝁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𝚷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4" name="テキスト ボックス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5426" y="2874912"/>
                <a:ext cx="2912718" cy="369332"/>
              </a:xfrm>
              <a:prstGeom prst="rect">
                <a:avLst/>
              </a:prstGeom>
              <a:blipFill rotWithShape="0">
                <a:blip r:embed="rId8"/>
                <a:stretch>
                  <a:fillRect b="-5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テキスト ボックス 34"/>
              <p:cNvSpPr txBox="1"/>
              <p:nvPr/>
            </p:nvSpPr>
            <p:spPr>
              <a:xfrm>
                <a:off x="5979762" y="2884204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1" i="1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𝝁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𝚷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5" name="テキスト ボックス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79762" y="2884204"/>
                <a:ext cx="2912718" cy="369332"/>
              </a:xfrm>
              <a:prstGeom prst="rect">
                <a:avLst/>
              </a:prstGeom>
              <a:blipFill rotWithShape="0">
                <a:blip r:embed="rId9"/>
                <a:stretch>
                  <a:fillRect b="-327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3" name="図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0332" y="3435972"/>
            <a:ext cx="2841183" cy="2614494"/>
          </a:xfrm>
          <a:prstGeom prst="rect">
            <a:avLst/>
          </a:prstGeom>
        </p:spPr>
      </p:pic>
      <p:pic>
        <p:nvPicPr>
          <p:cNvPr id="14" name="図 1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035319" y="3430629"/>
            <a:ext cx="2873897" cy="2635046"/>
          </a:xfrm>
          <a:prstGeom prst="rect">
            <a:avLst/>
          </a:prstGeom>
        </p:spPr>
      </p:pic>
      <p:pic>
        <p:nvPicPr>
          <p:cNvPr id="15" name="図 1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41046" y="3413017"/>
            <a:ext cx="2951434" cy="2690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066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タイトル 1"/>
          <p:cNvSpPr>
            <a:spLocks noGrp="1"/>
          </p:cNvSpPr>
          <p:nvPr>
            <p:ph type="title" sz="quarter"/>
          </p:nvPr>
        </p:nvSpPr>
        <p:spPr>
          <a:xfrm>
            <a:off x="357188" y="642938"/>
            <a:ext cx="8229600" cy="1285875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</a:t>
            </a:r>
            <a:r>
              <a:rPr lang="en-US" altLang="ja-JP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3D IR spectroscopy</a:t>
            </a:r>
            <a:endParaRPr lang="ja-JP" altLang="en-US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949" name="テキスト ボックス 6"/>
          <p:cNvSpPr txBox="1">
            <a:spLocks noChangeArrowheads="1"/>
          </p:cNvSpPr>
          <p:nvPr/>
        </p:nvSpPr>
        <p:spPr bwMode="auto">
          <a:xfrm>
            <a:off x="1143000" y="5143500"/>
            <a:ext cx="685800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sz="24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Hasegawa &amp; YT, </a:t>
            </a:r>
            <a:r>
              <a:rPr lang="en-US" altLang="ja-JP" sz="24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JCP </a:t>
            </a:r>
            <a:r>
              <a:rPr lang="en-US" altLang="ja-JP" sz="2400" b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128</a:t>
            </a:r>
            <a:r>
              <a:rPr lang="en-US" altLang="ja-JP" sz="24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, 064511 (2008).</a:t>
            </a:r>
            <a:endParaRPr lang="en-US" altLang="ja-JP" sz="24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82950" name="Picture 15" descr="2dIR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04838" y="2278063"/>
            <a:ext cx="3786187" cy="254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951" name="Picture 15" descr="pulse-sequenc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30738" y="2581275"/>
            <a:ext cx="4140200" cy="1890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2945" name="Object 2"/>
          <p:cNvGraphicFramePr>
            <a:graphicFrameLocks noChangeAspect="1"/>
          </p:cNvGraphicFramePr>
          <p:nvPr/>
        </p:nvGraphicFramePr>
        <p:xfrm>
          <a:off x="6657975" y="4351338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8066" name="Equation" r:id="rId7" imgW="241200" imgH="393480" progId="Equation.DSMT4">
                  <p:embed/>
                </p:oleObj>
              </mc:Choice>
              <mc:Fallback>
                <p:oleObj name="Equation" r:id="rId7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57975" y="4351338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2946" name="Object 3"/>
          <p:cNvGraphicFramePr>
            <a:graphicFrameLocks noChangeAspect="1"/>
          </p:cNvGraphicFramePr>
          <p:nvPr/>
        </p:nvGraphicFramePr>
        <p:xfrm>
          <a:off x="7161213" y="4351338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8067" name="Equation" r:id="rId9" imgW="241200" imgH="393480" progId="Equation.DSMT4">
                  <p:embed/>
                </p:oleObj>
              </mc:Choice>
              <mc:Fallback>
                <p:oleObj name="Equation" r:id="rId9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61213" y="4351338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2947" name="Object 4"/>
          <p:cNvGraphicFramePr>
            <a:graphicFrameLocks noChangeAspect="1"/>
          </p:cNvGraphicFramePr>
          <p:nvPr/>
        </p:nvGraphicFramePr>
        <p:xfrm>
          <a:off x="7691438" y="4351338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8068" name="Equation" r:id="rId11" imgW="203040" imgH="393480" progId="Equation.DSMT4">
                  <p:embed/>
                </p:oleObj>
              </mc:Choice>
              <mc:Fallback>
                <p:oleObj name="Equation" r:id="rId11" imgW="2030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91438" y="4351338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2952" name="Text Box 22"/>
          <p:cNvSpPr txBox="1">
            <a:spLocks noChangeArrowheads="1"/>
          </p:cNvSpPr>
          <p:nvPr/>
        </p:nvSpPr>
        <p:spPr bwMode="auto">
          <a:xfrm>
            <a:off x="7907338" y="3376613"/>
            <a:ext cx="493712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82953" name="Text Box 23"/>
          <p:cNvSpPr txBox="1">
            <a:spLocks noChangeArrowheads="1"/>
          </p:cNvSpPr>
          <p:nvPr/>
        </p:nvSpPr>
        <p:spPr bwMode="auto">
          <a:xfrm>
            <a:off x="7475538" y="3089275"/>
            <a:ext cx="542925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82954" name="Text Box 24"/>
          <p:cNvSpPr txBox="1">
            <a:spLocks noChangeArrowheads="1"/>
          </p:cNvSpPr>
          <p:nvPr/>
        </p:nvSpPr>
        <p:spPr bwMode="auto">
          <a:xfrm>
            <a:off x="6970713" y="2800350"/>
            <a:ext cx="509587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err="1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Noneq</a:t>
            </a:r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MD simulation for 3DIR</a:t>
            </a:r>
            <a:endParaRPr lang="ja-JP" altLang="en-US" sz="4000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1442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13314" name="Object 1"/>
          <p:cNvGraphicFramePr>
            <a:graphicFrameLocks noChangeAspect="1"/>
          </p:cNvGraphicFramePr>
          <p:nvPr/>
        </p:nvGraphicFramePr>
        <p:xfrm>
          <a:off x="285750" y="1643063"/>
          <a:ext cx="8642350" cy="747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090" name="Equation" r:id="rId4" imgW="3530520" imgH="304560" progId="Equation.DSMT4">
                  <p:embed/>
                </p:oleObj>
              </mc:Choice>
              <mc:Fallback>
                <p:oleObj name="Equation" r:id="rId4" imgW="353052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5750" y="1643063"/>
                        <a:ext cx="8642350" cy="7477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444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13315" name="Object 3"/>
          <p:cNvGraphicFramePr>
            <a:graphicFrameLocks noChangeAspect="1"/>
          </p:cNvGraphicFramePr>
          <p:nvPr/>
        </p:nvGraphicFramePr>
        <p:xfrm>
          <a:off x="285750" y="1643063"/>
          <a:ext cx="8340725" cy="746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091" name="Equation" r:id="rId6" imgW="3403440" imgH="304560" progId="Equation.DSMT4">
                  <p:embed/>
                </p:oleObj>
              </mc:Choice>
              <mc:Fallback>
                <p:oleObj name="Equation" r:id="rId6" imgW="340344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5750" y="1643063"/>
                        <a:ext cx="8340725" cy="7461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446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48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0" name="Rectangle 1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2" name="Rectangle 1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4" name="Rectangle 1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pic>
        <p:nvPicPr>
          <p:cNvPr id="58372" name="Picture 4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295400" y="2686050"/>
            <a:ext cx="6019800" cy="3590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Line 9"/>
          <p:cNvSpPr>
            <a:spLocks noChangeShapeType="1"/>
          </p:cNvSpPr>
          <p:nvPr/>
        </p:nvSpPr>
        <p:spPr bwMode="auto">
          <a:xfrm flipV="1">
            <a:off x="6311900" y="2535238"/>
            <a:ext cx="900113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 flipV="1">
            <a:off x="5159375" y="2540000"/>
            <a:ext cx="900113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flipV="1">
            <a:off x="4043363" y="2538413"/>
            <a:ext cx="900112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16" name="星 7 15"/>
          <p:cNvSpPr>
            <a:spLocks noChangeAspect="1"/>
          </p:cNvSpPr>
          <p:nvPr/>
        </p:nvSpPr>
        <p:spPr>
          <a:xfrm>
            <a:off x="4997450" y="2447925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3875088" y="2454275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6105525" y="2459038"/>
            <a:ext cx="142875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7269163" y="2427288"/>
            <a:ext cx="165100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500"/>
                                        <p:tgtEl>
                                          <p:spTgt spid="1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58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6" grpId="0" animBg="1"/>
      <p:bldP spid="17" grpId="0" animBg="1"/>
      <p:bldP spid="18" grpId="0" animBg="1"/>
      <p:bldP spid="19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4" name="タイトル 1"/>
          <p:cNvSpPr>
            <a:spLocks noGrp="1"/>
          </p:cNvSpPr>
          <p:nvPr>
            <p:ph type="title"/>
          </p:nvPr>
        </p:nvSpPr>
        <p:spPr>
          <a:xfrm>
            <a:off x="428625" y="214313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Backward-forward sampling</a:t>
            </a:r>
            <a:endParaRPr lang="ja-JP" altLang="en-US" sz="40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4338" name="Object 3"/>
          <p:cNvGraphicFramePr>
            <a:graphicFrameLocks noChangeAspect="1"/>
          </p:cNvGraphicFramePr>
          <p:nvPr/>
        </p:nvGraphicFramePr>
        <p:xfrm>
          <a:off x="409575" y="1357313"/>
          <a:ext cx="8091488" cy="746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0114" name="Equation" r:id="rId4" imgW="3301920" imgH="304560" progId="Equation.DSMT4">
                  <p:embed/>
                </p:oleObj>
              </mc:Choice>
              <mc:Fallback>
                <p:oleObj name="Equation" r:id="rId4" imgW="330192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9575" y="1357313"/>
                        <a:ext cx="8091488" cy="7461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39" name="Object 4"/>
          <p:cNvGraphicFramePr>
            <a:graphicFrameLocks noChangeAspect="1"/>
          </p:cNvGraphicFramePr>
          <p:nvPr/>
        </p:nvGraphicFramePr>
        <p:xfrm>
          <a:off x="4602163" y="2325688"/>
          <a:ext cx="2713037" cy="428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0115" name="Equation" r:id="rId6" imgW="1930320" imgH="304560" progId="Equation.DSMT4">
                  <p:embed/>
                </p:oleObj>
              </mc:Choice>
              <mc:Fallback>
                <p:oleObj name="Equation" r:id="rId6" imgW="193032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02163" y="2325688"/>
                        <a:ext cx="2713037" cy="4286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0" name="Object 5"/>
          <p:cNvGraphicFramePr>
            <a:graphicFrameLocks noChangeAspect="1"/>
          </p:cNvGraphicFramePr>
          <p:nvPr/>
        </p:nvGraphicFramePr>
        <p:xfrm>
          <a:off x="1071563" y="2286000"/>
          <a:ext cx="536575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0116" name="Equation" r:id="rId8" imgW="2933640" imgH="291960" progId="Equation.DSMT4">
                  <p:embed/>
                </p:oleObj>
              </mc:Choice>
              <mc:Fallback>
                <p:oleObj name="Equation" r:id="rId8" imgW="293364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1563" y="2286000"/>
                        <a:ext cx="5365750" cy="530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1" name="Object 6"/>
          <p:cNvGraphicFramePr>
            <a:graphicFrameLocks noChangeAspect="1"/>
          </p:cNvGraphicFramePr>
          <p:nvPr/>
        </p:nvGraphicFramePr>
        <p:xfrm>
          <a:off x="265113" y="1428750"/>
          <a:ext cx="8878887" cy="623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0117" name="Equation" r:id="rId10" imgW="3949560" imgH="279360" progId="Equation.DSMT4">
                  <p:embed/>
                </p:oleObj>
              </mc:Choice>
              <mc:Fallback>
                <p:oleObj name="Equation" r:id="rId10" imgW="394956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113" y="1428750"/>
                        <a:ext cx="8878887" cy="6238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2" name="Object 7"/>
          <p:cNvGraphicFramePr>
            <a:graphicFrameLocks noChangeAspect="1"/>
          </p:cNvGraphicFramePr>
          <p:nvPr/>
        </p:nvGraphicFramePr>
        <p:xfrm>
          <a:off x="428625" y="1357313"/>
          <a:ext cx="6634163" cy="704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0118" name="Equation" r:id="rId12" imgW="2603160" imgH="279360" progId="Equation.DSMT4">
                  <p:embed/>
                </p:oleObj>
              </mc:Choice>
              <mc:Fallback>
                <p:oleObj name="Equation" r:id="rId12" imgW="260316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625" y="1357313"/>
                        <a:ext cx="6634163" cy="704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3" name="Object 8"/>
          <p:cNvGraphicFramePr>
            <a:graphicFrameLocks noChangeAspect="1"/>
          </p:cNvGraphicFramePr>
          <p:nvPr/>
        </p:nvGraphicFramePr>
        <p:xfrm>
          <a:off x="4664075" y="2254250"/>
          <a:ext cx="2054225" cy="496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0119" name="Equation" r:id="rId14" imgW="1155600" imgH="279360" progId="Equation.DSMT4">
                  <p:embed/>
                </p:oleObj>
              </mc:Choice>
              <mc:Fallback>
                <p:oleObj name="Equation" r:id="rId14" imgW="115560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64075" y="2254250"/>
                        <a:ext cx="2054225" cy="4968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344" name="Object 9"/>
          <p:cNvGraphicFramePr>
            <a:graphicFrameLocks noChangeAspect="1"/>
          </p:cNvGraphicFramePr>
          <p:nvPr/>
        </p:nvGraphicFramePr>
        <p:xfrm>
          <a:off x="1071563" y="2928938"/>
          <a:ext cx="381793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0120" name="Equation" r:id="rId15" imgW="2234880" imgH="304560" progId="Equation.DSMT4">
                  <p:embed/>
                </p:oleObj>
              </mc:Choice>
              <mc:Fallback>
                <p:oleObj name="Equation" r:id="rId15" imgW="223488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1563" y="2928938"/>
                        <a:ext cx="3817937" cy="520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9404" name="Picture 1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31838" y="3573463"/>
            <a:ext cx="7124700" cy="290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Line 9"/>
          <p:cNvSpPr>
            <a:spLocks noChangeShapeType="1"/>
          </p:cNvSpPr>
          <p:nvPr/>
        </p:nvSpPr>
        <p:spPr bwMode="auto">
          <a:xfrm flipV="1">
            <a:off x="6251575" y="2062163"/>
            <a:ext cx="900113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" name="Line 9"/>
          <p:cNvSpPr>
            <a:spLocks noChangeShapeType="1"/>
          </p:cNvSpPr>
          <p:nvPr/>
        </p:nvSpPr>
        <p:spPr bwMode="auto">
          <a:xfrm flipV="1">
            <a:off x="5027613" y="2066925"/>
            <a:ext cx="900112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3" name="Line 9"/>
          <p:cNvSpPr>
            <a:spLocks noChangeShapeType="1"/>
          </p:cNvSpPr>
          <p:nvPr/>
        </p:nvSpPr>
        <p:spPr bwMode="auto">
          <a:xfrm flipV="1">
            <a:off x="3983038" y="2065338"/>
            <a:ext cx="792162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14" name="星 7 13"/>
          <p:cNvSpPr>
            <a:spLocks noChangeAspect="1"/>
          </p:cNvSpPr>
          <p:nvPr/>
        </p:nvSpPr>
        <p:spPr>
          <a:xfrm>
            <a:off x="4838700" y="1979613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3814763" y="1981200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星 7 15"/>
          <p:cNvSpPr>
            <a:spLocks noChangeAspect="1"/>
          </p:cNvSpPr>
          <p:nvPr/>
        </p:nvSpPr>
        <p:spPr>
          <a:xfrm>
            <a:off x="6043613" y="1985963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7299325" y="1970088"/>
            <a:ext cx="166688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Line 9"/>
          <p:cNvSpPr>
            <a:spLocks noChangeShapeType="1"/>
          </p:cNvSpPr>
          <p:nvPr/>
        </p:nvSpPr>
        <p:spPr bwMode="auto">
          <a:xfrm flipV="1">
            <a:off x="7094538" y="2071688"/>
            <a:ext cx="900112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 flipV="1">
            <a:off x="4176713" y="2076450"/>
            <a:ext cx="72072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6962775" y="1995488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1" name="星 7 20"/>
          <p:cNvSpPr>
            <a:spLocks noChangeAspect="1"/>
          </p:cNvSpPr>
          <p:nvPr/>
        </p:nvSpPr>
        <p:spPr>
          <a:xfrm>
            <a:off x="7994650" y="1989138"/>
            <a:ext cx="166688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2" name="Line 9"/>
          <p:cNvSpPr>
            <a:spLocks noChangeShapeType="1"/>
          </p:cNvSpPr>
          <p:nvPr/>
        </p:nvSpPr>
        <p:spPr bwMode="auto">
          <a:xfrm flipV="1">
            <a:off x="3336925" y="2074863"/>
            <a:ext cx="709613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23" name="星 7 22"/>
          <p:cNvSpPr>
            <a:spLocks noChangeAspect="1"/>
          </p:cNvSpPr>
          <p:nvPr/>
        </p:nvSpPr>
        <p:spPr>
          <a:xfrm>
            <a:off x="4029075" y="200501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4" name="星 7 23"/>
          <p:cNvSpPr>
            <a:spLocks noChangeAspect="1"/>
          </p:cNvSpPr>
          <p:nvPr/>
        </p:nvSpPr>
        <p:spPr>
          <a:xfrm>
            <a:off x="3162300" y="200501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5" name="Line 9"/>
          <p:cNvSpPr>
            <a:spLocks noChangeShapeType="1"/>
          </p:cNvSpPr>
          <p:nvPr/>
        </p:nvSpPr>
        <p:spPr bwMode="auto">
          <a:xfrm flipV="1">
            <a:off x="3241675" y="3481388"/>
            <a:ext cx="611188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6" name="星 7 25"/>
          <p:cNvSpPr>
            <a:spLocks noChangeAspect="1"/>
          </p:cNvSpPr>
          <p:nvPr/>
        </p:nvSpPr>
        <p:spPr>
          <a:xfrm>
            <a:off x="3941763" y="3394075"/>
            <a:ext cx="166687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7" name="星 7 26"/>
          <p:cNvSpPr>
            <a:spLocks noChangeAspect="1"/>
          </p:cNvSpPr>
          <p:nvPr/>
        </p:nvSpPr>
        <p:spPr>
          <a:xfrm>
            <a:off x="3090863" y="3405188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8" name="Line 9"/>
          <p:cNvSpPr>
            <a:spLocks noChangeShapeType="1"/>
          </p:cNvSpPr>
          <p:nvPr/>
        </p:nvSpPr>
        <p:spPr bwMode="auto">
          <a:xfrm flipV="1">
            <a:off x="5203825" y="2828925"/>
            <a:ext cx="611188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 flipV="1">
            <a:off x="4411663" y="2820988"/>
            <a:ext cx="576262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30" name="星 7 29"/>
          <p:cNvSpPr>
            <a:spLocks noChangeAspect="1"/>
          </p:cNvSpPr>
          <p:nvPr/>
        </p:nvSpPr>
        <p:spPr>
          <a:xfrm>
            <a:off x="5029200" y="272891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1" name="星 7 30"/>
          <p:cNvSpPr>
            <a:spLocks noChangeAspect="1"/>
          </p:cNvSpPr>
          <p:nvPr/>
        </p:nvSpPr>
        <p:spPr>
          <a:xfrm>
            <a:off x="4248150" y="2733675"/>
            <a:ext cx="144463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33" name="直線コネクタ 32"/>
          <p:cNvCxnSpPr/>
          <p:nvPr/>
        </p:nvCxnSpPr>
        <p:spPr>
          <a:xfrm rot="5400000">
            <a:off x="5662613" y="2049463"/>
            <a:ext cx="365125" cy="15875"/>
          </a:xfrm>
          <a:prstGeom prst="line">
            <a:avLst/>
          </a:prstGeom>
          <a:ln w="38100">
            <a:solidFill>
              <a:srgbClr val="FF00FF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Line 9"/>
          <p:cNvSpPr>
            <a:spLocks noChangeShapeType="1"/>
          </p:cNvSpPr>
          <p:nvPr/>
        </p:nvSpPr>
        <p:spPr bwMode="auto">
          <a:xfrm flipH="1">
            <a:off x="3322510" y="3474720"/>
            <a:ext cx="676465" cy="572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35" name="星 7 34"/>
          <p:cNvSpPr>
            <a:spLocks noChangeAspect="1"/>
          </p:cNvSpPr>
          <p:nvPr/>
        </p:nvSpPr>
        <p:spPr>
          <a:xfrm>
            <a:off x="3094419" y="3412363"/>
            <a:ext cx="166687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6" name="星 7 35"/>
          <p:cNvSpPr>
            <a:spLocks noChangeAspect="1"/>
          </p:cNvSpPr>
          <p:nvPr/>
        </p:nvSpPr>
        <p:spPr>
          <a:xfrm>
            <a:off x="4023551" y="3423476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7" dur="500"/>
                                        <p:tgtEl>
                                          <p:spTgt spid="14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4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5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9" dur="500"/>
                                        <p:tgtEl>
                                          <p:spTgt spid="143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500"/>
                            </p:stCondLst>
                            <p:childTnLst>
                              <p:par>
                                <p:cTn id="9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2000"/>
                            </p:stCondLst>
                            <p:childTnLst>
                              <p:par>
                                <p:cTn id="9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0"/>
                            </p:stCondLst>
                            <p:childTnLst>
                              <p:par>
                                <p:cTn id="10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"/>
                            </p:stCondLst>
                            <p:childTnLst>
                              <p:par>
                                <p:cTn id="133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4" dur="500"/>
                                        <p:tgtEl>
                                          <p:spTgt spid="14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14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500"/>
                            </p:stCondLst>
                            <p:childTnLst>
                              <p:par>
                                <p:cTn id="14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500"/>
                                        <p:tgtEl>
                                          <p:spTgt spid="14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2000"/>
                            </p:stCondLst>
                            <p:childTnLst>
                              <p:par>
                                <p:cTn id="14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2500"/>
                            </p:stCondLst>
                            <p:childTnLst>
                              <p:par>
                                <p:cTn id="1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3000"/>
                            </p:stCondLst>
                            <p:childTnLst>
                              <p:par>
                                <p:cTn id="15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3500"/>
                            </p:stCondLst>
                            <p:childTnLst>
                              <p:par>
                                <p:cTn id="1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2" dur="500"/>
                                        <p:tgtEl>
                                          <p:spTgt spid="14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4000"/>
                            </p:stCondLst>
                            <p:childTnLst>
                              <p:par>
                                <p:cTn id="16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500"/>
                            </p:stCondLst>
                            <p:childTnLst>
                              <p:par>
                                <p:cTn id="188" presetID="5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19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000"/>
                            </p:stCondLst>
                            <p:childTnLst>
                              <p:par>
                                <p:cTn id="19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9" dur="500"/>
                                        <p:tgtEl>
                                          <p:spTgt spid="59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6" grpId="0" animBg="1"/>
      <p:bldP spid="26" grpId="1" animBg="1"/>
      <p:bldP spid="27" grpId="0" animBg="1"/>
      <p:bldP spid="27" grpId="1" animBg="1"/>
      <p:bldP spid="28" grpId="0" animBg="1"/>
      <p:bldP spid="30" grpId="0" animBg="1"/>
      <p:bldP spid="31" grpId="0" animBg="1"/>
      <p:bldP spid="34" grpId="0" animBg="1"/>
      <p:bldP spid="35" grpId="0" animBg="1"/>
      <p:bldP spid="36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Simulation Details</a:t>
            </a:r>
          </a:p>
        </p:txBody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buFont typeface="Wingdings" pitchFamily="2" charset="2"/>
              <a:buChar char="l"/>
            </a:pPr>
            <a:r>
              <a:rPr lang="en-US" altLang="ja-JP" sz="2500" dirty="0" smtClean="0">
                <a:latin typeface="Arial Unicode MS"/>
                <a:ea typeface="Arial Unicode MS"/>
                <a:cs typeface="Arial Unicode MS"/>
              </a:rPr>
              <a:t>NVE molecular dynamics with </a:t>
            </a:r>
            <a:r>
              <a:rPr lang="en-US" altLang="ja-JP" sz="25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108 HF molecules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500" dirty="0" smtClean="0">
                <a:latin typeface="Arial Unicode MS"/>
                <a:ea typeface="Arial Unicode MS"/>
                <a:cs typeface="Arial Unicode MS"/>
              </a:rPr>
              <a:t>Non-equilibrium calculation with inverted force method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500" dirty="0" smtClean="0">
                <a:latin typeface="Arial Unicode MS"/>
                <a:ea typeface="Arial Unicode MS"/>
                <a:cs typeface="Arial Unicode MS"/>
              </a:rPr>
              <a:t>Cubic cell + Periodic boundary condition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FF(64,0.78) potential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dipole-dipole + dipole-induced dipole interactions</a:t>
            </a:r>
          </a:p>
          <a:p>
            <a:pPr eaLnBrk="1" hangingPunct="1">
              <a:buFont typeface="Wingdings" pitchFamily="2" charset="2"/>
              <a:buChar char="l"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Wingdings" pitchFamily="2" charset="2"/>
              <a:buChar char="l"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Coulomb force: </a:t>
            </a:r>
            <a:r>
              <a:rPr lang="en-US" altLang="ja-JP" sz="2400" dirty="0" err="1" smtClean="0">
                <a:latin typeface="Arial Unicode MS"/>
                <a:ea typeface="Arial Unicode MS"/>
                <a:cs typeface="Arial Unicode MS"/>
              </a:rPr>
              <a:t>Evald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 sum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Sampling time: </a:t>
            </a:r>
            <a:r>
              <a:rPr lang="en-US" altLang="ja-JP" sz="2400" i="1" dirty="0" smtClean="0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400" baseline="-25000" dirty="0" smtClean="0">
                <a:latin typeface="Arial Unicode MS"/>
                <a:ea typeface="Arial Unicode MS"/>
                <a:cs typeface="Arial Unicode MS"/>
              </a:rPr>
              <a:t>1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= 2fs, </a:t>
            </a:r>
            <a:r>
              <a:rPr lang="en-US" altLang="ja-JP" sz="2400" i="1" dirty="0" smtClean="0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400" baseline="-25000" dirty="0" smtClean="0">
                <a:latin typeface="Arial Unicode MS"/>
                <a:ea typeface="Arial Unicode MS"/>
                <a:cs typeface="Arial Unicode MS"/>
              </a:rPr>
              <a:t>2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=8fs, </a:t>
            </a:r>
            <a:r>
              <a:rPr lang="en-US" altLang="ja-JP" sz="2400" i="1" dirty="0" smtClean="0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400" baseline="-25000" dirty="0" smtClean="0">
                <a:latin typeface="Arial Unicode MS"/>
                <a:ea typeface="Arial Unicode MS"/>
                <a:cs typeface="Arial Unicode MS"/>
              </a:rPr>
              <a:t>3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=2fs</a:t>
            </a:r>
          </a:p>
          <a:p>
            <a:pPr eaLnBrk="1" hangingPunct="1">
              <a:buFont typeface="Wingdings" pitchFamily="2" charset="2"/>
              <a:buChar char="l"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10</a:t>
            </a:r>
            <a:r>
              <a:rPr lang="en-US" altLang="ja-JP" sz="2400" baseline="30000" dirty="0" smtClean="0">
                <a:latin typeface="Arial Unicode MS"/>
                <a:ea typeface="Arial Unicode MS"/>
                <a:cs typeface="Arial Unicode MS"/>
              </a:rPr>
              <a:t>-40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fs pulses</a:t>
            </a:r>
          </a:p>
          <a:p>
            <a:pPr eaLnBrk="1" hangingPunct="1">
              <a:buFont typeface="Wingdings" pitchFamily="2" charset="2"/>
              <a:buChar char="l"/>
            </a:pPr>
            <a:endParaRPr lang="en-US" altLang="ja-JP" dirty="0" smtClean="0"/>
          </a:p>
          <a:p>
            <a:pPr eaLnBrk="1" hangingPunct="1">
              <a:buFont typeface="Wingdings" pitchFamily="2" charset="2"/>
              <a:buChar char="l"/>
            </a:pPr>
            <a:endParaRPr lang="en-US" altLang="ja-JP" dirty="0" smtClean="0"/>
          </a:p>
        </p:txBody>
      </p:sp>
      <p:graphicFrame>
        <p:nvGraphicFramePr>
          <p:cNvPr id="60418" name="Object 3"/>
          <p:cNvGraphicFramePr>
            <a:graphicFrameLocks noChangeAspect="1"/>
          </p:cNvGraphicFramePr>
          <p:nvPr/>
        </p:nvGraphicFramePr>
        <p:xfrm>
          <a:off x="1143000" y="4071938"/>
          <a:ext cx="4124325" cy="693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1138" name="Equation" r:id="rId6" imgW="2489040" imgH="419040" progId="Equation.DSMT4">
                  <p:embed/>
                </p:oleObj>
              </mc:Choice>
              <mc:Fallback>
                <p:oleObj name="Equation" r:id="rId6" imgW="24890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3000" y="4071938"/>
                        <a:ext cx="4124325" cy="6937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HF.mpg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link="rId2"/>
              </p:ext>
            </p:extLst>
          </p:nvPr>
        </p:nvPicPr>
        <p:blipFill>
          <a:blip r:embed="rId8" cstate="print"/>
          <a:stretch>
            <a:fillRect/>
          </a:stretch>
        </p:blipFill>
        <p:spPr>
          <a:xfrm>
            <a:off x="6035040" y="4343397"/>
            <a:ext cx="2476140" cy="1857105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38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タイトル 1"/>
          <p:cNvSpPr>
            <a:spLocks noGrp="1"/>
          </p:cNvSpPr>
          <p:nvPr>
            <p:ph type="title"/>
          </p:nvPr>
        </p:nvSpPr>
        <p:spPr>
          <a:xfrm>
            <a:off x="357188" y="0"/>
            <a:ext cx="8501062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of HF liquids (time domain)</a:t>
            </a:r>
            <a:endParaRPr lang="ja-JP" altLang="en-US" sz="4000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45826" name="正方形/長方形 4"/>
          <p:cNvSpPr>
            <a:spLocks noChangeArrowheads="1"/>
          </p:cNvSpPr>
          <p:nvPr/>
        </p:nvSpPr>
        <p:spPr bwMode="auto">
          <a:xfrm>
            <a:off x="1357313" y="6215063"/>
            <a:ext cx="585787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Hasegawa &amp; YT, </a:t>
            </a:r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JCP </a:t>
            </a:r>
            <a:r>
              <a:rPr lang="en-US" altLang="ja-JP" sz="1600" b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128</a:t>
            </a:r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, 064511 (2008).</a:t>
            </a:r>
            <a:endParaRPr lang="en-US" altLang="ja-JP" sz="16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845827" name="Picture 1" descr="C:\Users\tanimura.THEOCHEM\Desktop\図1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95338" y="995363"/>
            <a:ext cx="7896225" cy="5195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04300" y="136079"/>
            <a:ext cx="8385175" cy="1143000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ja-JP" sz="3600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2D correlation spectroscopy</a:t>
            </a:r>
            <a:endParaRPr lang="ja-JP" altLang="en-US" sz="4000" b="1" dirty="0" smtClean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793609" name="Picture 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03608" y="2868495"/>
            <a:ext cx="2866302" cy="25952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" name="正方形/長方形 29"/>
          <p:cNvSpPr/>
          <p:nvPr/>
        </p:nvSpPr>
        <p:spPr>
          <a:xfrm>
            <a:off x="3404983" y="4342418"/>
            <a:ext cx="371373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Correlation spectrum </a:t>
            </a:r>
            <a:endParaRPr lang="ja-JP" altLang="en-US" sz="2400" dirty="0">
              <a:solidFill>
                <a:schemeClr val="tx2">
                  <a:lumMod val="60000"/>
                  <a:lumOff val="4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5606" name="Object 6"/>
          <p:cNvGraphicFramePr>
            <a:graphicFrameLocks noChangeAspect="1"/>
          </p:cNvGraphicFramePr>
          <p:nvPr/>
        </p:nvGraphicFramePr>
        <p:xfrm>
          <a:off x="3498207" y="4981181"/>
          <a:ext cx="50165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62" name="Equation" r:id="rId5" imgW="5016240" imgH="431640" progId="Equation.DSMT4">
                  <p:embed/>
                </p:oleObj>
              </mc:Choice>
              <mc:Fallback>
                <p:oleObj name="Equation" r:id="rId5" imgW="50162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8207" y="4981181"/>
                        <a:ext cx="50165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" name="正方形/長方形 36"/>
          <p:cNvSpPr/>
          <p:nvPr/>
        </p:nvSpPr>
        <p:spPr>
          <a:xfrm>
            <a:off x="3204178" y="2650905"/>
            <a:ext cx="593982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Quad. I                   :rephasing contrib.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Quad. II                   :nonrephasing </a:t>
            </a:r>
            <a:r>
              <a:rPr lang="en-US" altLang="ja-JP" sz="2400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contrib</a:t>
            </a:r>
            <a:endParaRPr lang="ja-JP" altLang="en-US" sz="2400" dirty="0">
              <a:solidFill>
                <a:schemeClr val="tx2">
                  <a:lumMod val="60000"/>
                  <a:lumOff val="4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698117" name="Object 5"/>
          <p:cNvGraphicFramePr>
            <a:graphicFrameLocks noChangeAspect="1"/>
          </p:cNvGraphicFramePr>
          <p:nvPr/>
        </p:nvGraphicFramePr>
        <p:xfrm>
          <a:off x="4492258" y="2705744"/>
          <a:ext cx="1131888" cy="366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63" name="Equation" r:id="rId7" imgW="1307880" imgH="368280" progId="Equation.DSMT4">
                  <p:embed/>
                </p:oleObj>
              </mc:Choice>
              <mc:Fallback>
                <p:oleObj name="Equation" r:id="rId7" imgW="1307880" imgH="368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258" y="2705744"/>
                        <a:ext cx="1131888" cy="3667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698118" name="Object 6"/>
          <p:cNvGraphicFramePr>
            <a:graphicFrameLocks noChangeAspect="1"/>
          </p:cNvGraphicFramePr>
          <p:nvPr/>
        </p:nvGraphicFramePr>
        <p:xfrm>
          <a:off x="4443585" y="3071037"/>
          <a:ext cx="15113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64" name="Equation" r:id="rId9" imgW="1511280" imgH="368280" progId="Equation.DSMT4">
                  <p:embed/>
                </p:oleObj>
              </mc:Choice>
              <mc:Fallback>
                <p:oleObj name="Equation" r:id="rId9" imgW="1511280" imgH="368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585" y="3071037"/>
                        <a:ext cx="15113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正方形/長方形 37"/>
          <p:cNvSpPr/>
          <p:nvPr/>
        </p:nvSpPr>
        <p:spPr>
          <a:xfrm>
            <a:off x="3436469" y="5613258"/>
            <a:ext cx="458909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dissipative contribution is waved </a:t>
            </a:r>
            <a:endParaRPr lang="ja-JP" altLang="en-US" sz="2400" dirty="0">
              <a:solidFill>
                <a:schemeClr val="tx2">
                  <a:lumMod val="60000"/>
                  <a:lumOff val="4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0" name="Text Box 9"/>
          <p:cNvSpPr txBox="1">
            <a:spLocks noChangeArrowheads="1"/>
          </p:cNvSpPr>
          <p:nvPr/>
        </p:nvSpPr>
        <p:spPr bwMode="auto">
          <a:xfrm>
            <a:off x="2644422" y="1738995"/>
            <a:ext cx="2108948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i="1" dirty="0">
                <a:latin typeface="Times New Roman" pitchFamily="18" charset="0"/>
                <a:ea typeface="HG明朝B"/>
                <a:cs typeface="HG明朝B"/>
              </a:rPr>
              <a:t>2D </a:t>
            </a:r>
            <a:r>
              <a:rPr lang="en-US" altLang="ja-JP" sz="1600" i="1" dirty="0" smtClean="0">
                <a:latin typeface="Times New Roman" pitchFamily="18" charset="0"/>
                <a:ea typeface="HG明朝B"/>
                <a:cs typeface="HG明朝B"/>
              </a:rPr>
              <a:t>Fourier Transform</a:t>
            </a:r>
            <a:endParaRPr lang="en-US" altLang="ja-JP" sz="1600" i="1" dirty="0">
              <a:latin typeface="Times New Roman" pitchFamily="18" charset="0"/>
              <a:ea typeface="HG明朝B"/>
              <a:cs typeface="HG明朝B"/>
            </a:endParaRPr>
          </a:p>
        </p:txBody>
      </p:sp>
      <p:sp>
        <p:nvSpPr>
          <p:cNvPr id="41" name="AutoShape 13"/>
          <p:cNvSpPr>
            <a:spLocks noChangeArrowheads="1"/>
          </p:cNvSpPr>
          <p:nvPr/>
        </p:nvSpPr>
        <p:spPr bwMode="auto">
          <a:xfrm>
            <a:off x="5714936" y="3733170"/>
            <a:ext cx="232443" cy="392966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2" name="Text Box 14"/>
          <p:cNvSpPr txBox="1">
            <a:spLocks noChangeArrowheads="1"/>
          </p:cNvSpPr>
          <p:nvPr/>
        </p:nvSpPr>
        <p:spPr bwMode="auto">
          <a:xfrm>
            <a:off x="3337491" y="2060497"/>
            <a:ext cx="845103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000" dirty="0">
                <a:latin typeface="Times New Roman" pitchFamily="18" charset="0"/>
                <a:ea typeface="HG明朝B"/>
                <a:cs typeface="HG明朝B"/>
              </a:rPr>
              <a:t>: fixed</a:t>
            </a:r>
          </a:p>
        </p:txBody>
      </p:sp>
      <p:graphicFrame>
        <p:nvGraphicFramePr>
          <p:cNvPr id="43" name="Object 6"/>
          <p:cNvGraphicFramePr>
            <a:graphicFrameLocks noChangeAspect="1"/>
          </p:cNvGraphicFramePr>
          <p:nvPr/>
        </p:nvGraphicFramePr>
        <p:xfrm>
          <a:off x="5159243" y="1439456"/>
          <a:ext cx="18161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65" name="Equation" r:id="rId11" imgW="1815840" imgH="457200" progId="Equation.DSMT4">
                  <p:embed/>
                </p:oleObj>
              </mc:Choice>
              <mc:Fallback>
                <p:oleObj name="Equation" r:id="rId11" imgW="181584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59243" y="1439456"/>
                        <a:ext cx="1816100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" name="Object 7"/>
          <p:cNvGraphicFramePr>
            <a:graphicFrameLocks noChangeAspect="1"/>
          </p:cNvGraphicFramePr>
          <p:nvPr/>
        </p:nvGraphicFramePr>
        <p:xfrm>
          <a:off x="3122286" y="2121268"/>
          <a:ext cx="195915" cy="3196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66" name="Equation" r:id="rId13" imgW="241200" imgH="393480" progId="Equation.DSMT4">
                  <p:embed/>
                </p:oleObj>
              </mc:Choice>
              <mc:Fallback>
                <p:oleObj name="Equation" r:id="rId13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22286" y="2121268"/>
                        <a:ext cx="195915" cy="3196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" name="AutoShape 13"/>
          <p:cNvSpPr>
            <a:spLocks noChangeArrowheads="1"/>
          </p:cNvSpPr>
          <p:nvPr/>
        </p:nvSpPr>
        <p:spPr bwMode="auto">
          <a:xfrm rot="16200000">
            <a:off x="3569537" y="1122653"/>
            <a:ext cx="255115" cy="827857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48" name="Object 5"/>
          <p:cNvGraphicFramePr>
            <a:graphicFrameLocks noChangeAspect="1"/>
          </p:cNvGraphicFramePr>
          <p:nvPr/>
        </p:nvGraphicFramePr>
        <p:xfrm>
          <a:off x="930105" y="1350202"/>
          <a:ext cx="1549400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67" name="Equation" r:id="rId15" imgW="1549080" imgH="457200" progId="Equation.DSMT4">
                  <p:embed/>
                </p:oleObj>
              </mc:Choice>
              <mc:Fallback>
                <p:oleObj name="Equation" r:id="rId15" imgW="154908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0105" y="1350202"/>
                        <a:ext cx="1549400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smtClean="0"/>
              <a:t>Interaction picture</a:t>
            </a:r>
            <a:endParaRPr kumimoji="1" lang="ja-JP" altLang="en-US" dirty="0"/>
          </a:p>
        </p:txBody>
      </p:sp>
      <p:graphicFrame>
        <p:nvGraphicFramePr>
          <p:cNvPr id="44035" name="Object 3"/>
          <p:cNvGraphicFramePr>
            <a:graphicFrameLocks noGrp="1" noChangeAspect="1"/>
          </p:cNvGraphicFramePr>
          <p:nvPr>
            <p:ph idx="1"/>
          </p:nvPr>
        </p:nvGraphicFramePr>
        <p:xfrm>
          <a:off x="1088528" y="1504002"/>
          <a:ext cx="5627687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0" name="Equation" r:id="rId3" imgW="6159240" imgH="736560" progId="Equation.DSMT4">
                  <p:embed/>
                </p:oleObj>
              </mc:Choice>
              <mc:Fallback>
                <p:oleObj name="Equation" r:id="rId3" imgW="6159240" imgH="736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8528" y="1504002"/>
                        <a:ext cx="5627687" cy="673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6" name="Object 4"/>
          <p:cNvGraphicFramePr>
            <a:graphicFrameLocks noChangeAspect="1"/>
          </p:cNvGraphicFramePr>
          <p:nvPr/>
        </p:nvGraphicFramePr>
        <p:xfrm>
          <a:off x="1330325" y="2608263"/>
          <a:ext cx="1536700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1" name="Equation" r:id="rId5" imgW="1536480" imgH="533160" progId="Equation.DSMT4">
                  <p:embed/>
                </p:oleObj>
              </mc:Choice>
              <mc:Fallback>
                <p:oleObj name="Equation" r:id="rId5" imgW="1536480" imgH="533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0325" y="2608263"/>
                        <a:ext cx="1536700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7" name="Object 5"/>
          <p:cNvGraphicFramePr>
            <a:graphicFrameLocks noChangeAspect="1"/>
          </p:cNvGraphicFramePr>
          <p:nvPr/>
        </p:nvGraphicFramePr>
        <p:xfrm>
          <a:off x="1012825" y="4011613"/>
          <a:ext cx="63119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2" name="Equation" r:id="rId7" imgW="6311880" imgH="507960" progId="Equation.DSMT4">
                  <p:embed/>
                </p:oleObj>
              </mc:Choice>
              <mc:Fallback>
                <p:oleObj name="Equation" r:id="rId7" imgW="631188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2825" y="4011613"/>
                        <a:ext cx="6311900" cy="508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38" name="Object 6"/>
          <p:cNvGraphicFramePr>
            <a:graphicFrameLocks noChangeAspect="1"/>
          </p:cNvGraphicFramePr>
          <p:nvPr/>
        </p:nvGraphicFramePr>
        <p:xfrm>
          <a:off x="1885950" y="4786313"/>
          <a:ext cx="3998913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3" name="Equation" r:id="rId9" imgW="4000320" imgH="622080" progId="Equation.DSMT4">
                  <p:embed/>
                </p:oleObj>
              </mc:Choice>
              <mc:Fallback>
                <p:oleObj name="Equation" r:id="rId9" imgW="400032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85950" y="4786313"/>
                        <a:ext cx="3998913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40" name="Object 8"/>
          <p:cNvGraphicFramePr>
            <a:graphicFrameLocks noChangeAspect="1"/>
          </p:cNvGraphicFramePr>
          <p:nvPr/>
        </p:nvGraphicFramePr>
        <p:xfrm>
          <a:off x="1988577" y="1483487"/>
          <a:ext cx="4049712" cy="738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4" name="Equation" r:id="rId11" imgW="4051080" imgH="736560" progId="Equation.DSMT4">
                  <p:embed/>
                </p:oleObj>
              </mc:Choice>
              <mc:Fallback>
                <p:oleObj name="Equation" r:id="rId11" imgW="4051080" imgH="736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8577" y="1483487"/>
                        <a:ext cx="4049712" cy="738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43" name="Object 11"/>
          <p:cNvGraphicFramePr>
            <a:graphicFrameLocks noChangeAspect="1"/>
          </p:cNvGraphicFramePr>
          <p:nvPr/>
        </p:nvGraphicFramePr>
        <p:xfrm>
          <a:off x="4945063" y="2608263"/>
          <a:ext cx="17526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5" name="Equation" r:id="rId13" imgW="1752480" imgH="596880" progId="Equation.DSMT4">
                  <p:embed/>
                </p:oleObj>
              </mc:Choice>
              <mc:Fallback>
                <p:oleObj name="Equation" r:id="rId13" imgW="1752480" imgH="596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45063" y="2608263"/>
                        <a:ext cx="1752600" cy="596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45" name="Object 13"/>
          <p:cNvGraphicFramePr>
            <a:graphicFrameLocks noChangeAspect="1"/>
          </p:cNvGraphicFramePr>
          <p:nvPr/>
        </p:nvGraphicFramePr>
        <p:xfrm>
          <a:off x="2952750" y="2622550"/>
          <a:ext cx="1790700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6" name="Equation" r:id="rId15" imgW="1790640" imgH="533160" progId="Equation.DSMT4">
                  <p:embed/>
                </p:oleObj>
              </mc:Choice>
              <mc:Fallback>
                <p:oleObj name="Equation" r:id="rId15" imgW="1790640" imgH="533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2750" y="2622550"/>
                        <a:ext cx="1790700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テキスト ボックス 13"/>
          <p:cNvSpPr txBox="1"/>
          <p:nvPr/>
        </p:nvSpPr>
        <p:spPr>
          <a:xfrm>
            <a:off x="471458" y="2357430"/>
            <a:ext cx="6976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/>
              <a:t>LHE:</a:t>
            </a:r>
            <a:endParaRPr kumimoji="1" lang="ja-JP" altLang="en-US" dirty="0"/>
          </a:p>
        </p:txBody>
      </p:sp>
      <p:sp>
        <p:nvSpPr>
          <p:cNvPr id="15" name="テキスト ボックス 14"/>
          <p:cNvSpPr txBox="1"/>
          <p:nvPr/>
        </p:nvSpPr>
        <p:spPr>
          <a:xfrm>
            <a:off x="438120" y="3500438"/>
            <a:ext cx="7360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 smtClean="0"/>
              <a:t>RHE:</a:t>
            </a:r>
            <a:endParaRPr kumimoji="1" lang="ja-JP" altLang="en-US" dirty="0"/>
          </a:p>
        </p:txBody>
      </p:sp>
      <p:graphicFrame>
        <p:nvGraphicFramePr>
          <p:cNvPr id="44046" name="Object 14"/>
          <p:cNvGraphicFramePr>
            <a:graphicFrameLocks noChangeAspect="1"/>
          </p:cNvGraphicFramePr>
          <p:nvPr/>
        </p:nvGraphicFramePr>
        <p:xfrm>
          <a:off x="1337184" y="4798264"/>
          <a:ext cx="51054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7" name="Equation" r:id="rId17" imgW="5105160" imgH="622080" progId="Equation.DSMT4">
                  <p:embed/>
                </p:oleObj>
              </mc:Choice>
              <mc:Fallback>
                <p:oleObj name="Equation" r:id="rId17" imgW="510516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7184" y="4798264"/>
                        <a:ext cx="5105400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48" name="Object 16"/>
          <p:cNvGraphicFramePr>
            <a:graphicFrameLocks noChangeAspect="1"/>
          </p:cNvGraphicFramePr>
          <p:nvPr/>
        </p:nvGraphicFramePr>
        <p:xfrm>
          <a:off x="2740934" y="4813815"/>
          <a:ext cx="36957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8" name="Equation" r:id="rId19" imgW="3695400" imgH="571320" progId="Equation.DSMT4">
                  <p:embed/>
                </p:oleObj>
              </mc:Choice>
              <mc:Fallback>
                <p:oleObj name="Equation" r:id="rId19" imgW="369540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40934" y="4813815"/>
                        <a:ext cx="3695700" cy="571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049" name="Object 17"/>
          <p:cNvGraphicFramePr>
            <a:graphicFrameLocks noChangeAspect="1"/>
          </p:cNvGraphicFramePr>
          <p:nvPr/>
        </p:nvGraphicFramePr>
        <p:xfrm>
          <a:off x="2745366" y="4821173"/>
          <a:ext cx="2486025" cy="5699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9" name="Equation" r:id="rId21" imgW="2489040" imgH="571320" progId="Equation.DSMT4">
                  <p:embed/>
                </p:oleObj>
              </mc:Choice>
              <mc:Fallback>
                <p:oleObj name="Equation" r:id="rId21" imgW="248904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45366" y="4821173"/>
                        <a:ext cx="2486025" cy="5699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Line 38"/>
          <p:cNvSpPr>
            <a:spLocks noChangeShapeType="1"/>
          </p:cNvSpPr>
          <p:nvPr/>
        </p:nvSpPr>
        <p:spPr bwMode="auto">
          <a:xfrm flipV="1">
            <a:off x="2862389" y="2622285"/>
            <a:ext cx="2428892" cy="500066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20" name="Line 37"/>
          <p:cNvSpPr>
            <a:spLocks noChangeShapeType="1"/>
          </p:cNvSpPr>
          <p:nvPr/>
        </p:nvSpPr>
        <p:spPr bwMode="auto">
          <a:xfrm>
            <a:off x="2790952" y="2622285"/>
            <a:ext cx="2500330" cy="57150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21" name="Line 38"/>
          <p:cNvSpPr>
            <a:spLocks noChangeShapeType="1"/>
          </p:cNvSpPr>
          <p:nvPr/>
        </p:nvSpPr>
        <p:spPr bwMode="auto">
          <a:xfrm flipV="1">
            <a:off x="3889612" y="4012442"/>
            <a:ext cx="1514901" cy="46402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22" name="Line 37"/>
          <p:cNvSpPr>
            <a:spLocks noChangeShapeType="1"/>
          </p:cNvSpPr>
          <p:nvPr/>
        </p:nvSpPr>
        <p:spPr bwMode="auto">
          <a:xfrm>
            <a:off x="3848669" y="4080681"/>
            <a:ext cx="1514901" cy="36848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23" name="テキスト ボックス 22"/>
          <p:cNvSpPr txBox="1"/>
          <p:nvPr/>
        </p:nvSpPr>
        <p:spPr>
          <a:xfrm>
            <a:off x="1656365" y="3095675"/>
            <a:ext cx="3786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/>
              <a:t>(</a:t>
            </a:r>
            <a:r>
              <a:rPr kumimoji="1" lang="en-US" altLang="ja-JP" dirty="0" err="1" smtClean="0"/>
              <a:t>i</a:t>
            </a:r>
            <a:r>
              <a:rPr kumimoji="1" lang="en-US" altLang="ja-JP" dirty="0" smtClean="0"/>
              <a:t>)</a:t>
            </a:r>
            <a:endParaRPr kumimoji="1" lang="ja-JP" altLang="en-US" dirty="0"/>
          </a:p>
        </p:txBody>
      </p:sp>
      <p:sp>
        <p:nvSpPr>
          <p:cNvPr id="24" name="テキスト ボックス 23"/>
          <p:cNvSpPr txBox="1"/>
          <p:nvPr/>
        </p:nvSpPr>
        <p:spPr>
          <a:xfrm>
            <a:off x="3719645" y="3163915"/>
            <a:ext cx="3786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/>
              <a:t>(</a:t>
            </a:r>
            <a:r>
              <a:rPr kumimoji="1" lang="en-US" altLang="ja-JP" dirty="0" err="1" smtClean="0"/>
              <a:t>i</a:t>
            </a:r>
            <a:r>
              <a:rPr kumimoji="1" lang="en-US" altLang="ja-JP" dirty="0" smtClean="0"/>
              <a:t>)</a:t>
            </a:r>
            <a:endParaRPr kumimoji="1" lang="ja-JP" altLang="en-US" dirty="0"/>
          </a:p>
        </p:txBody>
      </p:sp>
      <p:sp>
        <p:nvSpPr>
          <p:cNvPr id="25" name="テキスト ボックス 24"/>
          <p:cNvSpPr txBox="1"/>
          <p:nvPr/>
        </p:nvSpPr>
        <p:spPr>
          <a:xfrm>
            <a:off x="2119217" y="3095055"/>
            <a:ext cx="431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/>
              <a:t>(ii)</a:t>
            </a:r>
            <a:endParaRPr kumimoji="1" lang="ja-JP" altLang="en-US" dirty="0"/>
          </a:p>
        </p:txBody>
      </p:sp>
      <p:sp>
        <p:nvSpPr>
          <p:cNvPr id="26" name="テキスト ボックス 25"/>
          <p:cNvSpPr txBox="1"/>
          <p:nvPr/>
        </p:nvSpPr>
        <p:spPr>
          <a:xfrm>
            <a:off x="5760001" y="3193789"/>
            <a:ext cx="431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ja-JP" dirty="0" smtClean="0"/>
              <a:t>(ii)</a:t>
            </a:r>
            <a:endParaRPr kumimoji="1" lang="ja-JP" altLang="en-US" dirty="0"/>
          </a:p>
        </p:txBody>
      </p:sp>
      <p:graphicFrame>
        <p:nvGraphicFramePr>
          <p:cNvPr id="44050" name="Object 18"/>
          <p:cNvGraphicFramePr>
            <a:graphicFrameLocks noChangeAspect="1"/>
          </p:cNvGraphicFramePr>
          <p:nvPr/>
        </p:nvGraphicFramePr>
        <p:xfrm>
          <a:off x="3617913" y="5778500"/>
          <a:ext cx="2511425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80" name="Equation" r:id="rId23" imgW="2514600" imgH="368280" progId="Equation.DSMT4">
                  <p:embed/>
                </p:oleObj>
              </mc:Choice>
              <mc:Fallback>
                <p:oleObj name="Equation" r:id="rId23" imgW="2514600" imgH="368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7913" y="5778500"/>
                        <a:ext cx="2511425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Line 9"/>
          <p:cNvSpPr>
            <a:spLocks noChangeShapeType="1"/>
          </p:cNvSpPr>
          <p:nvPr/>
        </p:nvSpPr>
        <p:spPr bwMode="auto">
          <a:xfrm>
            <a:off x="1619150" y="3070959"/>
            <a:ext cx="46800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1" name="Line 14"/>
          <p:cNvSpPr>
            <a:spLocks noChangeShapeType="1"/>
          </p:cNvSpPr>
          <p:nvPr/>
        </p:nvSpPr>
        <p:spPr bwMode="auto">
          <a:xfrm>
            <a:off x="2160160" y="3070960"/>
            <a:ext cx="468000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2" name="Line 9"/>
          <p:cNvSpPr>
            <a:spLocks noChangeShapeType="1"/>
          </p:cNvSpPr>
          <p:nvPr/>
        </p:nvSpPr>
        <p:spPr bwMode="auto">
          <a:xfrm>
            <a:off x="2933827" y="3193789"/>
            <a:ext cx="187200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3" name="Line 14"/>
          <p:cNvSpPr>
            <a:spLocks noChangeShapeType="1"/>
          </p:cNvSpPr>
          <p:nvPr/>
        </p:nvSpPr>
        <p:spPr bwMode="auto">
          <a:xfrm>
            <a:off x="4974183" y="3193789"/>
            <a:ext cx="1764000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44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44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44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44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44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44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7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44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6" dur="500"/>
                                        <p:tgtEl>
                                          <p:spTgt spid="440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44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500"/>
                                        <p:tgtEl>
                                          <p:spTgt spid="44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44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44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23" grpId="0"/>
      <p:bldP spid="25" grpId="0"/>
      <p:bldP spid="26" grpId="0"/>
      <p:bldP spid="29" grpId="0" animBg="1"/>
      <p:bldP spid="31" grpId="0" animBg="1"/>
      <p:bldP spid="33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8" name="Rectangle 5"/>
          <p:cNvSpPr>
            <a:spLocks noGrp="1" noChangeArrowheads="1"/>
          </p:cNvSpPr>
          <p:nvPr>
            <p:ph type="title"/>
          </p:nvPr>
        </p:nvSpPr>
        <p:spPr>
          <a:xfrm>
            <a:off x="0" y="285750"/>
            <a:ext cx="75438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Dephasing</a:t>
            </a:r>
            <a:endParaRPr lang="ja-JP" altLang="en-US" sz="4000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366600" name="Object 8"/>
          <p:cNvGraphicFramePr>
            <a:graphicFrameLocks noGrp="1" noChangeAspect="1"/>
          </p:cNvGraphicFramePr>
          <p:nvPr>
            <p:ph sz="half" idx="2"/>
          </p:nvPr>
        </p:nvGraphicFramePr>
        <p:xfrm>
          <a:off x="1133475" y="6094413"/>
          <a:ext cx="407988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186" name="Equation" r:id="rId4" imgW="444240" imgH="457200" progId="Equation.DSMT4">
                  <p:embed/>
                </p:oleObj>
              </mc:Choice>
              <mc:Fallback>
                <p:oleObj name="Equation" r:id="rId4" imgW="44424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3475" y="6094413"/>
                        <a:ext cx="407988" cy="419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66611" name="Picture 19" descr="grating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692275" y="5499100"/>
            <a:ext cx="2408238" cy="811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66620" name="Object 28"/>
          <p:cNvGraphicFramePr>
            <a:graphicFrameLocks noGrp="1" noChangeAspect="1"/>
          </p:cNvGraphicFramePr>
          <p:nvPr>
            <p:ph sz="half" idx="1"/>
          </p:nvPr>
        </p:nvGraphicFramePr>
        <p:xfrm>
          <a:off x="8001000" y="4643438"/>
          <a:ext cx="419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187" name="Equation" r:id="rId7" imgW="419040" imgH="444240" progId="Equation.DSMT4">
                  <p:embed/>
                </p:oleObj>
              </mc:Choice>
              <mc:Fallback>
                <p:oleObj name="Equation" r:id="rId7" imgW="41904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01000" y="4643438"/>
                        <a:ext cx="419100" cy="444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66609" name="Picture 17" descr="gratin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692275" y="4070350"/>
            <a:ext cx="6175375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1806" name="Picture 16" descr="pulse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547813" y="2349500"/>
            <a:ext cx="6327775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61796" name="Object 6"/>
          <p:cNvGraphicFramePr>
            <a:graphicFrameLocks noChangeAspect="1"/>
          </p:cNvGraphicFramePr>
          <p:nvPr/>
        </p:nvGraphicFramePr>
        <p:xfrm>
          <a:off x="6334125" y="2781300"/>
          <a:ext cx="685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188" name="Equation" r:id="rId11" imgW="685800" imgH="431640" progId="Equation.DSMT4">
                  <p:embed/>
                </p:oleObj>
              </mc:Choice>
              <mc:Fallback>
                <p:oleObj name="Equation" r:id="rId11" imgW="685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34125" y="2781300"/>
                        <a:ext cx="685800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797" name="Object 7"/>
          <p:cNvGraphicFramePr>
            <a:graphicFrameLocks noChangeAspect="1"/>
          </p:cNvGraphicFramePr>
          <p:nvPr/>
        </p:nvGraphicFramePr>
        <p:xfrm>
          <a:off x="1128713" y="4732338"/>
          <a:ext cx="419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189" name="Equation" r:id="rId13" imgW="419040" imgH="444240" progId="Equation.DSMT4">
                  <p:embed/>
                </p:oleObj>
              </mc:Choice>
              <mc:Fallback>
                <p:oleObj name="Equation" r:id="rId13" imgW="41904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8713" y="4732338"/>
                        <a:ext cx="419100" cy="444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798" name="Object 9"/>
          <p:cNvGraphicFramePr>
            <a:graphicFrameLocks noChangeAspect="1"/>
          </p:cNvGraphicFramePr>
          <p:nvPr/>
        </p:nvGraphicFramePr>
        <p:xfrm>
          <a:off x="2892425" y="2781300"/>
          <a:ext cx="723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190" name="Equation" r:id="rId15" imgW="723600" imgH="431640" progId="Equation.DSMT4">
                  <p:embed/>
                </p:oleObj>
              </mc:Choice>
              <mc:Fallback>
                <p:oleObj name="Equation" r:id="rId15" imgW="7236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92425" y="2781300"/>
                        <a:ext cx="723900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1807" name="Text Box 12"/>
          <p:cNvSpPr txBox="1">
            <a:spLocks noChangeArrowheads="1"/>
          </p:cNvSpPr>
          <p:nvPr/>
        </p:nvSpPr>
        <p:spPr bwMode="auto">
          <a:xfrm>
            <a:off x="4459288" y="1773238"/>
            <a:ext cx="103187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Waiting</a:t>
            </a:r>
          </a:p>
        </p:txBody>
      </p:sp>
      <p:sp>
        <p:nvSpPr>
          <p:cNvPr id="161808" name="Text Box 13"/>
          <p:cNvSpPr txBox="1">
            <a:spLocks noChangeArrowheads="1"/>
          </p:cNvSpPr>
          <p:nvPr/>
        </p:nvSpPr>
        <p:spPr bwMode="auto">
          <a:xfrm>
            <a:off x="2636838" y="1773238"/>
            <a:ext cx="1257300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Detection</a:t>
            </a:r>
          </a:p>
        </p:txBody>
      </p:sp>
      <p:graphicFrame>
        <p:nvGraphicFramePr>
          <p:cNvPr id="161799" name="Object 20"/>
          <p:cNvGraphicFramePr>
            <a:graphicFrameLocks noChangeAspect="1"/>
          </p:cNvGraphicFramePr>
          <p:nvPr/>
        </p:nvGraphicFramePr>
        <p:xfrm>
          <a:off x="6607175" y="2078038"/>
          <a:ext cx="177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191" name="Equation" r:id="rId17" imgW="177480" imgH="342720" progId="Equation.DSMT4">
                  <p:embed/>
                </p:oleObj>
              </mc:Choice>
              <mc:Fallback>
                <p:oleObj name="Equation" r:id="rId17" imgW="177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07175" y="2078038"/>
                        <a:ext cx="177800" cy="342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800" name="Object 21"/>
          <p:cNvGraphicFramePr>
            <a:graphicFrameLocks noChangeAspect="1"/>
          </p:cNvGraphicFramePr>
          <p:nvPr/>
        </p:nvGraphicFramePr>
        <p:xfrm>
          <a:off x="3151188" y="2060575"/>
          <a:ext cx="203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192" name="Equation" r:id="rId19" imgW="203040" imgH="342720" progId="Equation.DSMT4">
                  <p:embed/>
                </p:oleObj>
              </mc:Choice>
              <mc:Fallback>
                <p:oleObj name="Equation" r:id="rId19" imgW="2030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51188" y="2060575"/>
                        <a:ext cx="203200" cy="342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801" name="Object 22"/>
          <p:cNvGraphicFramePr>
            <a:graphicFrameLocks noChangeAspect="1"/>
          </p:cNvGraphicFramePr>
          <p:nvPr/>
        </p:nvGraphicFramePr>
        <p:xfrm>
          <a:off x="4741863" y="2060575"/>
          <a:ext cx="203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193" name="Equation" r:id="rId21" imgW="203040" imgH="342720" progId="Equation.DSMT4">
                  <p:embed/>
                </p:oleObj>
              </mc:Choice>
              <mc:Fallback>
                <p:oleObj name="Equation" r:id="rId21" imgW="2030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41863" y="2060575"/>
                        <a:ext cx="203200" cy="342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66616" name="Text Box 24"/>
          <p:cNvSpPr txBox="1">
            <a:spLocks noChangeArrowheads="1"/>
          </p:cNvSpPr>
          <p:nvPr/>
        </p:nvSpPr>
        <p:spPr bwMode="auto">
          <a:xfrm>
            <a:off x="3725863" y="4843463"/>
            <a:ext cx="25749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solidFill>
                  <a:srgbClr val="009999"/>
                </a:solidFill>
                <a:latin typeface="Calibri" pitchFamily="34" charset="0"/>
              </a:rPr>
              <a:t>Spectral Diffusion</a:t>
            </a:r>
          </a:p>
        </p:txBody>
      </p:sp>
      <p:sp>
        <p:nvSpPr>
          <p:cNvPr id="366617" name="Line 25"/>
          <p:cNvSpPr>
            <a:spLocks noChangeShapeType="1"/>
          </p:cNvSpPr>
          <p:nvPr/>
        </p:nvSpPr>
        <p:spPr bwMode="auto">
          <a:xfrm flipH="1">
            <a:off x="5580063" y="4267200"/>
            <a:ext cx="792162" cy="0"/>
          </a:xfrm>
          <a:prstGeom prst="line">
            <a:avLst/>
          </a:prstGeom>
          <a:noFill/>
          <a:ln w="63500">
            <a:solidFill>
              <a:srgbClr val="009999"/>
            </a:solidFill>
            <a:round/>
            <a:headEnd/>
            <a:tailEnd type="stealth" w="lg" len="lg"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366618" name="Line 26"/>
          <p:cNvSpPr>
            <a:spLocks noChangeShapeType="1"/>
          </p:cNvSpPr>
          <p:nvPr/>
        </p:nvSpPr>
        <p:spPr bwMode="auto">
          <a:xfrm flipH="1">
            <a:off x="3779838" y="4267200"/>
            <a:ext cx="792162" cy="0"/>
          </a:xfrm>
          <a:prstGeom prst="line">
            <a:avLst/>
          </a:prstGeom>
          <a:noFill/>
          <a:ln w="63500">
            <a:solidFill>
              <a:srgbClr val="009999"/>
            </a:solidFill>
            <a:round/>
            <a:headEnd/>
            <a:tailEnd type="stealth" w="lg" len="lg"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366622" name="Rectangle 30"/>
          <p:cNvSpPr>
            <a:spLocks noChangeArrowheads="1"/>
          </p:cNvSpPr>
          <p:nvPr/>
        </p:nvSpPr>
        <p:spPr bwMode="auto">
          <a:xfrm>
            <a:off x="907754" y="4041257"/>
            <a:ext cx="4752975" cy="115252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66623" name="Rectangle 31"/>
          <p:cNvSpPr>
            <a:spLocks noChangeArrowheads="1"/>
          </p:cNvSpPr>
          <p:nvPr/>
        </p:nvSpPr>
        <p:spPr bwMode="auto">
          <a:xfrm>
            <a:off x="2411413" y="3933825"/>
            <a:ext cx="1512887" cy="2663825"/>
          </a:xfrm>
          <a:prstGeom prst="rect">
            <a:avLst/>
          </a:prstGeom>
          <a:noFill/>
          <a:ln w="38100" algn="ctr">
            <a:solidFill>
              <a:schemeClr val="tx1"/>
            </a:solidFill>
            <a:prstDash val="dash"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66607" name="Oval 15"/>
          <p:cNvSpPr>
            <a:spLocks noChangeArrowheads="1"/>
          </p:cNvSpPr>
          <p:nvPr/>
        </p:nvSpPr>
        <p:spPr bwMode="auto">
          <a:xfrm>
            <a:off x="5940425" y="4051300"/>
            <a:ext cx="1511300" cy="949325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366615" name="Oval 23"/>
          <p:cNvSpPr>
            <a:spLocks noChangeArrowheads="1"/>
          </p:cNvSpPr>
          <p:nvPr/>
        </p:nvSpPr>
        <p:spPr bwMode="auto">
          <a:xfrm>
            <a:off x="2413000" y="5445125"/>
            <a:ext cx="1511300" cy="949325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161816" name="Text Box 33"/>
          <p:cNvSpPr txBox="1">
            <a:spLocks noChangeArrowheads="1"/>
          </p:cNvSpPr>
          <p:nvPr/>
        </p:nvSpPr>
        <p:spPr bwMode="auto">
          <a:xfrm>
            <a:off x="7246938" y="2557463"/>
            <a:ext cx="493712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Calibri" pitchFamily="34" charset="0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161817" name="Text Box 34"/>
          <p:cNvSpPr txBox="1">
            <a:spLocks noChangeArrowheads="1"/>
          </p:cNvSpPr>
          <p:nvPr/>
        </p:nvSpPr>
        <p:spPr bwMode="auto">
          <a:xfrm>
            <a:off x="5651500" y="2557463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Calibri" pitchFamily="34" charset="0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161818" name="Text Box 35"/>
          <p:cNvSpPr txBox="1">
            <a:spLocks noChangeArrowheads="1"/>
          </p:cNvSpPr>
          <p:nvPr/>
        </p:nvSpPr>
        <p:spPr bwMode="auto">
          <a:xfrm>
            <a:off x="3783013" y="2557463"/>
            <a:ext cx="573087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Calibri" pitchFamily="34" charset="0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  </a:t>
            </a:r>
          </a:p>
        </p:txBody>
      </p:sp>
      <p:sp>
        <p:nvSpPr>
          <p:cNvPr id="161819" name="Text Box 36"/>
          <p:cNvSpPr txBox="1">
            <a:spLocks noChangeArrowheads="1"/>
          </p:cNvSpPr>
          <p:nvPr/>
        </p:nvSpPr>
        <p:spPr bwMode="auto">
          <a:xfrm>
            <a:off x="2124075" y="2565400"/>
            <a:ext cx="6159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Calibri" pitchFamily="34" charset="0"/>
              </a:rPr>
              <a:t>LO  </a:t>
            </a:r>
          </a:p>
        </p:txBody>
      </p:sp>
      <p:sp>
        <p:nvSpPr>
          <p:cNvPr id="366629" name="Text Box 37"/>
          <p:cNvSpPr txBox="1">
            <a:spLocks noChangeArrowheads="1"/>
          </p:cNvSpPr>
          <p:nvPr/>
        </p:nvSpPr>
        <p:spPr bwMode="auto">
          <a:xfrm>
            <a:off x="5400675" y="5554663"/>
            <a:ext cx="2051050" cy="461962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dirty="0">
                <a:solidFill>
                  <a:schemeClr val="hlink"/>
                </a:solidFill>
                <a:latin typeface="+mn-lt"/>
                <a:ea typeface="ＭＳ Ｐゴシック" pitchFamily="50" charset="-128"/>
              </a:rPr>
              <a:t>Lose memory</a:t>
            </a:r>
            <a:endParaRPr lang="ja-JP" altLang="en-US" sz="2400" dirty="0">
              <a:solidFill>
                <a:schemeClr val="hlink"/>
              </a:solidFill>
              <a:latin typeface="+mn-lt"/>
              <a:ea typeface="ＭＳ Ｐゴシック" pitchFamily="50" charset="-128"/>
            </a:endParaRPr>
          </a:p>
        </p:txBody>
      </p:sp>
      <p:sp>
        <p:nvSpPr>
          <p:cNvPr id="161822" name="Text Box 11"/>
          <p:cNvSpPr txBox="1">
            <a:spLocks noChangeArrowheads="1"/>
          </p:cNvSpPr>
          <p:nvPr/>
        </p:nvSpPr>
        <p:spPr bwMode="auto">
          <a:xfrm>
            <a:off x="6156325" y="1773238"/>
            <a:ext cx="1230313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Evolution</a:t>
            </a:r>
          </a:p>
        </p:txBody>
      </p:sp>
      <p:pic>
        <p:nvPicPr>
          <p:cNvPr id="30" name="Picture 5471" descr="C:\Users\tanimura.THEOCHEM\Desktop\SLinh1.gif"/>
          <p:cNvPicPr>
            <a:picLocks noChangeAspect="1" noChangeArrowheads="1" noCrop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796740" y="1063396"/>
            <a:ext cx="638175" cy="647700"/>
          </a:xfrm>
          <a:prstGeom prst="rect">
            <a:avLst/>
          </a:prstGeom>
          <a:noFill/>
        </p:spPr>
      </p:pic>
      <p:pic>
        <p:nvPicPr>
          <p:cNvPr id="31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8166448" y="429606"/>
            <a:ext cx="638175" cy="647700"/>
          </a:xfrm>
          <a:prstGeom prst="rect">
            <a:avLst/>
          </a:prstGeom>
          <a:noFill/>
        </p:spPr>
      </p:pic>
      <p:pic>
        <p:nvPicPr>
          <p:cNvPr id="32" name="Picture 5477" descr="C:\Users\tanimura.THEOCHEM\Desktop\SLinh2.gif"/>
          <p:cNvPicPr>
            <a:picLocks noChangeAspect="1" noChangeArrowheads="1" noCrop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7308998" y="447134"/>
            <a:ext cx="638175" cy="647700"/>
          </a:xfrm>
          <a:prstGeom prst="rect">
            <a:avLst/>
          </a:prstGeom>
          <a:noFill/>
        </p:spPr>
      </p:pic>
      <p:pic>
        <p:nvPicPr>
          <p:cNvPr id="33" name="Picture 5473" descr="C:\Users\tanimura.THEOCHEM\Desktop\SLinh3.gif"/>
          <p:cNvPicPr>
            <a:picLocks noChangeAspect="1" noChangeArrowheads="1" noCrop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>
            <a:off x="7753440" y="1045868"/>
            <a:ext cx="638175" cy="647700"/>
          </a:xfrm>
          <a:prstGeom prst="rect">
            <a:avLst/>
          </a:prstGeom>
          <a:noFill/>
        </p:spPr>
      </p:pic>
      <p:pic>
        <p:nvPicPr>
          <p:cNvPr id="34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6386416" y="393030"/>
            <a:ext cx="638175" cy="647700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7" dur="1000"/>
                                        <p:tgtEl>
                                          <p:spTgt spid="366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6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366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66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6622" grpId="0" animBg="1"/>
      <p:bldP spid="366623" grpId="0" animBg="1"/>
      <p:bldP spid="366607" grpId="0" animBg="1"/>
      <p:bldP spid="366615" grpId="0" animBg="1"/>
      <p:bldP spid="366629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59312" name="Picture 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163" y="1824038"/>
            <a:ext cx="7305675" cy="320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46" name="Rectangle 4"/>
          <p:cNvSpPr>
            <a:spLocks noGrp="1" noChangeArrowheads="1"/>
          </p:cNvSpPr>
          <p:nvPr>
            <p:ph type="title"/>
          </p:nvPr>
        </p:nvSpPr>
        <p:spPr>
          <a:xfrm>
            <a:off x="446088" y="576263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correlated spectra for different </a:t>
            </a:r>
            <a:r>
              <a:rPr lang="en-US" altLang="ja-JP" sz="4000" b="1" i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</a:t>
            </a:r>
            <a:r>
              <a:rPr lang="en-US" altLang="ja-JP" sz="4000" b="1" baseline="-25000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</a:t>
            </a:r>
            <a:endParaRPr lang="ja-JP" altLang="en-US" sz="4000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47876" name="Text Box 16"/>
          <p:cNvSpPr txBox="1">
            <a:spLocks noChangeArrowheads="1"/>
          </p:cNvSpPr>
          <p:nvPr/>
        </p:nvSpPr>
        <p:spPr bwMode="auto">
          <a:xfrm>
            <a:off x="7800975" y="4749800"/>
            <a:ext cx="1031875" cy="7016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Waiting</a:t>
            </a:r>
          </a:p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time</a:t>
            </a:r>
          </a:p>
        </p:txBody>
      </p:sp>
      <p:sp>
        <p:nvSpPr>
          <p:cNvPr id="7" name="正方形/長方形 6"/>
          <p:cNvSpPr/>
          <p:nvPr/>
        </p:nvSpPr>
        <p:spPr>
          <a:xfrm>
            <a:off x="962810" y="5851735"/>
            <a:ext cx="75895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err="1" smtClean="0"/>
              <a:t>Lazonder</a:t>
            </a:r>
            <a:r>
              <a:rPr lang="en-US" dirty="0" smtClean="0"/>
              <a:t>, </a:t>
            </a:r>
            <a:r>
              <a:rPr lang="en-US" dirty="0" err="1" smtClean="0"/>
              <a:t>Pshenichnikov</a:t>
            </a:r>
            <a:r>
              <a:rPr lang="en-US" dirty="0" smtClean="0"/>
              <a:t>, </a:t>
            </a:r>
            <a:r>
              <a:rPr lang="en-US" dirty="0" err="1" smtClean="0"/>
              <a:t>Wiersma</a:t>
            </a:r>
            <a:r>
              <a:rPr lang="en-US" dirty="0" smtClean="0"/>
              <a:t>, Optics Letters, 31, 3354 (2006).</a:t>
            </a:r>
            <a:endParaRPr lang="ja-JP" altLang="en-US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6868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of HF liquids (freq. domain)</a:t>
            </a:r>
            <a:endParaRPr lang="ja-JP" altLang="en-US" sz="4000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848898" name="Picture 1" descr="C:\Users\tanimura.THEOCHEM\Desktop\図2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3400" y="1163638"/>
            <a:ext cx="8196943" cy="5352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 smtClean="0"/>
              <a:t>Frequency domain</a:t>
            </a:r>
            <a:endParaRPr kumimoji="1" lang="ja-JP" altLang="en-US" dirty="0"/>
          </a:p>
        </p:txBody>
      </p:sp>
      <p:pic>
        <p:nvPicPr>
          <p:cNvPr id="481177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82302" y="1365101"/>
            <a:ext cx="3000223" cy="48313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811780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50044" y="1407234"/>
            <a:ext cx="2629349" cy="47891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正方形/長方形 9"/>
          <p:cNvSpPr/>
          <p:nvPr/>
        </p:nvSpPr>
        <p:spPr>
          <a:xfrm>
            <a:off x="3331219" y="6371265"/>
            <a:ext cx="57077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Times New Roman" pitchFamily="18" charset="0"/>
                <a:ea typeface="HG明朝B"/>
                <a:cs typeface="Times New Roman" pitchFamily="18" charset="0"/>
              </a:rPr>
              <a:t>YT and Ishizaki (review), 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Acc. Chem. Res.42, 1270 ( 2009)</a:t>
            </a:r>
            <a:endParaRPr lang="en-US" altLang="ja-JP" dirty="0">
              <a:latin typeface="Times New Roman" pitchFamily="18" charset="0"/>
              <a:ea typeface="HG明朝B"/>
              <a:cs typeface="HG明朝B"/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7355723" y="4839036"/>
            <a:ext cx="19446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 smtClean="0">
                <a:solidFill>
                  <a:srgbClr val="3333FF"/>
                </a:solidFill>
                <a:latin typeface="Georgia" pitchFamily="18" charset="0"/>
                <a:ea typeface="HG明朝B"/>
                <a:cs typeface="HG明朝B"/>
              </a:rPr>
              <a:t>diffusion</a:t>
            </a:r>
            <a:endParaRPr lang="en-US" altLang="ja-JP" sz="2400" dirty="0">
              <a:solidFill>
                <a:srgbClr val="3333FF"/>
              </a:solidFill>
              <a:latin typeface="Georgia" pitchFamily="18" charset="0"/>
              <a:ea typeface="HG明朝B"/>
              <a:cs typeface="HG明朝B"/>
            </a:endParaRPr>
          </a:p>
        </p:txBody>
      </p:sp>
      <p:graphicFrame>
        <p:nvGraphicFramePr>
          <p:cNvPr id="12" name="Object 6"/>
          <p:cNvGraphicFramePr>
            <a:graphicFrameLocks noChangeAspect="1"/>
          </p:cNvGraphicFramePr>
          <p:nvPr/>
        </p:nvGraphicFramePr>
        <p:xfrm>
          <a:off x="6837762" y="4944021"/>
          <a:ext cx="465137" cy="30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4210" name="ビットマップ イメージ" r:id="rId5" imgW="2371429" imgH="1542857" progId="Paint.Picture">
                  <p:embed/>
                </p:oleObj>
              </mc:Choice>
              <mc:Fallback>
                <p:oleObj name="ビットマップ イメージ" r:id="rId5" imgW="2371429" imgH="1542857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7762" y="4944021"/>
                        <a:ext cx="465137" cy="30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Picture 5468" descr="C:\Users\tanimura.THEOCHEM\Desktop\10smallH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717942" y="4016476"/>
            <a:ext cx="638175" cy="6477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err="1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Eq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</a:t>
            </a:r>
            <a:r>
              <a:rPr lang="en-US" altLang="ja-JP" sz="3600" b="1" dirty="0" err="1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Noneq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Hybrid approach for 3DIR</a:t>
            </a:r>
            <a:endParaRPr lang="ja-JP" altLang="en-US" sz="3600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1442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13314" name="Object 1"/>
          <p:cNvGraphicFramePr>
            <a:graphicFrameLocks noChangeAspect="1"/>
          </p:cNvGraphicFramePr>
          <p:nvPr/>
        </p:nvGraphicFramePr>
        <p:xfrm>
          <a:off x="748746" y="1567009"/>
          <a:ext cx="7493000" cy="1069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5234" name="Equation" r:id="rId4" imgW="7492680" imgH="1066680" progId="Equation.DSMT4">
                  <p:embed/>
                </p:oleObj>
              </mc:Choice>
              <mc:Fallback>
                <p:oleObj name="Equation" r:id="rId4" imgW="7492680" imgH="1066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8746" y="1567009"/>
                        <a:ext cx="7493000" cy="10699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444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46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48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0" name="Rectangle 1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2" name="Rectangle 1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61454" name="Rectangle 1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20" name="正方形/長方形 4"/>
          <p:cNvSpPr>
            <a:spLocks noChangeArrowheads="1"/>
          </p:cNvSpPr>
          <p:nvPr/>
        </p:nvSpPr>
        <p:spPr bwMode="auto">
          <a:xfrm>
            <a:off x="832773" y="6229239"/>
            <a:ext cx="5857875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sz="1600" dirty="0" err="1" smtClean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Yagasaki</a:t>
            </a:r>
            <a:r>
              <a:rPr lang="en-US" altLang="ja-JP" sz="1600" dirty="0" smtClean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Saito, </a:t>
            </a:r>
            <a:r>
              <a:rPr lang="en-US" altLang="ja-JP" sz="1600" dirty="0" smtClean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JCP </a:t>
            </a:r>
            <a:r>
              <a:rPr lang="en-US" altLang="ja-JP" sz="1600" b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128</a:t>
            </a:r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, </a:t>
            </a:r>
            <a:r>
              <a:rPr lang="en-US" altLang="ja-JP" sz="1600" dirty="0" smtClean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154521 </a:t>
            </a:r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(2008).</a:t>
            </a:r>
            <a:endParaRPr lang="en-US" altLang="ja-JP" sz="16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829445" name="Picture 5" descr="http://scitation.aip.org/journals/doc/JCPSA6-ft/vol_128/iss_15/154521_1-F2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99927" y="3501656"/>
            <a:ext cx="3471150" cy="2643225"/>
          </a:xfrm>
          <a:prstGeom prst="rect">
            <a:avLst/>
          </a:prstGeom>
          <a:noFill/>
        </p:spPr>
      </p:pic>
      <p:pic>
        <p:nvPicPr>
          <p:cNvPr id="829447" name="Picture 7" descr="http://scitation.aip.org/journals/doc/JCPSA6-ft/vol_128/iss_15/154521_1-F3.jpg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678325" y="3521856"/>
            <a:ext cx="3503543" cy="2581232"/>
          </a:xfrm>
          <a:prstGeom prst="rect">
            <a:avLst/>
          </a:prstGeom>
          <a:noFill/>
        </p:spPr>
      </p:pic>
      <p:sp>
        <p:nvSpPr>
          <p:cNvPr id="23" name="正方形/長方形 4"/>
          <p:cNvSpPr>
            <a:spLocks noChangeArrowheads="1"/>
          </p:cNvSpPr>
          <p:nvPr/>
        </p:nvSpPr>
        <p:spPr bwMode="auto">
          <a:xfrm>
            <a:off x="999350" y="2972132"/>
            <a:ext cx="964129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600" dirty="0" smtClean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Water</a:t>
            </a:r>
            <a:endParaRPr lang="en-US" altLang="ja-JP" sz="16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タイトル 2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de-DE" altLang="ja-JP" sz="48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HG明朝B" pitchFamily="17" charset="-128"/>
              </a:rPr>
              <a:t>Current Limitation </a:t>
            </a:r>
            <a:endParaRPr kumimoji="0" lang="de-DE" altLang="ja-JP" sz="48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HG明朝B" pitchFamily="17" charset="-128"/>
            </a:endParaRPr>
          </a:p>
        </p:txBody>
      </p:sp>
      <p:sp>
        <p:nvSpPr>
          <p:cNvPr id="26" name="正方形/長方形 25"/>
          <p:cNvSpPr/>
          <p:nvPr/>
        </p:nvSpPr>
        <p:spPr>
          <a:xfrm>
            <a:off x="817918" y="3305294"/>
            <a:ext cx="523733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Simulations are classical</a:t>
            </a:r>
            <a:endParaRPr lang="ja-JP" altLang="en-US" sz="3600" dirty="0"/>
          </a:p>
        </p:txBody>
      </p:sp>
      <p:sp>
        <p:nvSpPr>
          <p:cNvPr id="27" name="正方形/長方形 26"/>
          <p:cNvSpPr/>
          <p:nvPr/>
        </p:nvSpPr>
        <p:spPr>
          <a:xfrm>
            <a:off x="775246" y="3956230"/>
            <a:ext cx="7966418" cy="19697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800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 Nuclear motions: Newtonian dynamics</a:t>
            </a:r>
          </a:p>
          <a:p>
            <a:r>
              <a:rPr lang="en-US" altLang="ja-JP" sz="2800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 (luck of 1-&gt;2 transition in high freq. modes)</a:t>
            </a:r>
          </a:p>
          <a:p>
            <a:r>
              <a:rPr lang="en-US" altLang="ja-JP" sz="2800" dirty="0" smtClean="0">
                <a:solidFill>
                  <a:srgbClr val="FF0000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  <a:r>
              <a:rPr lang="nl-NL" altLang="ja-JP" sz="2800" dirty="0" smtClean="0">
                <a:latin typeface="Times New Roman" pitchFamily="18" charset="0"/>
                <a:cs typeface="Times New Roman" pitchFamily="18" charset="0"/>
              </a:rPr>
              <a:t>Sakurai </a:t>
            </a:r>
            <a:r>
              <a:rPr lang="nl-NL" altLang="ja-JP" sz="2800" dirty="0">
                <a:latin typeface="Times New Roman" pitchFamily="18" charset="0"/>
                <a:cs typeface="Times New Roman" pitchFamily="18" charset="0"/>
              </a:rPr>
              <a:t>&amp;YT, </a:t>
            </a:r>
            <a:r>
              <a:rPr lang="en-US" altLang="ja-JP" sz="2800" dirty="0">
                <a:latin typeface="Times New Roman" pitchFamily="18" charset="0"/>
                <a:cs typeface="Times New Roman" pitchFamily="18" charset="0"/>
                <a:hlinkClick r:id="rId2"/>
              </a:rPr>
              <a:t>JPC A </a:t>
            </a:r>
            <a:r>
              <a:rPr lang="en-US" altLang="ja-JP" sz="2800" b="1" dirty="0">
                <a:latin typeface="Times New Roman" pitchFamily="18" charset="0"/>
                <a:cs typeface="Times New Roman" pitchFamily="18" charset="0"/>
                <a:hlinkClick r:id="rId2"/>
              </a:rPr>
              <a:t>115,</a:t>
            </a:r>
            <a:r>
              <a:rPr lang="en-US" altLang="ja-JP" sz="2800" dirty="0">
                <a:latin typeface="Times New Roman" pitchFamily="18" charset="0"/>
                <a:cs typeface="Times New Roman" pitchFamily="18" charset="0"/>
                <a:hlinkClick r:id="rId2"/>
              </a:rPr>
              <a:t> 4009(2011)</a:t>
            </a:r>
            <a:r>
              <a:rPr lang="en-US" altLang="ja-JP" sz="2800" dirty="0">
                <a:latin typeface="Times New Roman" pitchFamily="18" charset="0"/>
                <a:cs typeface="Times New Roman" pitchFamily="18" charset="0"/>
              </a:rPr>
              <a:t>.</a:t>
            </a:r>
            <a:r>
              <a:rPr lang="en-US" altLang="ja-JP" sz="2800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</a:p>
          <a:p>
            <a:endParaRPr lang="en-US" altLang="ja-JP" sz="1000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r>
              <a:rPr lang="en-US" altLang="ja-JP" sz="2800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  <a:endParaRPr lang="ja-JP" altLang="en-US" sz="2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正方形/長方形 4"/>
          <p:cNvSpPr/>
          <p:nvPr/>
        </p:nvSpPr>
        <p:spPr>
          <a:xfrm>
            <a:off x="896112" y="1330036"/>
            <a:ext cx="7833360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Potentials are empirically constructed</a:t>
            </a:r>
          </a:p>
          <a:p>
            <a:r>
              <a:rPr lang="en-US" altLang="ja-JP" sz="2800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2D signals are sensitive for difference of potential </a:t>
            </a:r>
          </a:p>
          <a:p>
            <a:r>
              <a:rPr lang="en-US" altLang="ja-JP" sz="2800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and </a:t>
            </a:r>
            <a:r>
              <a:rPr lang="en-US" altLang="ja-JP" sz="2800" dirty="0" err="1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polarizability</a:t>
            </a:r>
            <a:endParaRPr lang="en-US" altLang="ja-JP" sz="2800" dirty="0" smtClean="0">
              <a:solidFill>
                <a:schemeClr val="tx2">
                  <a:lumMod val="75000"/>
                </a:schemeClr>
              </a:solidFill>
              <a:latin typeface="Times New Roman" pitchFamily="18" charset="0"/>
              <a:ea typeface="Arial Unicode MS" pitchFamily="50" charset="-128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z="4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Analytical properties of nonlinear response functions</a:t>
            </a:r>
            <a:endParaRPr kumimoji="1" lang="ja-JP" altLang="en-US" sz="4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" name="正方形/長方形 5"/>
          <p:cNvSpPr/>
          <p:nvPr/>
        </p:nvSpPr>
        <p:spPr>
          <a:xfrm>
            <a:off x="1045029" y="2946684"/>
            <a:ext cx="7126514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buFont typeface="Arial" pitchFamily="34" charset="0"/>
              <a:buChar char="•"/>
            </a:pP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Leegwater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and Mukamel, 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JCP </a:t>
            </a:r>
            <a:r>
              <a:rPr lang="en-US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102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, 2365 (1995)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</a:p>
          <a:p>
            <a:pPr eaLnBrk="1" hangingPunct="1">
              <a:buFont typeface="Arial" pitchFamily="34" charset="0"/>
              <a:buChar char="•"/>
            </a:pP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Mukamel, </a:t>
            </a:r>
            <a:r>
              <a:rPr lang="en-US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Khidekel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and </a:t>
            </a:r>
            <a:r>
              <a:rPr lang="en-US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Chernyak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PRE </a:t>
            </a:r>
            <a:r>
              <a:rPr lang="en-US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53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, R1 (1996)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</a:p>
          <a:p>
            <a:pPr eaLnBrk="1" hangingPunct="1">
              <a:buFont typeface="Arial" pitchFamily="34" charset="0"/>
              <a:buChar char="•"/>
            </a:pP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Mukamel, </a:t>
            </a:r>
            <a:r>
              <a:rPr lang="en-US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Piryatinski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and </a:t>
            </a:r>
            <a:r>
              <a:rPr lang="en-US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Chernyak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JCP </a:t>
            </a:r>
            <a:r>
              <a:rPr lang="en-US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110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, 1711 (1999)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</a:t>
            </a:r>
          </a:p>
          <a:p>
            <a:pPr>
              <a:buFont typeface="Arial" pitchFamily="34" charset="0"/>
              <a:buChar char="•"/>
            </a:pP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Williams and Loring, 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JCP </a:t>
            </a:r>
            <a:r>
              <a:rPr lang="en-US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113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, 10651 (2000)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</a:p>
          <a:p>
            <a:pPr>
              <a:buFont typeface="Arial" pitchFamily="34" charset="0"/>
              <a:buChar char="•"/>
            </a:pP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Wu and Cao, 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JCP </a:t>
            </a:r>
            <a:r>
              <a:rPr lang="en-US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115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, 5381 (2001)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de-DE" altLang="ja-JP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hangingPunct="1">
              <a:buFont typeface="Arial" pitchFamily="34" charset="0"/>
              <a:buChar char="•"/>
            </a:pP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Cao, Yang &amp; Wu, 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JCP </a:t>
            </a:r>
            <a:r>
              <a:rPr lang="en-US" altLang="ja-JP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116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, 3760 (2002)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; </a:t>
            </a:r>
            <a:r>
              <a:rPr lang="de-DE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/>
              </a:rPr>
              <a:t>3760 (2002)</a:t>
            </a:r>
            <a:r>
              <a:rPr lang="de-DE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</a:p>
          <a:p>
            <a:pPr eaLnBrk="1" hangingPunct="1">
              <a:buFont typeface="Arial" pitchFamily="34" charset="0"/>
              <a:buChar char="•"/>
            </a:pP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Kryskov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Cao, 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JCP </a:t>
            </a:r>
            <a:r>
              <a:rPr lang="en-US" altLang="ja-JP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122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, 024109 (2005)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 </a:t>
            </a:r>
          </a:p>
          <a:p>
            <a:pPr eaLnBrk="1" hangingPunct="1">
              <a:buFont typeface="Arial" pitchFamily="34" charset="0"/>
              <a:buChar char="•"/>
            </a:pPr>
            <a:r>
              <a:rPr lang="fr-FR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Noid &amp; Loring, </a:t>
            </a:r>
            <a:r>
              <a:rPr lang="fr-FR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JCP </a:t>
            </a:r>
            <a:r>
              <a:rPr lang="fr-FR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121</a:t>
            </a:r>
            <a:r>
              <a:rPr lang="fr-FR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, 7057 (2004)</a:t>
            </a:r>
            <a:endParaRPr lang="fr-FR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pitchFamily="34" charset="0"/>
              <a:buChar char="•"/>
            </a:pPr>
            <a:r>
              <a:rPr lang="fr-FR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Gruenbaum &amp; Loring, </a:t>
            </a:r>
            <a:r>
              <a:rPr lang="de-DE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2"/>
              </a:rPr>
              <a:t>JCP </a:t>
            </a:r>
            <a:r>
              <a:rPr lang="de-DE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2"/>
              </a:rPr>
              <a:t>128</a:t>
            </a:r>
            <a:r>
              <a:rPr lang="de-DE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2"/>
              </a:rPr>
              <a:t>, 124106 (2008)</a:t>
            </a:r>
            <a:endParaRPr lang="en-US" altLang="ja-JP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" name="正方形/長方形 3"/>
          <p:cNvSpPr>
            <a:spLocks noChangeArrowheads="1"/>
          </p:cNvSpPr>
          <p:nvPr/>
        </p:nvSpPr>
        <p:spPr bwMode="auto">
          <a:xfrm>
            <a:off x="708025" y="2309585"/>
            <a:ext cx="201295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latin typeface="Calibri" pitchFamily="34" charset="0"/>
              </a:rPr>
              <a:t>References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46075" y="354013"/>
            <a:ext cx="8370888" cy="1843087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6. Path integral approach to multidimensional spectroscopies</a:t>
            </a:r>
            <a:endParaRPr lang="ja-JP" altLang="en-US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49922" name="正方形/長方形 4"/>
          <p:cNvSpPr>
            <a:spLocks noChangeArrowheads="1"/>
          </p:cNvSpPr>
          <p:nvPr/>
        </p:nvSpPr>
        <p:spPr bwMode="auto">
          <a:xfrm>
            <a:off x="885825" y="3063875"/>
            <a:ext cx="6908800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sz="2000" dirty="0" smtClean="0">
                <a:latin typeface="Times New Roman" pitchFamily="18" charset="0"/>
                <a:cs typeface="Times New Roman" pitchFamily="18" charset="0"/>
              </a:rPr>
              <a:t> Tanimura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&amp; Mukamel,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3"/>
              </a:rPr>
              <a:t>PR</a:t>
            </a:r>
            <a:r>
              <a:rPr lang="en-US" altLang="ja-JP" sz="2000" b="1" dirty="0">
                <a:latin typeface="Times New Roman" pitchFamily="18" charset="0"/>
                <a:cs typeface="Times New Roman" pitchFamily="18" charset="0"/>
                <a:hlinkClick r:id="rId3"/>
              </a:rPr>
              <a:t>E47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3"/>
              </a:rPr>
              <a:t>, 118 (1993).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>
              <a:buFont typeface="Arial" charset="0"/>
              <a:buChar char="•"/>
            </a:pPr>
            <a:r>
              <a:rPr lang="en-US" altLang="ja-JP" sz="2000" dirty="0" smtClean="0">
                <a:latin typeface="Times New Roman" pitchFamily="18" charset="0"/>
                <a:cs typeface="Times New Roman" pitchFamily="18" charset="0"/>
              </a:rPr>
              <a:t> Tanimura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&amp; Mukamel,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4"/>
              </a:rPr>
              <a:t> </a:t>
            </a:r>
            <a:r>
              <a:rPr lang="de-DE" altLang="ja-JP" sz="2000" dirty="0">
                <a:latin typeface="Times New Roman" pitchFamily="18" charset="0"/>
                <a:cs typeface="Times New Roman" pitchFamily="18" charset="0"/>
                <a:hlinkClick r:id="rId4"/>
              </a:rPr>
              <a:t>JCP 99, 9496(1993</a:t>
            </a:r>
            <a:r>
              <a:rPr lang="de-DE" altLang="ja-JP" sz="2000" dirty="0" smtClean="0">
                <a:latin typeface="Times New Roman" pitchFamily="18" charset="0"/>
                <a:cs typeface="Times New Roman" pitchFamily="18" charset="0"/>
                <a:hlinkClick r:id="rId4"/>
              </a:rPr>
              <a:t>).</a:t>
            </a:r>
            <a:endParaRPr lang="de-DE" altLang="ja-JP" sz="2000" dirty="0" smtClean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Arial" charset="0"/>
              <a:buChar char="•"/>
            </a:pPr>
            <a:r>
              <a:rPr lang="en-US" altLang="ja-JP" sz="2000" dirty="0" smtClean="0">
                <a:latin typeface="Times New Roman" pitchFamily="18" charset="0"/>
                <a:cs typeface="Times New Roman" pitchFamily="18" charset="0"/>
              </a:rPr>
              <a:t> Okumura &amp; YT, </a:t>
            </a:r>
            <a:r>
              <a:rPr lang="en-US" altLang="ja-JP" sz="2000" dirty="0" smtClean="0">
                <a:latin typeface="Times New Roman" pitchFamily="18" charset="0"/>
                <a:cs typeface="Times New Roman" pitchFamily="18" charset="0"/>
                <a:hlinkClick r:id="rId5"/>
              </a:rPr>
              <a:t>PRE 53, 214 (1996).</a:t>
            </a:r>
            <a:endParaRPr lang="de-DE" altLang="ja-JP" sz="2000" dirty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Arial" charset="0"/>
              <a:buChar char="•"/>
            </a:pPr>
            <a:r>
              <a:rPr lang="en-US" altLang="ja-JP" sz="2000" dirty="0" smtClean="0">
                <a:latin typeface="Times New Roman" pitchFamily="18" charset="0"/>
                <a:cs typeface="Times New Roman" pitchFamily="18" charset="0"/>
              </a:rPr>
              <a:t> YT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&amp; Okumura,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6"/>
              </a:rPr>
              <a:t>JCP </a:t>
            </a:r>
            <a:r>
              <a:rPr lang="en-US" altLang="ja-JP" sz="2000" b="1" dirty="0">
                <a:latin typeface="Times New Roman" pitchFamily="18" charset="0"/>
                <a:cs typeface="Times New Roman" pitchFamily="18" charset="0"/>
                <a:hlinkClick r:id="rId6"/>
              </a:rPr>
              <a:t>106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6"/>
              </a:rPr>
              <a:t>, 2078 (1997).</a:t>
            </a:r>
            <a:endParaRPr lang="de-DE" altLang="ja-JP" sz="2000" dirty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Arial" charset="0"/>
              <a:buChar char="•"/>
            </a:pPr>
            <a:r>
              <a:rPr lang="de-DE" altLang="ja-JP" sz="20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Okumura &amp; Tanimura, </a:t>
            </a:r>
            <a:r>
              <a:rPr lang="en-US" altLang="ja-JP" sz="20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  <a:hlinkClick r:id="rId7"/>
              </a:rPr>
              <a:t>JCP </a:t>
            </a:r>
            <a:r>
              <a:rPr lang="en-US" altLang="ja-JP" sz="2000" b="1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  <a:hlinkClick r:id="rId7"/>
              </a:rPr>
              <a:t>107</a:t>
            </a:r>
            <a:r>
              <a:rPr lang="en-US" altLang="ja-JP" sz="20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  <a:hlinkClick r:id="rId7"/>
              </a:rPr>
              <a:t>, 2267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7"/>
              </a:rPr>
              <a:t>(1997)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>
              <a:buFont typeface="Arial" charset="0"/>
              <a:buChar char="•"/>
            </a:pP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Okumura, Jonas &amp; Tanimura,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8"/>
              </a:rPr>
              <a:t>Chem. Phys. </a:t>
            </a:r>
            <a:r>
              <a:rPr lang="en-US" altLang="ja-JP" sz="2000" b="1" dirty="0">
                <a:latin typeface="Times New Roman" pitchFamily="18" charset="0"/>
                <a:cs typeface="Times New Roman" pitchFamily="18" charset="0"/>
                <a:hlinkClick r:id="rId8"/>
              </a:rPr>
              <a:t>266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8"/>
              </a:rPr>
              <a:t>, 237(2001).</a:t>
            </a:r>
            <a:endParaRPr lang="en-US" altLang="ja-JP" sz="2000" dirty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Arial" charset="0"/>
              <a:buChar char="•"/>
            </a:pP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Suzuki and YT,</a:t>
            </a:r>
            <a:r>
              <a:rPr lang="en-US" altLang="ja-JP" sz="2000" i="1" dirty="0">
                <a:latin typeface="Times New Roman" pitchFamily="18" charset="0"/>
                <a:cs typeface="Times New Roman" pitchFamily="18" charset="0"/>
              </a:rPr>
              <a:t>  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9"/>
              </a:rPr>
              <a:t>JCP </a:t>
            </a:r>
            <a:r>
              <a:rPr lang="en-US" altLang="ja-JP" sz="2000" b="1" dirty="0">
                <a:latin typeface="Times New Roman" pitchFamily="18" charset="0"/>
                <a:cs typeface="Times New Roman" pitchFamily="18" charset="0"/>
                <a:hlinkClick r:id="rId9"/>
              </a:rPr>
              <a:t>119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  <a:hlinkClick r:id="rId9"/>
              </a:rPr>
              <a:t>, 1650 (2003).</a:t>
            </a:r>
            <a:r>
              <a:rPr lang="en-US" altLang="ja-JP" sz="2000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849923" name="正方形/長方形 4"/>
          <p:cNvSpPr>
            <a:spLocks noChangeArrowheads="1"/>
          </p:cNvSpPr>
          <p:nvPr/>
        </p:nvSpPr>
        <p:spPr bwMode="auto">
          <a:xfrm>
            <a:off x="808038" y="2397125"/>
            <a:ext cx="2279650" cy="585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>
                <a:latin typeface="Arial Unicode MS"/>
                <a:ea typeface="Arial Unicode MS"/>
                <a:cs typeface="Arial Unicode MS"/>
              </a:rPr>
              <a:t>References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" name="Rectangle 4"/>
          <p:cNvSpPr>
            <a:spLocks noGrp="1" noChangeArrowheads="1"/>
          </p:cNvSpPr>
          <p:nvPr>
            <p:ph type="title"/>
          </p:nvPr>
        </p:nvSpPr>
        <p:spPr>
          <a:xfrm>
            <a:off x="0" y="258763"/>
            <a:ext cx="8208963" cy="865187"/>
          </a:xfrm>
          <a:solidFill>
            <a:srgbClr val="FFFFFF"/>
          </a:solidFill>
        </p:spPr>
        <p:txBody>
          <a:bodyPr rtlCol="0" anchor="t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Path Integrals</a:t>
            </a:r>
            <a:endParaRPr lang="ja-JP" altLang="en-US" sz="2400" dirty="0"/>
          </a:p>
        </p:txBody>
      </p:sp>
      <p:graphicFrame>
        <p:nvGraphicFramePr>
          <p:cNvPr id="162818" name="Object 2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979613" y="1851025"/>
          <a:ext cx="3616325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258" name="Equation" r:id="rId3" imgW="3619440" imgH="838080" progId="Equation.DSMT4">
                  <p:embed/>
                </p:oleObj>
              </mc:Choice>
              <mc:Fallback>
                <p:oleObj name="Equation" r:id="rId3" imgW="361944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79613" y="1851025"/>
                        <a:ext cx="3616325" cy="838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19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4937885" y="1649481"/>
          <a:ext cx="65087" cy="130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259" name="Equation" r:id="rId5" imgW="114120" imgH="177480" progId="Equation.DSMT4">
                  <p:embed/>
                </p:oleObj>
              </mc:Choice>
              <mc:Fallback>
                <p:oleObj name="Equation" r:id="rId5" imgW="11412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37885" y="1649481"/>
                        <a:ext cx="65087" cy="1301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20" name="Object 4"/>
          <p:cNvGraphicFramePr>
            <a:graphicFrameLocks noChangeAspect="1"/>
          </p:cNvGraphicFramePr>
          <p:nvPr/>
        </p:nvGraphicFramePr>
        <p:xfrm>
          <a:off x="3924156" y="1196398"/>
          <a:ext cx="9398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260" name="Equation" r:id="rId7" imgW="711000" imgH="482400" progId="Equation.DSMT4">
                  <p:embed/>
                </p:oleObj>
              </mc:Choice>
              <mc:Fallback>
                <p:oleObj name="Equation" r:id="rId7" imgW="71100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4156" y="1196398"/>
                        <a:ext cx="939800" cy="482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21" name="Object 5"/>
          <p:cNvGraphicFramePr>
            <a:graphicFrameLocks noChangeAspect="1"/>
          </p:cNvGraphicFramePr>
          <p:nvPr/>
        </p:nvGraphicFramePr>
        <p:xfrm>
          <a:off x="4514850" y="3340100"/>
          <a:ext cx="114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261" name="Equation" r:id="rId9" imgW="114120" imgH="177480" progId="Equation.DSMT4">
                  <p:embed/>
                </p:oleObj>
              </mc:Choice>
              <mc:Fallback>
                <p:oleObj name="Equation" r:id="rId9" imgW="11412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40100"/>
                        <a:ext cx="114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8" name="Text Box 17"/>
          <p:cNvSpPr txBox="1">
            <a:spLocks noChangeArrowheads="1"/>
          </p:cNvSpPr>
          <p:nvPr/>
        </p:nvSpPr>
        <p:spPr bwMode="auto">
          <a:xfrm>
            <a:off x="1909763" y="3141663"/>
            <a:ext cx="38862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2822" name="Object 6"/>
          <p:cNvGraphicFramePr>
            <a:graphicFrameLocks noChangeAspect="1"/>
          </p:cNvGraphicFramePr>
          <p:nvPr/>
        </p:nvGraphicFramePr>
        <p:xfrm>
          <a:off x="2091770" y="2796224"/>
          <a:ext cx="2663825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262" name="Equation" r:id="rId11" imgW="2666880" imgH="774360" progId="Equation.DSMT4">
                  <p:embed/>
                </p:oleObj>
              </mc:Choice>
              <mc:Fallback>
                <p:oleObj name="Equation" r:id="rId11" imgW="2666880" imgH="774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91770" y="2796224"/>
                        <a:ext cx="2663825" cy="774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29" name="Text Box 19"/>
          <p:cNvSpPr txBox="1">
            <a:spLocks noChangeArrowheads="1"/>
          </p:cNvSpPr>
          <p:nvPr/>
        </p:nvSpPr>
        <p:spPr bwMode="auto">
          <a:xfrm>
            <a:off x="1619250" y="3933825"/>
            <a:ext cx="367506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2823" name="Object 7"/>
          <p:cNvGraphicFramePr>
            <a:graphicFrameLocks noChangeAspect="1"/>
          </p:cNvGraphicFramePr>
          <p:nvPr/>
        </p:nvGraphicFramePr>
        <p:xfrm>
          <a:off x="2360590" y="3799125"/>
          <a:ext cx="3082925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263" name="Equation" r:id="rId13" imgW="3085920" imgH="583920" progId="Equation.DSMT4">
                  <p:embed/>
                </p:oleObj>
              </mc:Choice>
              <mc:Fallback>
                <p:oleObj name="Equation" r:id="rId13" imgW="308592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60590" y="3799125"/>
                        <a:ext cx="3082925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2830" name="Text Box 21"/>
          <p:cNvSpPr txBox="1">
            <a:spLocks noChangeArrowheads="1"/>
          </p:cNvSpPr>
          <p:nvPr/>
        </p:nvSpPr>
        <p:spPr bwMode="auto">
          <a:xfrm>
            <a:off x="1979613" y="4714875"/>
            <a:ext cx="10795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ja-JP" altLang="ja-JP">
              <a:latin typeface="Calibri" pitchFamily="34" charset="0"/>
            </a:endParaRPr>
          </a:p>
        </p:txBody>
      </p:sp>
      <p:sp>
        <p:nvSpPr>
          <p:cNvPr id="162831" name="Text Box 23"/>
          <p:cNvSpPr txBox="1">
            <a:spLocks noChangeArrowheads="1"/>
          </p:cNvSpPr>
          <p:nvPr/>
        </p:nvSpPr>
        <p:spPr bwMode="auto">
          <a:xfrm>
            <a:off x="2032000" y="4441825"/>
            <a:ext cx="131603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2824" name="Object 8"/>
          <p:cNvGraphicFramePr>
            <a:graphicFrameLocks noChangeAspect="1"/>
          </p:cNvGraphicFramePr>
          <p:nvPr/>
        </p:nvGraphicFramePr>
        <p:xfrm>
          <a:off x="2438575" y="4718012"/>
          <a:ext cx="1800225" cy="400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264" name="Equation" r:id="rId15" imgW="914400" imgH="203040" progId="Equation.DSMT4">
                  <p:embed/>
                </p:oleObj>
              </mc:Choice>
              <mc:Fallback>
                <p:oleObj name="Equation" r:id="rId15" imgW="91440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38575" y="4718012"/>
                        <a:ext cx="1800225" cy="400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2825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05077131"/>
              </p:ext>
            </p:extLst>
          </p:nvPr>
        </p:nvGraphicFramePr>
        <p:xfrm>
          <a:off x="1620838" y="5491163"/>
          <a:ext cx="1231900" cy="43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265" name="Equation" r:id="rId17" imgW="1231560" imgH="431640" progId="Equation.DSMT4">
                  <p:embed/>
                </p:oleObj>
              </mc:Choice>
              <mc:Fallback>
                <p:oleObj name="Equation" r:id="rId17" imgW="1231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20838" y="5491163"/>
                        <a:ext cx="1231900" cy="438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2832" name="Picture 27" descr="spsk200207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8027988" y="260350"/>
            <a:ext cx="939800" cy="1323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22890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91237723"/>
              </p:ext>
            </p:extLst>
          </p:nvPr>
        </p:nvGraphicFramePr>
        <p:xfrm>
          <a:off x="2776538" y="5456238"/>
          <a:ext cx="37465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266" name="Equation" r:id="rId20" imgW="3746160" imgH="431640" progId="Equation.DSMT4">
                  <p:embed/>
                </p:oleObj>
              </mc:Choice>
              <mc:Fallback>
                <p:oleObj name="Equation" r:id="rId20" imgW="37461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76538" y="5456238"/>
                        <a:ext cx="37465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2891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66353901"/>
              </p:ext>
            </p:extLst>
          </p:nvPr>
        </p:nvGraphicFramePr>
        <p:xfrm>
          <a:off x="2794363" y="5276124"/>
          <a:ext cx="1447800" cy="927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267" name="Equation" r:id="rId22" imgW="1447560" imgH="927000" progId="Equation.DSMT4">
                  <p:embed/>
                </p:oleObj>
              </mc:Choice>
              <mc:Fallback>
                <p:oleObj name="Equation" r:id="rId22" imgW="1447560" imgH="927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94363" y="5276124"/>
                        <a:ext cx="1447800" cy="927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正方形/長方形 19"/>
          <p:cNvSpPr/>
          <p:nvPr/>
        </p:nvSpPr>
        <p:spPr>
          <a:xfrm>
            <a:off x="866204" y="1194712"/>
            <a:ext cx="710643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/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Schrödinger eq. is   (               is the wave function)</a:t>
            </a:r>
          </a:p>
        </p:txBody>
      </p:sp>
      <p:sp>
        <p:nvSpPr>
          <p:cNvPr id="21" name="正方形/長方形 20"/>
          <p:cNvSpPr/>
          <p:nvPr/>
        </p:nvSpPr>
        <p:spPr>
          <a:xfrm>
            <a:off x="953290" y="2940781"/>
            <a:ext cx="64972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/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where                                    Formal solution is</a:t>
            </a:r>
          </a:p>
        </p:txBody>
      </p:sp>
      <p:sp>
        <p:nvSpPr>
          <p:cNvPr id="22" name="正方形/長方形 21"/>
          <p:cNvSpPr/>
          <p:nvPr/>
        </p:nvSpPr>
        <p:spPr>
          <a:xfrm>
            <a:off x="935873" y="4686850"/>
            <a:ext cx="74254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/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By setting                      , the above eq. is rewritten as</a:t>
            </a:r>
          </a:p>
        </p:txBody>
      </p:sp>
    </p:spTree>
    <p:extLst>
      <p:ext uri="{BB962C8B-B14F-4D97-AF65-F5344CB8AC3E}">
        <p14:creationId xmlns:p14="http://schemas.microsoft.com/office/powerpoint/2010/main" val="628676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28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2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62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62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22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2" dur="500"/>
                                        <p:tgtEl>
                                          <p:spTgt spid="1228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22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3843" name="Object 3"/>
          <p:cNvGraphicFramePr>
            <a:graphicFrameLocks noGrp="1" noChangeAspect="1"/>
          </p:cNvGraphicFramePr>
          <p:nvPr>
            <p:ph sz="quarter" idx="3"/>
            <p:extLst>
              <p:ext uri="{D42A27DB-BD31-4B8C-83A1-F6EECF244321}">
                <p14:modId xmlns:p14="http://schemas.microsoft.com/office/powerpoint/2010/main" val="578573144"/>
              </p:ext>
            </p:extLst>
          </p:nvPr>
        </p:nvGraphicFramePr>
        <p:xfrm>
          <a:off x="1049338" y="2795588"/>
          <a:ext cx="7288212" cy="525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82" name="Equation" r:id="rId3" imgW="4051080" imgH="291960" progId="Equation.DSMT4">
                  <p:embed/>
                </p:oleObj>
              </mc:Choice>
              <mc:Fallback>
                <p:oleObj name="Equation" r:id="rId3" imgW="405108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9338" y="2795588"/>
                        <a:ext cx="7288212" cy="5254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912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0914865"/>
              </p:ext>
            </p:extLst>
          </p:nvPr>
        </p:nvGraphicFramePr>
        <p:xfrm>
          <a:off x="1517650" y="2852738"/>
          <a:ext cx="67945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83" name="Equation" r:id="rId5" imgW="6794280" imgH="507960" progId="Equation.DSMT4">
                  <p:embed/>
                </p:oleObj>
              </mc:Choice>
              <mc:Fallback>
                <p:oleObj name="Equation" r:id="rId5" imgW="679428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17650" y="2852738"/>
                        <a:ext cx="67945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846" name="Text Box 11"/>
          <p:cNvSpPr txBox="1">
            <a:spLocks noChangeArrowheads="1"/>
          </p:cNvSpPr>
          <p:nvPr/>
        </p:nvSpPr>
        <p:spPr bwMode="auto">
          <a:xfrm>
            <a:off x="652463" y="1125538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3842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2288055" y="1154654"/>
          <a:ext cx="2536825" cy="706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84" name="Equation" r:id="rId7" imgW="1002960" imgH="279360" progId="Equation.DSMT4">
                  <p:embed/>
                </p:oleObj>
              </mc:Choice>
              <mc:Fallback>
                <p:oleObj name="Equation" r:id="rId7" imgW="100296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8055" y="1154654"/>
                        <a:ext cx="2536825" cy="7064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44" name="Object 4"/>
          <p:cNvGraphicFramePr>
            <a:graphicFrameLocks noChangeAspect="1"/>
          </p:cNvGraphicFramePr>
          <p:nvPr/>
        </p:nvGraphicFramePr>
        <p:xfrm>
          <a:off x="2341892" y="4029288"/>
          <a:ext cx="1668462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85" name="Equation" r:id="rId9" imgW="799920" imgH="253800" progId="Equation.DSMT4">
                  <p:embed/>
                </p:oleObj>
              </mc:Choice>
              <mc:Fallback>
                <p:oleObj name="Equation" r:id="rId9" imgW="79992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41892" y="4029288"/>
                        <a:ext cx="1668462" cy="530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45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15845149"/>
              </p:ext>
            </p:extLst>
          </p:nvPr>
        </p:nvGraphicFramePr>
        <p:xfrm>
          <a:off x="1016000" y="4752975"/>
          <a:ext cx="6518275" cy="1101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86" name="Equation" r:id="rId11" imgW="2705040" imgH="457200" progId="Equation.DSMT4">
                  <p:embed/>
                </p:oleObj>
              </mc:Choice>
              <mc:Fallback>
                <p:oleObj name="Equation" r:id="rId11" imgW="270504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6000" y="4752975"/>
                        <a:ext cx="6518275" cy="1101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910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5690529"/>
              </p:ext>
            </p:extLst>
          </p:nvPr>
        </p:nvGraphicFramePr>
        <p:xfrm>
          <a:off x="2690813" y="2841625"/>
          <a:ext cx="34671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87" name="Equation" r:id="rId13" imgW="3466800" imgH="431640" progId="Equation.DSMT4">
                  <p:embed/>
                </p:oleObj>
              </mc:Choice>
              <mc:Fallback>
                <p:oleObj name="Equation" r:id="rId13" imgW="3466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90813" y="2841625"/>
                        <a:ext cx="34671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913" name="Object 9"/>
          <p:cNvGraphicFramePr>
            <a:graphicFrameLocks noChangeAspect="1"/>
          </p:cNvGraphicFramePr>
          <p:nvPr/>
        </p:nvGraphicFramePr>
        <p:xfrm>
          <a:off x="2443980" y="3628902"/>
          <a:ext cx="16732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88" name="Equation" r:id="rId15" imgW="1676160" imgH="431640" progId="Equation.DSMT4">
                  <p:embed/>
                </p:oleObj>
              </mc:Choice>
              <mc:Fallback>
                <p:oleObj name="Equation" r:id="rId15" imgW="16761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43980" y="3628902"/>
                        <a:ext cx="1673225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914" name="Object 10"/>
          <p:cNvGraphicFramePr>
            <a:graphicFrameLocks noChangeAspect="1"/>
          </p:cNvGraphicFramePr>
          <p:nvPr/>
        </p:nvGraphicFramePr>
        <p:xfrm>
          <a:off x="4363863" y="3623187"/>
          <a:ext cx="12414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89" name="Equation" r:id="rId17" imgW="1244520" imgH="431640" progId="Equation.DSMT4">
                  <p:embed/>
                </p:oleObj>
              </mc:Choice>
              <mc:Fallback>
                <p:oleObj name="Equation" r:id="rId17" imgW="12445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63863" y="3623187"/>
                        <a:ext cx="1241425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10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 rot="17449711">
            <a:off x="3079253" y="3331715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" name="Picture 10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 rot="17449711">
            <a:off x="4659090" y="3353228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10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 rot="17449711">
            <a:off x="6058609" y="3389600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" name="正方形/長方形 18"/>
          <p:cNvSpPr/>
          <p:nvPr/>
        </p:nvSpPr>
        <p:spPr>
          <a:xfrm>
            <a:off x="762214" y="571282"/>
            <a:ext cx="613982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By inserting the completeness relation of  </a:t>
            </a:r>
            <a:r>
              <a:rPr lang="en-US" altLang="ja-JP" sz="2400" i="1" dirty="0" smtClean="0">
                <a:solidFill>
                  <a:srgbClr val="0000CC"/>
                </a:solidFill>
                <a:latin typeface="Times New Roman" pitchFamily="18" charset="0"/>
                <a:ea typeface="Arial Unicode MS"/>
                <a:cs typeface="Times New Roman" pitchFamily="18" charset="0"/>
              </a:rPr>
              <a:t>q</a:t>
            </a:r>
            <a:r>
              <a:rPr lang="en-US" altLang="ja-JP" sz="2400" i="1" dirty="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,</a:t>
            </a:r>
          </a:p>
        </p:txBody>
      </p:sp>
      <p:sp>
        <p:nvSpPr>
          <p:cNvPr id="20" name="正方形/長方形 19"/>
          <p:cNvSpPr/>
          <p:nvPr/>
        </p:nvSpPr>
        <p:spPr>
          <a:xfrm>
            <a:off x="925372" y="2154449"/>
            <a:ext cx="372730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to the each slice, we have</a:t>
            </a:r>
          </a:p>
        </p:txBody>
      </p:sp>
      <p:graphicFrame>
        <p:nvGraphicFramePr>
          <p:cNvPr id="123915" name="Object 11"/>
          <p:cNvGraphicFramePr>
            <a:graphicFrameLocks noChangeAspect="1"/>
          </p:cNvGraphicFramePr>
          <p:nvPr/>
        </p:nvGraphicFramePr>
        <p:xfrm>
          <a:off x="5920945" y="3668173"/>
          <a:ext cx="1658937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90" name="Equation" r:id="rId20" imgW="1663560" imgH="431640" progId="Equation.DSMT4">
                  <p:embed/>
                </p:oleObj>
              </mc:Choice>
              <mc:Fallback>
                <p:oleObj name="Equation" r:id="rId20" imgW="1663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0945" y="3668173"/>
                        <a:ext cx="1658937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正方形/長方形 21"/>
          <p:cNvSpPr/>
          <p:nvPr/>
        </p:nvSpPr>
        <p:spPr>
          <a:xfrm>
            <a:off x="857224" y="4060969"/>
            <a:ext cx="45528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By setting                      we have</a:t>
            </a:r>
          </a:p>
        </p:txBody>
      </p:sp>
    </p:spTree>
    <p:extLst>
      <p:ext uri="{BB962C8B-B14F-4D97-AF65-F5344CB8AC3E}">
        <p14:creationId xmlns:p14="http://schemas.microsoft.com/office/powerpoint/2010/main" val="3467205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23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1239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239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3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3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39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39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39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39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" dur="500"/>
                                        <p:tgtEl>
                                          <p:spTgt spid="1239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" dur="500"/>
                                        <p:tgtEl>
                                          <p:spTgt spid="1239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7" dur="500"/>
                                        <p:tgtEl>
                                          <p:spTgt spid="1239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9" dur="500"/>
                                        <p:tgtEl>
                                          <p:spTgt spid="1239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163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163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163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199335"/>
            <a:ext cx="8229600" cy="1143000"/>
          </a:xfrm>
        </p:spPr>
        <p:txBody>
          <a:bodyPr/>
          <a:lstStyle/>
          <a:p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altLang="ja-JP" baseline="30000" dirty="0" smtClean="0">
                <a:latin typeface="Times New Roman" pitchFamily="18" charset="0"/>
                <a:cs typeface="Times New Roman" pitchFamily="18" charset="0"/>
              </a:rPr>
              <a:t>st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 &amp; 2</a:t>
            </a:r>
            <a:r>
              <a:rPr lang="en-US" altLang="ja-JP" baseline="30000" dirty="0" smtClean="0">
                <a:latin typeface="Times New Roman" pitchFamily="18" charset="0"/>
                <a:cs typeface="Times New Roman" pitchFamily="18" charset="0"/>
              </a:rPr>
              <a:t>nd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-order expansion term</a:t>
            </a:r>
            <a:endParaRPr kumimoji="1"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5061" name="Object 5"/>
          <p:cNvGraphicFramePr>
            <a:graphicFrameLocks noChangeAspect="1"/>
          </p:cNvGraphicFramePr>
          <p:nvPr/>
        </p:nvGraphicFramePr>
        <p:xfrm>
          <a:off x="576263" y="2680079"/>
          <a:ext cx="34671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4" name="Equation" r:id="rId3" imgW="3466800" imgH="571320" progId="Equation.DSMT4">
                  <p:embed/>
                </p:oleObj>
              </mc:Choice>
              <mc:Fallback>
                <p:oleObj name="Equation" r:id="rId3" imgW="346680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6263" y="2680079"/>
                        <a:ext cx="34671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テキスト ボックス 7"/>
          <p:cNvSpPr txBox="1"/>
          <p:nvPr/>
        </p:nvSpPr>
        <p:spPr>
          <a:xfrm>
            <a:off x="500034" y="1142984"/>
            <a:ext cx="17835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 smtClean="0"/>
              <a:t>Differential eq.</a:t>
            </a:r>
            <a:r>
              <a:rPr lang="ja-JP" altLang="en-US" dirty="0" smtClean="0"/>
              <a:t>：</a:t>
            </a:r>
            <a:endParaRPr kumimoji="1" lang="ja-JP" altLang="en-US" dirty="0"/>
          </a:p>
        </p:txBody>
      </p:sp>
      <p:sp>
        <p:nvSpPr>
          <p:cNvPr id="9" name="テキスト ボックス 8"/>
          <p:cNvSpPr txBox="1"/>
          <p:nvPr/>
        </p:nvSpPr>
        <p:spPr>
          <a:xfrm>
            <a:off x="575878" y="2166361"/>
            <a:ext cx="20185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 smtClean="0"/>
              <a:t>Integral equation</a:t>
            </a:r>
            <a:r>
              <a:rPr lang="ja-JP" altLang="en-US" dirty="0" smtClean="0"/>
              <a:t>：</a:t>
            </a:r>
            <a:endParaRPr kumimoji="1" lang="ja-JP" altLang="en-US" dirty="0"/>
          </a:p>
        </p:txBody>
      </p:sp>
      <p:graphicFrame>
        <p:nvGraphicFramePr>
          <p:cNvPr id="45063" name="Object 7"/>
          <p:cNvGraphicFramePr>
            <a:graphicFrameLocks noChangeAspect="1"/>
          </p:cNvGraphicFramePr>
          <p:nvPr/>
        </p:nvGraphicFramePr>
        <p:xfrm>
          <a:off x="4076700" y="2251454"/>
          <a:ext cx="36449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5" name="Equation" r:id="rId5" imgW="3644640" imgH="571320" progId="Equation.DSMT4">
                  <p:embed/>
                </p:oleObj>
              </mc:Choice>
              <mc:Fallback>
                <p:oleObj name="Equation" r:id="rId5" imgW="364464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76700" y="2251454"/>
                        <a:ext cx="36449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4" name="Object 8"/>
          <p:cNvGraphicFramePr>
            <a:graphicFrameLocks noChangeAspect="1"/>
          </p:cNvGraphicFramePr>
          <p:nvPr/>
        </p:nvGraphicFramePr>
        <p:xfrm>
          <a:off x="601663" y="3465892"/>
          <a:ext cx="58928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6" name="Equation" r:id="rId7" imgW="5892480" imgH="622080" progId="Equation.DSMT4">
                  <p:embed/>
                </p:oleObj>
              </mc:Choice>
              <mc:Fallback>
                <p:oleObj name="Equation" r:id="rId7" imgW="589248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1663" y="3465892"/>
                        <a:ext cx="58928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5" name="Object 9"/>
          <p:cNvGraphicFramePr>
            <a:graphicFrameLocks noChangeAspect="1"/>
          </p:cNvGraphicFramePr>
          <p:nvPr/>
        </p:nvGraphicFramePr>
        <p:xfrm>
          <a:off x="868363" y="3465892"/>
          <a:ext cx="68072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7" name="Equation" r:id="rId9" imgW="6806880" imgH="571320" progId="Equation.DSMT4">
                  <p:embed/>
                </p:oleObj>
              </mc:Choice>
              <mc:Fallback>
                <p:oleObj name="Equation" r:id="rId9" imgW="680688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8363" y="3465892"/>
                        <a:ext cx="68072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6" name="Object 10"/>
          <p:cNvGraphicFramePr>
            <a:graphicFrameLocks noChangeAspect="1"/>
          </p:cNvGraphicFramePr>
          <p:nvPr/>
        </p:nvGraphicFramePr>
        <p:xfrm>
          <a:off x="5359400" y="2751517"/>
          <a:ext cx="37846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8" name="Equation" r:id="rId11" imgW="3784320" imgH="571320" progId="Equation.DSMT4">
                  <p:embed/>
                </p:oleObj>
              </mc:Choice>
              <mc:Fallback>
                <p:oleObj name="Equation" r:id="rId11" imgW="378432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59400" y="2751517"/>
                        <a:ext cx="37846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7" name="Object 11"/>
          <p:cNvGraphicFramePr>
            <a:graphicFrameLocks noChangeAspect="1"/>
          </p:cNvGraphicFramePr>
          <p:nvPr/>
        </p:nvGraphicFramePr>
        <p:xfrm>
          <a:off x="558800" y="4325393"/>
          <a:ext cx="831850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9" name="Equation" r:id="rId13" imgW="8318160" imgH="558720" progId="Equation.DSMT4">
                  <p:embed/>
                </p:oleObj>
              </mc:Choice>
              <mc:Fallback>
                <p:oleObj name="Equation" r:id="rId13" imgW="831816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8800" y="4325393"/>
                        <a:ext cx="8318500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5068" name="Object 12"/>
          <p:cNvGraphicFramePr>
            <a:graphicFrameLocks noChangeAspect="1"/>
          </p:cNvGraphicFramePr>
          <p:nvPr/>
        </p:nvGraphicFramePr>
        <p:xfrm>
          <a:off x="608013" y="4312693"/>
          <a:ext cx="7226300" cy="611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0" name="Equation" r:id="rId15" imgW="7226280" imgH="571320" progId="Equation.DSMT4">
                  <p:embed/>
                </p:oleObj>
              </mc:Choice>
              <mc:Fallback>
                <p:oleObj name="Equation" r:id="rId15" imgW="722628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013" y="4312693"/>
                        <a:ext cx="7226300" cy="611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5070" name="Picture 14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 rot="18614444">
            <a:off x="3629434" y="2609391"/>
            <a:ext cx="271108" cy="176729"/>
          </a:xfrm>
          <a:prstGeom prst="rect">
            <a:avLst/>
          </a:prstGeom>
          <a:noFill/>
        </p:spPr>
      </p:pic>
      <p:pic>
        <p:nvPicPr>
          <p:cNvPr id="20" name="Picture 10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1298729">
            <a:off x="6655566" y="3315747"/>
            <a:ext cx="267831" cy="183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" name="Picture 10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3723558">
            <a:off x="3542013" y="3313144"/>
            <a:ext cx="294397" cy="201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" name="Picture 14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 rot="18614444">
            <a:off x="7020712" y="4044547"/>
            <a:ext cx="271108" cy="176729"/>
          </a:xfrm>
          <a:prstGeom prst="rect">
            <a:avLst/>
          </a:prstGeom>
          <a:noFill/>
        </p:spPr>
      </p:pic>
      <p:graphicFrame>
        <p:nvGraphicFramePr>
          <p:cNvPr id="2309130" name="Object 10"/>
          <p:cNvGraphicFramePr>
            <a:graphicFrameLocks noChangeAspect="1"/>
          </p:cNvGraphicFramePr>
          <p:nvPr/>
        </p:nvGraphicFramePr>
        <p:xfrm>
          <a:off x="2486002" y="1353806"/>
          <a:ext cx="2486025" cy="569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1" name="Equation" r:id="rId19" imgW="2489040" imgH="571320" progId="Equation.DSMT4">
                  <p:embed/>
                </p:oleObj>
              </mc:Choice>
              <mc:Fallback>
                <p:oleObj name="Equation" r:id="rId19" imgW="248904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86002" y="1353806"/>
                        <a:ext cx="2486025" cy="5699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" name="Picture 10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17449711">
            <a:off x="2743910" y="4890448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" name="Picture 10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17973214">
            <a:off x="5972815" y="4893558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" name="テキスト ボックス 21"/>
          <p:cNvSpPr txBox="1"/>
          <p:nvPr/>
        </p:nvSpPr>
        <p:spPr>
          <a:xfrm>
            <a:off x="1551913" y="5118566"/>
            <a:ext cx="26773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 smtClean="0"/>
              <a:t>1</a:t>
            </a:r>
            <a:r>
              <a:rPr lang="en-US" altLang="ja-JP" baseline="30000" dirty="0" smtClean="0"/>
              <a:t>st</a:t>
            </a:r>
            <a:r>
              <a:rPr lang="en-US" altLang="ja-JP" dirty="0" smtClean="0"/>
              <a:t> order expansion term</a:t>
            </a:r>
            <a:endParaRPr kumimoji="1" lang="ja-JP" altLang="en-US" dirty="0"/>
          </a:p>
        </p:txBody>
      </p:sp>
      <p:sp>
        <p:nvSpPr>
          <p:cNvPr id="23" name="テキスト ボックス 22"/>
          <p:cNvSpPr txBox="1"/>
          <p:nvPr/>
        </p:nvSpPr>
        <p:spPr>
          <a:xfrm>
            <a:off x="5119764" y="5149061"/>
            <a:ext cx="27270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 smtClean="0"/>
              <a:t>2</a:t>
            </a:r>
            <a:r>
              <a:rPr lang="en-US" altLang="ja-JP" baseline="30000" dirty="0" smtClean="0"/>
              <a:t>nd</a:t>
            </a:r>
            <a:r>
              <a:rPr lang="en-US" altLang="ja-JP" dirty="0" smtClean="0"/>
              <a:t> order expansion term</a:t>
            </a:r>
            <a:endParaRPr kumimoji="1" lang="ja-JP" altLang="en-US" dirty="0"/>
          </a:p>
        </p:txBody>
      </p:sp>
      <p:graphicFrame>
        <p:nvGraphicFramePr>
          <p:cNvPr id="2309131" name="Object 11"/>
          <p:cNvGraphicFramePr>
            <a:graphicFrameLocks noChangeAspect="1"/>
          </p:cNvGraphicFramePr>
          <p:nvPr/>
        </p:nvGraphicFramePr>
        <p:xfrm>
          <a:off x="739775" y="5430838"/>
          <a:ext cx="6997700" cy="1263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02" name="Equation" r:id="rId21" imgW="6997680" imgH="1180800" progId="Equation.DSMT4">
                  <p:embed/>
                </p:oleObj>
              </mc:Choice>
              <mc:Fallback>
                <p:oleObj name="Equation" r:id="rId21" imgW="6997680" imgH="1180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9775" y="5430838"/>
                        <a:ext cx="6997700" cy="1263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テキスト ボックス 23"/>
          <p:cNvSpPr txBox="1"/>
          <p:nvPr/>
        </p:nvSpPr>
        <p:spPr>
          <a:xfrm>
            <a:off x="387084" y="5021019"/>
            <a:ext cx="26853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 smtClean="0"/>
              <a:t>In </a:t>
            </a:r>
            <a:r>
              <a:rPr lang="en-US" altLang="ja-JP" dirty="0" err="1" smtClean="0"/>
              <a:t>Schraedinger</a:t>
            </a:r>
            <a:r>
              <a:rPr lang="en-US" altLang="ja-JP" dirty="0" smtClean="0"/>
              <a:t> picture</a:t>
            </a:r>
            <a:r>
              <a:rPr lang="ja-JP" altLang="en-US" dirty="0" smtClean="0"/>
              <a:t>：</a:t>
            </a:r>
            <a:endParaRPr kumimoji="1"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5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45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" dur="500"/>
                                        <p:tgtEl>
                                          <p:spTgt spid="450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5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5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7" dur="500"/>
                                        <p:tgtEl>
                                          <p:spTgt spid="450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45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45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7" dur="500"/>
                                        <p:tgtEl>
                                          <p:spTgt spid="450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45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2" dur="500"/>
                                        <p:tgtEl>
                                          <p:spTgt spid="450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45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9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2309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22" grpId="0"/>
      <p:bldP spid="22" grpId="1"/>
      <p:bldP spid="23" grpId="0"/>
      <p:bldP spid="23" grpId="1"/>
      <p:bldP spid="24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70" name="Text Box 2"/>
          <p:cNvSpPr txBox="1">
            <a:spLocks noChangeArrowheads="1"/>
          </p:cNvSpPr>
          <p:nvPr/>
        </p:nvSpPr>
        <p:spPr bwMode="auto">
          <a:xfrm>
            <a:off x="652463" y="1125538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4866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25588" y="1339850"/>
          <a:ext cx="4975225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06" name="Equation" r:id="rId3" imgW="5613120" imgH="558720" progId="Equation.DSMT4">
                  <p:embed/>
                </p:oleObj>
              </mc:Choice>
              <mc:Fallback>
                <p:oleObj name="Equation" r:id="rId3" imgW="561312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5588" y="1339850"/>
                        <a:ext cx="4975225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67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2659063" y="2944813"/>
          <a:ext cx="2184400" cy="561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07" name="Equation" r:id="rId5" imgW="2273040" imgH="583920" progId="Equation.DSMT4">
                  <p:embed/>
                </p:oleObj>
              </mc:Choice>
              <mc:Fallback>
                <p:oleObj name="Equation" r:id="rId5" imgW="227304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2944813"/>
                        <a:ext cx="2184400" cy="561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33" name="Object 5"/>
          <p:cNvGraphicFramePr>
            <a:graphicFrameLocks noChangeAspect="1"/>
          </p:cNvGraphicFramePr>
          <p:nvPr/>
        </p:nvGraphicFramePr>
        <p:xfrm>
          <a:off x="1877640" y="4548188"/>
          <a:ext cx="3698875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08" name="Equation" r:id="rId7" imgW="3733560" imgH="558720" progId="Equation.DSMT4">
                  <p:embed/>
                </p:oleObj>
              </mc:Choice>
              <mc:Fallback>
                <p:oleObj name="Equation" r:id="rId7" imgW="373356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77640" y="4548188"/>
                        <a:ext cx="3698875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34" name="Object 6"/>
          <p:cNvGraphicFramePr>
            <a:graphicFrameLocks noChangeAspect="1"/>
          </p:cNvGraphicFramePr>
          <p:nvPr/>
        </p:nvGraphicFramePr>
        <p:xfrm>
          <a:off x="1177348" y="4512438"/>
          <a:ext cx="5499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09" name="Equation" r:id="rId9" imgW="5499000" imgH="609480" progId="Equation.DSMT4">
                  <p:embed/>
                </p:oleObj>
              </mc:Choice>
              <mc:Fallback>
                <p:oleObj name="Equation" r:id="rId9" imgW="549900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7348" y="4512438"/>
                        <a:ext cx="54991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35" name="Object 7"/>
          <p:cNvGraphicFramePr>
            <a:graphicFrameLocks noChangeAspect="1"/>
          </p:cNvGraphicFramePr>
          <p:nvPr/>
        </p:nvGraphicFramePr>
        <p:xfrm>
          <a:off x="1877279" y="4510578"/>
          <a:ext cx="337820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10" name="Equation" r:id="rId11" imgW="3377880" imgH="558720" progId="Equation.DSMT4">
                  <p:embed/>
                </p:oleObj>
              </mc:Choice>
              <mc:Fallback>
                <p:oleObj name="Equation" r:id="rId11" imgW="337788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77279" y="4510578"/>
                        <a:ext cx="3378200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36" name="Object 8"/>
          <p:cNvGraphicFramePr>
            <a:graphicFrameLocks noChangeAspect="1"/>
          </p:cNvGraphicFramePr>
          <p:nvPr/>
        </p:nvGraphicFramePr>
        <p:xfrm>
          <a:off x="1170078" y="4482226"/>
          <a:ext cx="51943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11" name="Equation" r:id="rId13" imgW="5194080" imgH="609480" progId="Equation.DSMT4">
                  <p:embed/>
                </p:oleObj>
              </mc:Choice>
              <mc:Fallback>
                <p:oleObj name="Equation" r:id="rId13" imgW="519408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0078" y="4482226"/>
                        <a:ext cx="51943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37" name="Object 9"/>
          <p:cNvGraphicFramePr>
            <a:graphicFrameLocks noChangeAspect="1"/>
          </p:cNvGraphicFramePr>
          <p:nvPr/>
        </p:nvGraphicFramePr>
        <p:xfrm>
          <a:off x="1659792" y="5450050"/>
          <a:ext cx="1714500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12" name="Equation" r:id="rId15" imgW="1714320" imgH="583920" progId="Equation.DSMT4">
                  <p:embed/>
                </p:oleObj>
              </mc:Choice>
              <mc:Fallback>
                <p:oleObj name="Equation" r:id="rId15" imgW="171432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59792" y="5450050"/>
                        <a:ext cx="1714500" cy="584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10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 rot="17449711">
            <a:off x="2335060" y="5095158"/>
            <a:ext cx="462865" cy="2892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24939" name="Object 11"/>
          <p:cNvGraphicFramePr>
            <a:graphicFrameLocks noChangeAspect="1"/>
          </p:cNvGraphicFramePr>
          <p:nvPr/>
        </p:nvGraphicFramePr>
        <p:xfrm>
          <a:off x="5068693" y="3730937"/>
          <a:ext cx="24765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13" name="Equation" r:id="rId18" imgW="2476440" imgH="507960" progId="Equation.DSMT4">
                  <p:embed/>
                </p:oleObj>
              </mc:Choice>
              <mc:Fallback>
                <p:oleObj name="Equation" r:id="rId18" imgW="247644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68693" y="3730937"/>
                        <a:ext cx="24765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940" name="Object 12"/>
          <p:cNvGraphicFramePr>
            <a:graphicFrameLocks noChangeAspect="1"/>
          </p:cNvGraphicFramePr>
          <p:nvPr/>
        </p:nvGraphicFramePr>
        <p:xfrm>
          <a:off x="5089560" y="3728251"/>
          <a:ext cx="28448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14" name="Equation" r:id="rId20" imgW="2844720" imgH="507960" progId="Equation.DSMT4">
                  <p:embed/>
                </p:oleObj>
              </mc:Choice>
              <mc:Fallback>
                <p:oleObj name="Equation" r:id="rId20" imgW="284472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89560" y="3728251"/>
                        <a:ext cx="28448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10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 rot="19177155">
            <a:off x="4672433" y="4197789"/>
            <a:ext cx="385258" cy="24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24942" name="Object 14"/>
          <p:cNvGraphicFramePr>
            <a:graphicFrameLocks noChangeAspect="1"/>
          </p:cNvGraphicFramePr>
          <p:nvPr/>
        </p:nvGraphicFramePr>
        <p:xfrm>
          <a:off x="5645618" y="3734660"/>
          <a:ext cx="27813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15" name="Equation" r:id="rId22" imgW="2781000" imgH="507960" progId="Equation.DSMT4">
                  <p:embed/>
                </p:oleObj>
              </mc:Choice>
              <mc:Fallback>
                <p:oleObj name="Equation" r:id="rId22" imgW="278100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45618" y="3734660"/>
                        <a:ext cx="27813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Picture 16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 rot="18939635" flipH="1">
            <a:off x="5139866" y="4273655"/>
            <a:ext cx="378210" cy="2412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" name="正方形/長方形 18"/>
          <p:cNvSpPr/>
          <p:nvPr/>
        </p:nvSpPr>
        <p:spPr>
          <a:xfrm>
            <a:off x="762214" y="571282"/>
            <a:ext cx="81419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Exponent of the above element can be expanded  by     as</a:t>
            </a:r>
            <a:endParaRPr lang="en-US" altLang="ja-JP" sz="2400" i="1" dirty="0" smtClean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24943" name="Object 15"/>
          <p:cNvGraphicFramePr>
            <a:graphicFrameLocks noChangeAspect="1"/>
          </p:cNvGraphicFramePr>
          <p:nvPr/>
        </p:nvGraphicFramePr>
        <p:xfrm>
          <a:off x="8061357" y="688473"/>
          <a:ext cx="228600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16" name="Equation" r:id="rId25" imgW="228600" imgH="241200" progId="Equation.DSMT4">
                  <p:embed/>
                </p:oleObj>
              </mc:Choice>
              <mc:Fallback>
                <p:oleObj name="Equation" r:id="rId25" imgW="22860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1357" y="688473"/>
                        <a:ext cx="228600" cy="24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正方形/長方形 20"/>
          <p:cNvSpPr/>
          <p:nvPr/>
        </p:nvSpPr>
        <p:spPr>
          <a:xfrm>
            <a:off x="810313" y="2320802"/>
            <a:ext cx="67361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The comeliness relation of the momentum       is</a:t>
            </a:r>
          </a:p>
        </p:txBody>
      </p:sp>
      <p:graphicFrame>
        <p:nvGraphicFramePr>
          <p:cNvPr id="124944" name="Object 16"/>
          <p:cNvGraphicFramePr>
            <a:graphicFrameLocks noChangeAspect="1"/>
          </p:cNvGraphicFramePr>
          <p:nvPr/>
        </p:nvGraphicFramePr>
        <p:xfrm>
          <a:off x="6665537" y="2351707"/>
          <a:ext cx="330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8317" name="Equation" r:id="rId27" imgW="330120" imgH="431640" progId="Equation.DSMT4">
                  <p:embed/>
                </p:oleObj>
              </mc:Choice>
              <mc:Fallback>
                <p:oleObj name="Equation" r:id="rId27" imgW="3301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65537" y="2351707"/>
                        <a:ext cx="3302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正方形/長方形 22"/>
          <p:cNvSpPr/>
          <p:nvPr/>
        </p:nvSpPr>
        <p:spPr>
          <a:xfrm>
            <a:off x="755043" y="3780647"/>
            <a:ext cx="13997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We have</a:t>
            </a:r>
          </a:p>
        </p:txBody>
      </p:sp>
      <p:sp>
        <p:nvSpPr>
          <p:cNvPr id="22" name="正方形/長方形 21"/>
          <p:cNvSpPr/>
          <p:nvPr/>
        </p:nvSpPr>
        <p:spPr>
          <a:xfrm>
            <a:off x="1316915" y="3799442"/>
            <a:ext cx="1587294" cy="461665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sz="2400" dirty="0" smtClean="0"/>
              <a:t>insert it as</a:t>
            </a:r>
            <a:endParaRPr lang="ja-JP" altLang="en-US" sz="2400" dirty="0"/>
          </a:p>
        </p:txBody>
      </p:sp>
    </p:spTree>
    <p:extLst>
      <p:ext uri="{BB962C8B-B14F-4D97-AF65-F5344CB8AC3E}">
        <p14:creationId xmlns:p14="http://schemas.microsoft.com/office/powerpoint/2010/main" val="3850778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4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1249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24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24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" dur="500"/>
                                        <p:tgtEl>
                                          <p:spTgt spid="1249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0" dur="500"/>
                                        <p:tgtEl>
                                          <p:spTgt spid="1249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24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24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1249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124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8" dur="500"/>
                                        <p:tgtEl>
                                          <p:spTgt spid="1249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124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8" dur="500"/>
                                        <p:tgtEl>
                                          <p:spTgt spid="1249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1" dur="500"/>
                                        <p:tgtEl>
                                          <p:spTgt spid="1249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124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2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3" name="Text Box 2"/>
          <p:cNvSpPr txBox="1">
            <a:spLocks noChangeArrowheads="1"/>
          </p:cNvSpPr>
          <p:nvPr/>
        </p:nvSpPr>
        <p:spPr bwMode="auto">
          <a:xfrm>
            <a:off x="652463" y="1125538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5890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476375" y="1054100"/>
          <a:ext cx="5327650" cy="727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330" name="Equation" r:id="rId3" imgW="3073320" imgH="419040" progId="Equation.DSMT4">
                  <p:embed/>
                </p:oleObj>
              </mc:Choice>
              <mc:Fallback>
                <p:oleObj name="Equation" r:id="rId3" imgW="307332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75" y="1054100"/>
                        <a:ext cx="5327650" cy="7270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5891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19782803"/>
              </p:ext>
            </p:extLst>
          </p:nvPr>
        </p:nvGraphicFramePr>
        <p:xfrm>
          <a:off x="1185863" y="2674938"/>
          <a:ext cx="6704012" cy="733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331" name="Equation" r:id="rId5" imgW="6324480" imgH="736560" progId="Equation.DSMT4">
                  <p:embed/>
                </p:oleObj>
              </mc:Choice>
              <mc:Fallback>
                <p:oleObj name="Equation" r:id="rId5" imgW="6324480" imgH="736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5863" y="2674938"/>
                        <a:ext cx="6704012" cy="733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5892" name="Object 4"/>
          <p:cNvGraphicFramePr>
            <a:graphicFrameLocks noChangeAspect="1"/>
          </p:cNvGraphicFramePr>
          <p:nvPr/>
        </p:nvGraphicFramePr>
        <p:xfrm>
          <a:off x="1379538" y="5084763"/>
          <a:ext cx="5808662" cy="1193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332" name="Equation" r:id="rId7" imgW="3124080" imgH="634680" progId="Equation.DSMT4">
                  <p:embed/>
                </p:oleObj>
              </mc:Choice>
              <mc:Fallback>
                <p:oleObj name="Equation" r:id="rId7" imgW="3124080" imgH="634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79538" y="5084763"/>
                        <a:ext cx="5808662" cy="1193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5895" name="Picture 5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776913" y="5270500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正方形/長方形 7"/>
          <p:cNvSpPr/>
          <p:nvPr/>
        </p:nvSpPr>
        <p:spPr>
          <a:xfrm>
            <a:off x="719525" y="460286"/>
            <a:ext cx="72186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If we use the relation for coordinate and momentum</a:t>
            </a:r>
          </a:p>
        </p:txBody>
      </p:sp>
      <p:sp>
        <p:nvSpPr>
          <p:cNvPr id="10" name="正方形/長方形 9"/>
          <p:cNvSpPr/>
          <p:nvPr/>
        </p:nvSpPr>
        <p:spPr>
          <a:xfrm>
            <a:off x="722771" y="2037908"/>
            <a:ext cx="13997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We have</a:t>
            </a:r>
          </a:p>
        </p:txBody>
      </p:sp>
      <p:graphicFrame>
        <p:nvGraphicFramePr>
          <p:cNvPr id="125957" name="Object 5"/>
          <p:cNvGraphicFramePr>
            <a:graphicFrameLocks noChangeAspect="1"/>
          </p:cNvGraphicFramePr>
          <p:nvPr/>
        </p:nvGraphicFramePr>
        <p:xfrm>
          <a:off x="2958539" y="3568027"/>
          <a:ext cx="3594100" cy="863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9333" name="Equation" r:id="rId10" imgW="3593880" imgH="863280" progId="Equation.DSMT4">
                  <p:embed/>
                </p:oleObj>
              </mc:Choice>
              <mc:Fallback>
                <p:oleObj name="Equation" r:id="rId10" imgW="3593880" imgH="863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8539" y="3568027"/>
                        <a:ext cx="3594100" cy="863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正方形/長方形 11"/>
          <p:cNvSpPr/>
          <p:nvPr/>
        </p:nvSpPr>
        <p:spPr>
          <a:xfrm>
            <a:off x="785786" y="4500570"/>
            <a:ext cx="160492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/>
              <a:t>Therefore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5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65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65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9" name="Text Box 2"/>
          <p:cNvSpPr txBox="1">
            <a:spLocks noChangeArrowheads="1"/>
          </p:cNvSpPr>
          <p:nvPr/>
        </p:nvSpPr>
        <p:spPr bwMode="auto">
          <a:xfrm>
            <a:off x="652463" y="1125538"/>
            <a:ext cx="184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66914" name="Object 2"/>
          <p:cNvGraphicFramePr>
            <a:graphicFrameLocks noGrp="1" noChangeAspect="1"/>
          </p:cNvGraphicFramePr>
          <p:nvPr>
            <p:ph sz="quarter" idx="2"/>
            <p:extLst>
              <p:ext uri="{D42A27DB-BD31-4B8C-83A1-F6EECF244321}">
                <p14:modId xmlns:p14="http://schemas.microsoft.com/office/powerpoint/2010/main" val="4099723000"/>
              </p:ext>
            </p:extLst>
          </p:nvPr>
        </p:nvGraphicFramePr>
        <p:xfrm>
          <a:off x="900113" y="1052513"/>
          <a:ext cx="7313612" cy="842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354" name="Equation" r:id="rId3" imgW="3746160" imgH="431640" progId="Equation.DSMT4">
                  <p:embed/>
                </p:oleObj>
              </mc:Choice>
              <mc:Fallback>
                <p:oleObj name="Equation" r:id="rId3" imgW="37461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0113" y="1052513"/>
                        <a:ext cx="7313612" cy="8429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6915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357313" y="4581525"/>
          <a:ext cx="5708650" cy="700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355" name="Equation" r:id="rId5" imgW="2692080" imgH="330120" progId="Equation.DSMT4">
                  <p:embed/>
                </p:oleObj>
              </mc:Choice>
              <mc:Fallback>
                <p:oleObj name="Equation" r:id="rId5" imgW="26920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57313" y="4581525"/>
                        <a:ext cx="5708650" cy="7000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6920" name="Text Box 11"/>
          <p:cNvSpPr txBox="1">
            <a:spLocks noChangeArrowheads="1"/>
          </p:cNvSpPr>
          <p:nvPr/>
        </p:nvSpPr>
        <p:spPr bwMode="auto">
          <a:xfrm>
            <a:off x="2051050" y="1341438"/>
            <a:ext cx="3603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>
                <a:latin typeface="Wingdings" pitchFamily="2" charset="2"/>
                <a:sym typeface="Wingdings" pitchFamily="2" charset="2"/>
              </a:rPr>
              <a:t></a:t>
            </a:r>
          </a:p>
        </p:txBody>
      </p:sp>
      <p:sp>
        <p:nvSpPr>
          <p:cNvPr id="166921" name="Text Box 12"/>
          <p:cNvSpPr txBox="1">
            <a:spLocks noChangeArrowheads="1"/>
          </p:cNvSpPr>
          <p:nvPr/>
        </p:nvSpPr>
        <p:spPr bwMode="auto">
          <a:xfrm>
            <a:off x="6516688" y="1268413"/>
            <a:ext cx="43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>
                <a:latin typeface="Wingdings" pitchFamily="2" charset="2"/>
                <a:sym typeface="Wingdings" pitchFamily="2" charset="2"/>
              </a:rPr>
              <a:t></a:t>
            </a:r>
          </a:p>
        </p:txBody>
      </p:sp>
      <p:pic>
        <p:nvPicPr>
          <p:cNvPr id="166922" name="Picture 18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276600" y="2997200"/>
            <a:ext cx="576263" cy="358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23" name="Picture 20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286512" y="3000372"/>
            <a:ext cx="576263" cy="358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25" name="Picture 6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928794" y="2928934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26" name="Picture 7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918075" y="2771776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27" name="Picture 8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778750" y="2805113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28" name="Picture 9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135688" y="4633913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テキスト ボックス 14"/>
          <p:cNvSpPr txBox="1"/>
          <p:nvPr/>
        </p:nvSpPr>
        <p:spPr>
          <a:xfrm>
            <a:off x="603153" y="500042"/>
            <a:ext cx="18614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If we denote</a:t>
            </a:r>
          </a:p>
        </p:txBody>
      </p:sp>
      <p:sp>
        <p:nvSpPr>
          <p:cNvPr id="16" name="テキスト ボックス 15"/>
          <p:cNvSpPr txBox="1"/>
          <p:nvPr/>
        </p:nvSpPr>
        <p:spPr>
          <a:xfrm>
            <a:off x="571472" y="2214554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and</a:t>
            </a:r>
          </a:p>
        </p:txBody>
      </p:sp>
      <p:sp>
        <p:nvSpPr>
          <p:cNvPr id="17" name="テキスト ボックス 16"/>
          <p:cNvSpPr txBox="1"/>
          <p:nvPr/>
        </p:nvSpPr>
        <p:spPr>
          <a:xfrm>
            <a:off x="571472" y="4000504"/>
            <a:ext cx="80409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we have wave </a:t>
            </a:r>
            <a:r>
              <a:rPr lang="en-US" altLang="ja-JP" sz="2400" dirty="0" err="1" smtClean="0">
                <a:latin typeface="Arial Unicode MS"/>
                <a:ea typeface="Arial Unicode MS"/>
                <a:cs typeface="Arial Unicode MS"/>
              </a:rPr>
              <a:t>func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. in the phase space path integral form</a:t>
            </a:r>
          </a:p>
        </p:txBody>
      </p:sp>
      <p:graphicFrame>
        <p:nvGraphicFramePr>
          <p:cNvPr id="126982" name="Object 6"/>
          <p:cNvGraphicFramePr>
            <a:graphicFrameLocks noChangeAspect="1"/>
          </p:cNvGraphicFramePr>
          <p:nvPr/>
        </p:nvGraphicFramePr>
        <p:xfrm>
          <a:off x="857224" y="2786058"/>
          <a:ext cx="2514600" cy="939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356" name="Equation" r:id="rId9" imgW="2514600" imgH="939600" progId="Equation.DSMT4">
                  <p:embed/>
                </p:oleObj>
              </mc:Choice>
              <mc:Fallback>
                <p:oleObj name="Equation" r:id="rId9" imgW="2514600" imgH="939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7224" y="2786058"/>
                        <a:ext cx="2514600" cy="939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6983" name="Object 7"/>
          <p:cNvGraphicFramePr>
            <a:graphicFrameLocks noChangeAspect="1"/>
          </p:cNvGraphicFramePr>
          <p:nvPr/>
        </p:nvGraphicFramePr>
        <p:xfrm>
          <a:off x="3990975" y="2663825"/>
          <a:ext cx="2133600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357" name="Equation" r:id="rId11" imgW="2133360" imgH="774360" progId="Equation.DSMT4">
                  <p:embed/>
                </p:oleObj>
              </mc:Choice>
              <mc:Fallback>
                <p:oleObj name="Equation" r:id="rId11" imgW="2133360" imgH="774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90975" y="2663825"/>
                        <a:ext cx="2133600" cy="774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6984" name="Object 8"/>
          <p:cNvGraphicFramePr>
            <a:graphicFrameLocks noChangeAspect="1"/>
          </p:cNvGraphicFramePr>
          <p:nvPr/>
        </p:nvGraphicFramePr>
        <p:xfrm>
          <a:off x="7000892" y="2786058"/>
          <a:ext cx="1828800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358" name="Equation" r:id="rId13" imgW="1828800" imgH="533160" progId="Equation.DSMT4">
                  <p:embed/>
                </p:oleObj>
              </mc:Choice>
              <mc:Fallback>
                <p:oleObj name="Equation" r:id="rId13" imgW="1828800" imgH="533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0892" y="2786058"/>
                        <a:ext cx="1828800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69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6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66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66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26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66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166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26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66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26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1669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166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166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920" grpId="0"/>
      <p:bldP spid="166921" grpId="0"/>
      <p:bldP spid="15" grpId="0"/>
      <p:bldP spid="16" grpId="0"/>
      <p:bldP spid="17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テキスト ボックス 9"/>
          <p:cNvSpPr txBox="1"/>
          <p:nvPr/>
        </p:nvSpPr>
        <p:spPr>
          <a:xfrm>
            <a:off x="785786" y="1285860"/>
            <a:ext cx="69942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From the definition of                                      we cam rewrite</a:t>
            </a:r>
          </a:p>
        </p:txBody>
      </p:sp>
      <p:graphicFrame>
        <p:nvGraphicFramePr>
          <p:cNvPr id="167938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3383017" y="1272608"/>
          <a:ext cx="2451100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1378" name="Equation" r:id="rId3" imgW="2450880" imgH="406080" progId="Equation.DSMT4">
                  <p:embed/>
                </p:oleObj>
              </mc:Choice>
              <mc:Fallback>
                <p:oleObj name="Equation" r:id="rId3" imgW="245088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83017" y="1272608"/>
                        <a:ext cx="2451100" cy="40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939" name="Object 3"/>
          <p:cNvGraphicFramePr>
            <a:graphicFrameLocks noChangeAspect="1"/>
          </p:cNvGraphicFramePr>
          <p:nvPr/>
        </p:nvGraphicFramePr>
        <p:xfrm>
          <a:off x="1233488" y="4313238"/>
          <a:ext cx="5840412" cy="1370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1379" name="Equation" r:id="rId5" imgW="5841720" imgH="1371600" progId="Equation.DSMT4">
                  <p:embed/>
                </p:oleObj>
              </mc:Choice>
              <mc:Fallback>
                <p:oleObj name="Equation" r:id="rId5" imgW="5841720" imgH="1371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33488" y="4313238"/>
                        <a:ext cx="5840412" cy="13700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940" name="Object 4"/>
          <p:cNvGraphicFramePr>
            <a:graphicFrameLocks noChangeAspect="1"/>
          </p:cNvGraphicFramePr>
          <p:nvPr/>
        </p:nvGraphicFramePr>
        <p:xfrm>
          <a:off x="1244600" y="1862138"/>
          <a:ext cx="6870700" cy="1370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1380" name="Equation" r:id="rId7" imgW="6870600" imgH="1371600" progId="Equation.DSMT4">
                  <p:embed/>
                </p:oleObj>
              </mc:Choice>
              <mc:Fallback>
                <p:oleObj name="Equation" r:id="rId7" imgW="6870600" imgH="1371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44600" y="1862138"/>
                        <a:ext cx="6870700" cy="13700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7943" name="Picture 5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730875" y="4391025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7944" name="Picture 6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400800" y="2052638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17"/>
          <p:cNvSpPr>
            <a:spLocks noGrp="1" noChangeArrowheads="1"/>
          </p:cNvSpPr>
          <p:nvPr>
            <p:ph type="title"/>
          </p:nvPr>
        </p:nvSpPr>
        <p:spPr bwMode="auto">
          <a:xfrm>
            <a:off x="212035" y="274638"/>
            <a:ext cx="8474765" cy="70643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2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Path integrals in coordinate representation</a:t>
            </a:r>
            <a:endParaRPr lang="en-US" altLang="ja-JP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1" name="テキスト ボックス 10"/>
          <p:cNvSpPr txBox="1"/>
          <p:nvPr/>
        </p:nvSpPr>
        <p:spPr>
          <a:xfrm>
            <a:off x="714348" y="3429000"/>
            <a:ext cx="56653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Since integration over        is Gaussian, we have</a:t>
            </a:r>
          </a:p>
        </p:txBody>
      </p:sp>
      <p:graphicFrame>
        <p:nvGraphicFramePr>
          <p:cNvPr id="128005" name="Object 5"/>
          <p:cNvGraphicFramePr>
            <a:graphicFrameLocks noChangeAspect="1"/>
          </p:cNvGraphicFramePr>
          <p:nvPr/>
        </p:nvGraphicFramePr>
        <p:xfrm>
          <a:off x="3300801" y="3410571"/>
          <a:ext cx="330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1381" name="Equation" r:id="rId10" imgW="330120" imgH="431640" progId="Equation.DSMT4">
                  <p:embed/>
                </p:oleObj>
              </mc:Choice>
              <mc:Fallback>
                <p:oleObj name="Equation" r:id="rId10" imgW="3301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0801" y="3410571"/>
                        <a:ext cx="3302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8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7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67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8963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04846674"/>
              </p:ext>
            </p:extLst>
          </p:nvPr>
        </p:nvGraphicFramePr>
        <p:xfrm>
          <a:off x="1560892" y="3629854"/>
          <a:ext cx="3832225" cy="620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02" name="Equation" r:id="rId3" imgW="3835080" imgH="583920" progId="Equation.DSMT4">
                  <p:embed/>
                </p:oleObj>
              </mc:Choice>
              <mc:Fallback>
                <p:oleObj name="Equation" r:id="rId3" imgW="383508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60892" y="3629854"/>
                        <a:ext cx="3832225" cy="6207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896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88756" y="5079290"/>
          <a:ext cx="5715000" cy="1016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03" name="Equation" r:id="rId5" imgW="5715000" imgH="1015920" progId="Equation.DSMT4">
                  <p:embed/>
                </p:oleObj>
              </mc:Choice>
              <mc:Fallback>
                <p:oleObj name="Equation" r:id="rId5" imgW="5715000" imgH="1015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756" y="5079290"/>
                        <a:ext cx="5715000" cy="1016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8966" name="Picture 16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208362" y="1823042"/>
            <a:ext cx="4318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67" name="Picture 1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222242" y="1809395"/>
            <a:ext cx="4318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68" name="Picture 5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910918" y="1345911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69" name="Picture 6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863379" y="1377084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70" name="Picture 7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876597" y="1367848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71" name="Picture 8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759738" y="5112904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8972" name="Picture 9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792393" y="5387398"/>
            <a:ext cx="11430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テキスト ボックス 12"/>
          <p:cNvSpPr txBox="1"/>
          <p:nvPr/>
        </p:nvSpPr>
        <p:spPr>
          <a:xfrm>
            <a:off x="571472" y="714356"/>
            <a:ext cx="13468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 typeface="Arial" charset="0"/>
              <a:buNone/>
            </a:pP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If we put</a:t>
            </a:r>
          </a:p>
        </p:txBody>
      </p:sp>
      <p:sp>
        <p:nvSpPr>
          <p:cNvPr id="14" name="テキスト ボックス 13"/>
          <p:cNvSpPr txBox="1"/>
          <p:nvPr/>
        </p:nvSpPr>
        <p:spPr>
          <a:xfrm>
            <a:off x="500034" y="2786058"/>
            <a:ext cx="83150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The wave </a:t>
            </a:r>
            <a:r>
              <a:rPr lang="en-US" altLang="ja-JP" sz="24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func</a:t>
            </a: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in path integral representation in </a:t>
            </a:r>
            <a:r>
              <a:rPr lang="en-US" altLang="ja-JP" sz="2400" i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</a:t>
            </a: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space is </a:t>
            </a:r>
            <a:endParaRPr kumimoji="1" lang="ja-JP" altLang="en-US" sz="2400" dirty="0"/>
          </a:p>
        </p:txBody>
      </p:sp>
      <p:sp>
        <p:nvSpPr>
          <p:cNvPr id="15" name="テキスト ボックス 14"/>
          <p:cNvSpPr txBox="1"/>
          <p:nvPr/>
        </p:nvSpPr>
        <p:spPr>
          <a:xfrm>
            <a:off x="500034" y="4500570"/>
            <a:ext cx="4362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1" hangingPunct="1">
              <a:buFont typeface="Arial" charset="0"/>
              <a:buNone/>
            </a:pP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Here, we introduced the action</a:t>
            </a:r>
          </a:p>
        </p:txBody>
      </p:sp>
      <p:graphicFrame>
        <p:nvGraphicFramePr>
          <p:cNvPr id="129029" name="Object 5"/>
          <p:cNvGraphicFramePr>
            <a:graphicFrameLocks noChangeAspect="1"/>
          </p:cNvGraphicFramePr>
          <p:nvPr/>
        </p:nvGraphicFramePr>
        <p:xfrm>
          <a:off x="4000496" y="1357298"/>
          <a:ext cx="20320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04" name="Equation" r:id="rId9" imgW="2031840" imgH="787320" progId="Equation.DSMT4">
                  <p:embed/>
                </p:oleObj>
              </mc:Choice>
              <mc:Fallback>
                <p:oleObj name="Equation" r:id="rId9" imgW="2031840" imgH="787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00496" y="1357298"/>
                        <a:ext cx="20320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9030" name="Object 6"/>
          <p:cNvGraphicFramePr>
            <a:graphicFrameLocks noChangeAspect="1"/>
          </p:cNvGraphicFramePr>
          <p:nvPr/>
        </p:nvGraphicFramePr>
        <p:xfrm>
          <a:off x="7072330" y="1357298"/>
          <a:ext cx="17526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05" name="Equation" r:id="rId11" imgW="1752480" imgH="787320" progId="Equation.DSMT4">
                  <p:embed/>
                </p:oleObj>
              </mc:Choice>
              <mc:Fallback>
                <p:oleObj name="Equation" r:id="rId11" imgW="1752480" imgH="787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72330" y="1357298"/>
                        <a:ext cx="17526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9031" name="Object 7"/>
          <p:cNvGraphicFramePr>
            <a:graphicFrameLocks noChangeAspect="1"/>
          </p:cNvGraphicFramePr>
          <p:nvPr/>
        </p:nvGraphicFramePr>
        <p:xfrm>
          <a:off x="857224" y="1285860"/>
          <a:ext cx="2235200" cy="1130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06" name="Equation" r:id="rId13" imgW="2234880" imgH="1130040" progId="Equation.DSMT4">
                  <p:embed/>
                </p:oleObj>
              </mc:Choice>
              <mc:Fallback>
                <p:oleObj name="Equation" r:id="rId13" imgW="2234880" imgH="1130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7224" y="1285860"/>
                        <a:ext cx="2235200" cy="1130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9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8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68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68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29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68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68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29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68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68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1689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689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476250"/>
            <a:ext cx="8507413" cy="5649913"/>
          </a:xfrm>
        </p:spPr>
        <p:txBody>
          <a:bodyPr/>
          <a:lstStyle/>
          <a:p>
            <a:pPr eaLnBrk="1" hangingPunct="1"/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Up to now, we omit       for simplicity.  If we include it, </a:t>
            </a:r>
          </a:p>
          <a:p>
            <a:pPr eaLnBrk="1" hangingPunct="1"/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We have the path integrals I the coordinate represent.</a:t>
            </a:r>
          </a:p>
          <a:p>
            <a:pPr eaLnBrk="1" hangingPunct="1"/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What is functional</a:t>
            </a:r>
          </a:p>
          <a:p>
            <a:pPr eaLnBrk="1" hangingPunct="1"/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fontAlgn="ctr" hangingPunct="1">
              <a:buFontTx/>
              <a:buNone/>
            </a:pPr>
            <a:r>
              <a:rPr lang="en-US" altLang="ja-JP" sz="2000" dirty="0" smtClean="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  </a:t>
            </a:r>
            <a:r>
              <a:rPr lang="ja-JP" altLang="en-US" sz="2000" dirty="0" smtClean="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000" dirty="0" smtClean="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functional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	       </a:t>
            </a:r>
            <a:r>
              <a:rPr lang="ja-JP" altLang="en-US" sz="2000" dirty="0" smtClean="0">
                <a:latin typeface="Arial Unicode MS"/>
                <a:ea typeface="Arial Unicode MS"/>
                <a:cs typeface="Arial Unicode MS"/>
              </a:rPr>
              <a:t>		</a:t>
            </a:r>
            <a:r>
              <a:rPr lang="en-US" altLang="ja-JP" sz="2000" dirty="0" smtClean="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function of function</a:t>
            </a:r>
          </a:p>
          <a:p>
            <a:pPr eaLnBrk="1" fontAlgn="ctr" hangingPunct="1">
              <a:buFontTx/>
              <a:buNone/>
            </a:pPr>
            <a:r>
              <a:rPr lang="en-US" altLang="ja-JP" sz="2000" dirty="0" smtClean="0">
                <a:solidFill>
                  <a:schemeClr val="accent2"/>
                </a:solidFill>
                <a:latin typeface="Arial Unicode MS"/>
                <a:ea typeface="Arial Unicode MS"/>
                <a:cs typeface="Arial Unicode MS"/>
              </a:rPr>
              <a:t>   functional integral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3600" dirty="0" smtClean="0">
                <a:latin typeface="Arial Unicode MS"/>
                <a:ea typeface="Arial Unicode MS"/>
                <a:cs typeface="Arial Unicode MS"/>
              </a:rPr>
              <a:t>	      </a:t>
            </a:r>
            <a:r>
              <a:rPr lang="en-US" altLang="ja-JP" sz="2000" dirty="0" smtClean="0">
                <a:solidFill>
                  <a:schemeClr val="accent2"/>
                </a:solidFill>
                <a:latin typeface="Arial Unicode MS"/>
                <a:ea typeface="Arial Unicode MS"/>
                <a:cs typeface="Arial Unicode MS"/>
              </a:rPr>
              <a:t>function of function integrated by function</a:t>
            </a:r>
          </a:p>
          <a:p>
            <a:pPr eaLnBrk="1" hangingPunct="1"/>
            <a:endParaRPr lang="en-US" altLang="ja-JP" sz="2000" dirty="0" smtClean="0"/>
          </a:p>
          <a:p>
            <a:pPr eaLnBrk="1" hangingPunct="1"/>
            <a:endParaRPr lang="en-US" altLang="ja-JP" sz="2800" dirty="0" smtClean="0"/>
          </a:p>
        </p:txBody>
      </p:sp>
      <p:graphicFrame>
        <p:nvGraphicFramePr>
          <p:cNvPr id="169986" name="Object 2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857375" y="1049338"/>
          <a:ext cx="3806825" cy="836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26" name="Equation" r:id="rId4" imgW="3809880" imgH="838080" progId="Equation.DSMT4">
                  <p:embed/>
                </p:oleObj>
              </mc:Choice>
              <mc:Fallback>
                <p:oleObj name="Equation" r:id="rId4" imgW="380988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7375" y="1049338"/>
                        <a:ext cx="3806825" cy="8366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9987" name="Object 3"/>
          <p:cNvGraphicFramePr>
            <a:graphicFrameLocks noChangeAspect="1"/>
          </p:cNvGraphicFramePr>
          <p:nvPr/>
        </p:nvGraphicFramePr>
        <p:xfrm>
          <a:off x="1855788" y="2768600"/>
          <a:ext cx="3922712" cy="785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27" name="Equation" r:id="rId6" imgW="3924000" imgH="787320" progId="Equation.DSMT4">
                  <p:embed/>
                </p:oleObj>
              </mc:Choice>
              <mc:Fallback>
                <p:oleObj name="Equation" r:id="rId6" imgW="3924000" imgH="787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5788" y="2768600"/>
                        <a:ext cx="3922712" cy="785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9988" name="Object 4"/>
          <p:cNvGraphicFramePr>
            <a:graphicFrameLocks noChangeAspect="1"/>
          </p:cNvGraphicFramePr>
          <p:nvPr/>
        </p:nvGraphicFramePr>
        <p:xfrm>
          <a:off x="3141663" y="514350"/>
          <a:ext cx="220662" cy="287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28" name="Equation" r:id="rId8" imgW="126720" imgH="164880" progId="Equation.DSMT4">
                  <p:embed/>
                </p:oleObj>
              </mc:Choice>
              <mc:Fallback>
                <p:oleObj name="Equation" r:id="rId8" imgW="126720" imgH="164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1663" y="514350"/>
                        <a:ext cx="220662" cy="2873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69990" name="Picture 11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10" cstate="print"/>
          <a:srcRect/>
          <a:stretch>
            <a:fillRect/>
          </a:stretch>
        </p:blipFill>
        <p:spPr>
          <a:xfrm>
            <a:off x="3157538" y="4965700"/>
            <a:ext cx="419100" cy="261938"/>
          </a:xfrm>
        </p:spPr>
      </p:pic>
      <p:pic>
        <p:nvPicPr>
          <p:cNvPr id="169991" name="Picture 13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3133725" y="5480050"/>
            <a:ext cx="419100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3" name="Rectangle 3"/>
          <p:cNvSpPr>
            <a:spLocks noGrp="1" noChangeArrowheads="1"/>
          </p:cNvSpPr>
          <p:nvPr>
            <p:ph type="body" sz="half" idx="3"/>
          </p:nvPr>
        </p:nvSpPr>
        <p:spPr>
          <a:xfrm>
            <a:off x="293688" y="1292225"/>
            <a:ext cx="8362950" cy="4857750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Consider the integrals</a:t>
            </a:r>
          </a:p>
          <a:p>
            <a:pPr eaLnBrk="1" hangingPunct="1"/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400" i="1" dirty="0" smtClean="0">
                <a:latin typeface="Arial Unicode MS"/>
                <a:ea typeface="Arial Unicode MS"/>
                <a:cs typeface="Arial Unicode MS"/>
              </a:rPr>
              <a:t>N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 dimensional integral of                    )</a:t>
            </a:r>
          </a:p>
          <a:p>
            <a:pPr eaLnBrk="1" hangingPunct="1">
              <a:buFont typeface="Arial" charset="0"/>
              <a:buNone/>
            </a:pPr>
            <a:endParaRPr lang="en-US" altLang="ja-JP" sz="2400" baseline="-25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400" baseline="-25000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>
          <a:xfrm>
            <a:off x="395288" y="333375"/>
            <a:ext cx="8123237" cy="661988"/>
          </a:xfrm>
          <a:solidFill>
            <a:srgbClr val="FFFFFF"/>
          </a:solidFill>
        </p:spPr>
        <p:txBody>
          <a:bodyPr rtlCol="0" anchor="t">
            <a:no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Functional and Functional Integral</a:t>
            </a:r>
          </a:p>
        </p:txBody>
      </p:sp>
      <p:graphicFrame>
        <p:nvGraphicFramePr>
          <p:cNvPr id="171010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38175" y="2095500"/>
          <a:ext cx="7808913" cy="4905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450" name="Equation" r:id="rId4" imgW="8076960" imgH="507960" progId="Equation.DSMT4">
                  <p:embed/>
                </p:oleObj>
              </mc:Choice>
              <mc:Fallback>
                <p:oleObj name="Equation" r:id="rId4" imgW="807696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175" y="2095500"/>
                        <a:ext cx="7808913" cy="4905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1011" name="Object 3"/>
          <p:cNvGraphicFramePr>
            <a:graphicFrameLocks noChangeAspect="1"/>
          </p:cNvGraphicFramePr>
          <p:nvPr/>
        </p:nvGraphicFramePr>
        <p:xfrm>
          <a:off x="913228" y="4448106"/>
          <a:ext cx="7261225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451" name="Equation" r:id="rId6" imgW="7264080" imgH="1143000" progId="Equation.DSMT4">
                  <p:embed/>
                </p:oleObj>
              </mc:Choice>
              <mc:Fallback>
                <p:oleObj name="Equation" r:id="rId6" imgW="7264080" imgH="1143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3228" y="4448106"/>
                        <a:ext cx="7261225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1012" name="Object 4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3841750" y="3033713"/>
          <a:ext cx="1728788" cy="536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452" name="Equation" r:id="rId8" imgW="736560" imgH="228600" progId="Equation.DSMT4">
                  <p:embed/>
                </p:oleObj>
              </mc:Choice>
              <mc:Fallback>
                <p:oleObj name="Equation" r:id="rId8" imgW="73656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1750" y="3033713"/>
                        <a:ext cx="1728788" cy="536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1015" name="Picture 15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327509" y="4616519"/>
            <a:ext cx="419100" cy="261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1016" name="正方形/長方形 7"/>
          <p:cNvSpPr>
            <a:spLocks noChangeArrowheads="1"/>
          </p:cNvSpPr>
          <p:nvPr/>
        </p:nvSpPr>
        <p:spPr bwMode="auto">
          <a:xfrm>
            <a:off x="659295" y="5873474"/>
            <a:ext cx="780573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Lecture note on Gordon Summer School: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1"/>
              </a:rPr>
              <a:t>http://theochem.kuchem.kyoto-u.ac.jp/tanimura/lecture_note.pdf 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71017" name="Picture 5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792650" y="5354016"/>
            <a:ext cx="40957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1018" name="Picture 6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8186738" y="5377829"/>
            <a:ext cx="40957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1019" name="Picture 7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4078288" y="2309813"/>
            <a:ext cx="40957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Picture 7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685182" y="2779941"/>
            <a:ext cx="3051935" cy="22254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9203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4572000" y="4214813"/>
          <a:ext cx="3775075" cy="1806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474" name="ビットマップ イメージ" r:id="rId4" imgW="5057143" imgH="2419048" progId="Paint.Picture">
                  <p:embed/>
                </p:oleObj>
              </mc:Choice>
              <mc:Fallback>
                <p:oleObj name="ビットマップ イメージ" r:id="rId4" imgW="5057143" imgH="2419048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0" y="4214813"/>
                        <a:ext cx="3775075" cy="1806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9204" name="Object 4"/>
          <p:cNvGraphicFramePr>
            <a:graphicFrameLocks noChangeAspect="1"/>
          </p:cNvGraphicFramePr>
          <p:nvPr/>
        </p:nvGraphicFramePr>
        <p:xfrm>
          <a:off x="5173663" y="6111875"/>
          <a:ext cx="2309812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475" name="Equation" r:id="rId6" imgW="2311200" imgH="380880" progId="Equation.DSMT4">
                  <p:embed/>
                </p:oleObj>
              </mc:Choice>
              <mc:Fallback>
                <p:oleObj name="Equation" r:id="rId6" imgW="231120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73663" y="6111875"/>
                        <a:ext cx="2309812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92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14938" y="1571625"/>
            <a:ext cx="3744912" cy="135731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800" smtClean="0">
                <a:latin typeface="Arial Unicode MS"/>
                <a:ea typeface="Arial Unicode MS"/>
                <a:cs typeface="Arial Unicode MS"/>
              </a:rPr>
              <a:t>In an environment</a:t>
            </a:r>
          </a:p>
          <a:p>
            <a:pPr eaLnBrk="1" hangingPunct="1">
              <a:buFontTx/>
              <a:buNone/>
            </a:pPr>
            <a:r>
              <a:rPr lang="ja-JP" altLang="en-US" sz="2800" smtClean="0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 sz="280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Fluctuation</a:t>
            </a:r>
          </a:p>
          <a:p>
            <a:pPr eaLnBrk="1" fontAlgn="ctr" hangingPunct="1">
              <a:buFontTx/>
              <a:buNone/>
            </a:pPr>
            <a:r>
              <a:rPr lang="ja-JP" altLang="en-US" sz="2800" smtClean="0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 sz="2800" smtClean="0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Dissipation</a:t>
            </a:r>
            <a:endParaRPr lang="en-US" altLang="ja-JP" sz="2800" smtClean="0">
              <a:solidFill>
                <a:srgbClr val="0070C0"/>
              </a:solidFill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</p:txBody>
      </p:sp>
      <p:graphicFrame>
        <p:nvGraphicFramePr>
          <p:cNvPr id="179205" name="Object 5"/>
          <p:cNvGraphicFramePr>
            <a:graphicFrameLocks noChangeAspect="1"/>
          </p:cNvGraphicFramePr>
          <p:nvPr/>
        </p:nvGraphicFramePr>
        <p:xfrm>
          <a:off x="571500" y="1500188"/>
          <a:ext cx="2376488" cy="2428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476" name="ビットマップ イメージ" r:id="rId8" imgW="3172268" imgH="3029373" progId="Paint.Picture">
                  <p:embed/>
                </p:oleObj>
              </mc:Choice>
              <mc:Fallback>
                <p:oleObj name="ビットマップ イメージ" r:id="rId8" imgW="3172268" imgH="3029373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500" y="1500188"/>
                        <a:ext cx="2376488" cy="2428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9206" name="Object 6"/>
          <p:cNvGraphicFramePr>
            <a:graphicFrameLocks noChangeAspect="1"/>
          </p:cNvGraphicFramePr>
          <p:nvPr/>
        </p:nvGraphicFramePr>
        <p:xfrm>
          <a:off x="3143250" y="1500188"/>
          <a:ext cx="2100263" cy="2376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477" name="ビットマップ イメージ" r:id="rId10" imgW="2838846" imgH="3115110" progId="Paint.Picture">
                  <p:embed/>
                </p:oleObj>
              </mc:Choice>
              <mc:Fallback>
                <p:oleObj name="ビットマップ イメージ" r:id="rId10" imgW="2838846" imgH="31151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50" y="1500188"/>
                        <a:ext cx="2100263" cy="2376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Rectangle 2"/>
          <p:cNvSpPr>
            <a:spLocks noGrp="1" noChangeArrowheads="1"/>
          </p:cNvSpPr>
          <p:nvPr>
            <p:ph type="title"/>
          </p:nvPr>
        </p:nvSpPr>
        <p:spPr>
          <a:xfrm>
            <a:off x="311150" y="280988"/>
            <a:ext cx="8588375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Chemical processes in condensed phase</a:t>
            </a:r>
            <a:endParaRPr lang="ja-JP" altLang="en-US" sz="3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79209" name="正方形/長方形 12"/>
          <p:cNvSpPr>
            <a:spLocks noChangeArrowheads="1"/>
          </p:cNvSpPr>
          <p:nvPr/>
        </p:nvSpPr>
        <p:spPr bwMode="auto">
          <a:xfrm>
            <a:off x="5357813" y="3214688"/>
            <a:ext cx="37861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matched</a:t>
            </a:r>
            <a:r>
              <a:rPr lang="en-US" altLang="ja-JP" sz="2400">
                <a:solidFill>
                  <a:srgbClr val="FB25E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         equilibrium</a:t>
            </a:r>
            <a:endParaRPr lang="ja-JP" altLang="en-US" sz="2400">
              <a:solidFill>
                <a:srgbClr val="FB25EC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79210" name="Picture 12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786563" y="3357563"/>
            <a:ext cx="360362" cy="223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9211" name="テキスト ボックス 15"/>
          <p:cNvSpPr txBox="1">
            <a:spLocks noChangeArrowheads="1"/>
          </p:cNvSpPr>
          <p:nvPr/>
        </p:nvSpPr>
        <p:spPr bwMode="auto">
          <a:xfrm>
            <a:off x="785811" y="4124653"/>
            <a:ext cx="2833687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Heat bath model</a:t>
            </a:r>
            <a:endParaRPr lang="ja-JP" altLang="en-US" sz="2800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3" name="Picture 664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2018" y="4527167"/>
            <a:ext cx="2581275" cy="2028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12" descr="C:\Users\tanimura.THEOCHEM\Desktop\dipole.gif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502144">
            <a:off x="1293354" y="5372963"/>
            <a:ext cx="818228" cy="3372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37" name="Rectangle 2"/>
          <p:cNvSpPr>
            <a:spLocks noChangeArrowheads="1"/>
          </p:cNvSpPr>
          <p:nvPr/>
        </p:nvSpPr>
        <p:spPr bwMode="auto">
          <a:xfrm>
            <a:off x="468313" y="2116138"/>
            <a:ext cx="8075612" cy="5710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Physical observable such as         is defined by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If        is only operates to the system </a:t>
            </a:r>
            <a:r>
              <a:rPr lang="en-US" altLang="ja-JP" sz="2400" i="1" dirty="0">
                <a:solidFill>
                  <a:srgbClr val="FF3300"/>
                </a:solidFill>
                <a:latin typeface="Times New Roman" pitchFamily="18" charset="0"/>
                <a:ea typeface="Arial Unicode MS"/>
                <a:cs typeface="Times New Roman" pitchFamily="18" charset="0"/>
              </a:rPr>
              <a:t>A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, i.e. </a:t>
            </a: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where</a:t>
            </a:r>
          </a:p>
          <a:p>
            <a:pPr marL="342900" indent="-342900">
              <a:spcBef>
                <a:spcPct val="20000"/>
              </a:spcBef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 sz="2400" dirty="0">
              <a:solidFill>
                <a:srgbClr val="CC3300"/>
              </a:solidFill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r>
              <a:rPr lang="en-US" altLang="ja-JP" sz="2400" dirty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(We can eliminate the bath degree of freedom.)</a:t>
            </a: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80226" name="Object 2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2033588" y="2705100"/>
          <a:ext cx="346551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498" name="Equation" r:id="rId4" imgW="3466800" imgH="431640" progId="Equation.DSMT4">
                  <p:embed/>
                </p:oleObj>
              </mc:Choice>
              <mc:Fallback>
                <p:oleObj name="Equation" r:id="rId4" imgW="3466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33588" y="2705100"/>
                        <a:ext cx="3465512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892" name="Object 3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3187700" y="4129088"/>
          <a:ext cx="3109913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499" name="Equation" r:id="rId6" imgW="3111480" imgH="558720" progId="Equation.DSMT4">
                  <p:embed/>
                </p:oleObj>
              </mc:Choice>
              <mc:Fallback>
                <p:oleObj name="Equation" r:id="rId6" imgW="311148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87700" y="4129088"/>
                        <a:ext cx="3109913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0238" name="Rectangle 5"/>
          <p:cNvSpPr>
            <a:spLocks noChangeArrowheads="1"/>
          </p:cNvSpPr>
          <p:nvPr/>
        </p:nvSpPr>
        <p:spPr bwMode="auto">
          <a:xfrm>
            <a:off x="500063" y="785813"/>
            <a:ext cx="864393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Wave function is</a:t>
            </a:r>
            <a:r>
              <a:rPr lang="ja-JP" altLang="en-US" sz="24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　　　　　</a:t>
            </a:r>
            <a:r>
              <a:rPr lang="en-US" altLang="ja-JP" sz="24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, therefore, the density matrix is </a:t>
            </a:r>
          </a:p>
        </p:txBody>
      </p:sp>
      <p:graphicFrame>
        <p:nvGraphicFramePr>
          <p:cNvPr id="421894" name="Object 4"/>
          <p:cNvGraphicFramePr>
            <a:graphicFrameLocks noChangeAspect="1"/>
          </p:cNvGraphicFramePr>
          <p:nvPr/>
        </p:nvGraphicFramePr>
        <p:xfrm>
          <a:off x="1735138" y="5440363"/>
          <a:ext cx="2857500" cy="481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0" name="Equation" r:id="rId8" imgW="2857320" imgH="482400" progId="Equation.DSMT4">
                  <p:embed/>
                </p:oleObj>
              </mc:Choice>
              <mc:Fallback>
                <p:oleObj name="Equation" r:id="rId8" imgW="285732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35138" y="5440363"/>
                        <a:ext cx="2857500" cy="4810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895" name="Object 5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5673725" y="5456238"/>
          <a:ext cx="2767013" cy="455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1" name="Equation" r:id="rId10" imgW="2768400" imgH="457200" progId="Equation.DSMT4">
                  <p:embed/>
                </p:oleObj>
              </mc:Choice>
              <mc:Fallback>
                <p:oleObj name="Equation" r:id="rId10" imgW="276840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73725" y="5456238"/>
                        <a:ext cx="2767013" cy="4556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30" name="Object 6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2940050" y="900113"/>
          <a:ext cx="1281113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2" name="Equation" r:id="rId12" imgW="1282680" imgH="330120" progId="Equation.DSMT4">
                  <p:embed/>
                </p:oleObj>
              </mc:Choice>
              <mc:Fallback>
                <p:oleObj name="Equation" r:id="rId12" imgW="12826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40050" y="900113"/>
                        <a:ext cx="1281113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31" name="Object 7"/>
          <p:cNvGraphicFramePr>
            <a:graphicFrameLocks noChangeAspect="1"/>
          </p:cNvGraphicFramePr>
          <p:nvPr/>
        </p:nvGraphicFramePr>
        <p:xfrm>
          <a:off x="4556125" y="2211388"/>
          <a:ext cx="471488" cy="307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3" name="Equation" r:id="rId14" imgW="469800" imgH="304560" progId="Equation.DSMT4">
                  <p:embed/>
                </p:oleObj>
              </mc:Choice>
              <mc:Fallback>
                <p:oleObj name="Equation" r:id="rId14" imgW="4698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6125" y="2211388"/>
                        <a:ext cx="471488" cy="307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32" name="Object 8"/>
          <p:cNvGraphicFramePr>
            <a:graphicFrameLocks noChangeAspect="1"/>
          </p:cNvGraphicFramePr>
          <p:nvPr/>
        </p:nvGraphicFramePr>
        <p:xfrm>
          <a:off x="835025" y="3400425"/>
          <a:ext cx="373063" cy="498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4" name="Equation" r:id="rId16" imgW="152280" imgH="203040" progId="Equation.DSMT4">
                  <p:embed/>
                </p:oleObj>
              </mc:Choice>
              <mc:Fallback>
                <p:oleObj name="Equation" r:id="rId16" imgW="15228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5025" y="3400425"/>
                        <a:ext cx="373063" cy="498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0233" name="Object 9"/>
          <p:cNvGraphicFramePr>
            <a:graphicFrameLocks noChangeAspect="1"/>
          </p:cNvGraphicFramePr>
          <p:nvPr/>
        </p:nvGraphicFramePr>
        <p:xfrm>
          <a:off x="1920875" y="4144963"/>
          <a:ext cx="1230313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5" name="Equation" r:id="rId18" imgW="1231560" imgH="482400" progId="Equation.DSMT4">
                  <p:embed/>
                </p:oleObj>
              </mc:Choice>
              <mc:Fallback>
                <p:oleObj name="Equation" r:id="rId18" imgW="123156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0875" y="4144963"/>
                        <a:ext cx="1230313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21900" name="Picture 12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5187950" y="5629275"/>
            <a:ext cx="360363" cy="22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80234" name="Object 10"/>
          <p:cNvGraphicFramePr>
            <a:graphicFrameLocks noChangeAspect="1"/>
          </p:cNvGraphicFramePr>
          <p:nvPr/>
        </p:nvGraphicFramePr>
        <p:xfrm>
          <a:off x="2106613" y="1487488"/>
          <a:ext cx="3124200" cy="442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6" name="Equation" r:id="rId21" imgW="3136680" imgH="444240" progId="Equation.DSMT4">
                  <p:embed/>
                </p:oleObj>
              </mc:Choice>
              <mc:Fallback>
                <p:oleObj name="Equation" r:id="rId21" imgW="313668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06613" y="1487488"/>
                        <a:ext cx="3124200" cy="442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903" name="Object 11"/>
          <p:cNvGraphicFramePr>
            <a:graphicFrameLocks noChangeAspect="1"/>
          </p:cNvGraphicFramePr>
          <p:nvPr/>
        </p:nvGraphicFramePr>
        <p:xfrm>
          <a:off x="3187700" y="4132263"/>
          <a:ext cx="3109913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7" name="Equation" r:id="rId23" imgW="3111480" imgH="558720" progId="Equation.DSMT4">
                  <p:embed/>
                </p:oleObj>
              </mc:Choice>
              <mc:Fallback>
                <p:oleObj name="Equation" r:id="rId23" imgW="311148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87700" y="4132263"/>
                        <a:ext cx="3109913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1904" name="Object 12"/>
          <p:cNvGraphicFramePr>
            <a:graphicFrameLocks noChangeAspect="1"/>
          </p:cNvGraphicFramePr>
          <p:nvPr/>
        </p:nvGraphicFramePr>
        <p:xfrm>
          <a:off x="3178175" y="4178300"/>
          <a:ext cx="21590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508" name="Equation" r:id="rId25" imgW="2158920" imgH="482400" progId="Equation.DSMT4">
                  <p:embed/>
                </p:oleObj>
              </mc:Choice>
              <mc:Fallback>
                <p:oleObj name="Equation" r:id="rId25" imgW="215892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78175" y="4178300"/>
                        <a:ext cx="21590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4219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1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21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4218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1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802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421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421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802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21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1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18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18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6" name="Rectangle 2"/>
          <p:cNvSpPr>
            <a:spLocks noGrp="1" noChangeArrowheads="1"/>
          </p:cNvSpPr>
          <p:nvPr>
            <p:ph type="title"/>
          </p:nvPr>
        </p:nvSpPr>
        <p:spPr>
          <a:xfrm>
            <a:off x="492125" y="1939925"/>
            <a:ext cx="3135313" cy="490538"/>
          </a:xfrm>
          <a:solidFill>
            <a:srgbClr val="FFFFFF"/>
          </a:solidFill>
        </p:spPr>
        <p:txBody>
          <a:bodyPr anchor="t"/>
          <a:lstStyle/>
          <a:p>
            <a:pPr algn="l" eaLnBrk="1" hangingPunct="1"/>
            <a:r>
              <a:rPr lang="en-US" altLang="ja-JP" sz="240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Initial condition</a:t>
            </a:r>
          </a:p>
        </p:txBody>
      </p:sp>
      <p:graphicFrame>
        <p:nvGraphicFramePr>
          <p:cNvPr id="181250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415925" y="4359275"/>
          <a:ext cx="52578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22" name="Equation" r:id="rId4" imgW="5257800" imgH="507960" progId="Equation.DSMT4">
                  <p:embed/>
                </p:oleObj>
              </mc:Choice>
              <mc:Fallback>
                <p:oleObj name="Equation" r:id="rId4" imgW="525780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5925" y="4359275"/>
                        <a:ext cx="52578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1251" name="Object 4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4446588" y="3379788"/>
          <a:ext cx="1181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23" name="Equation" r:id="rId6" imgW="1180800" imgH="342720" progId="Equation.DSMT4">
                  <p:embed/>
                </p:oleObj>
              </mc:Choice>
              <mc:Fallback>
                <p:oleObj name="Equation" r:id="rId6" imgW="118080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6588" y="3379788"/>
                        <a:ext cx="1181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1252" name="Object 5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2076450" y="2533650"/>
          <a:ext cx="4138613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24" name="Equation" r:id="rId8" imgW="4140000" imgH="457200" progId="Equation.DSMT4">
                  <p:embed/>
                </p:oleObj>
              </mc:Choice>
              <mc:Fallback>
                <p:oleObj name="Equation" r:id="rId8" imgW="414000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6450" y="2533650"/>
                        <a:ext cx="4138613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1257" name="Rectangle 8"/>
          <p:cNvSpPr>
            <a:spLocks noChangeArrowheads="1"/>
          </p:cNvSpPr>
          <p:nvPr/>
        </p:nvSpPr>
        <p:spPr bwMode="auto">
          <a:xfrm>
            <a:off x="415925" y="3824288"/>
            <a:ext cx="8728075" cy="157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Reduced density matrix (after tr</a:t>
            </a:r>
            <a:r>
              <a:rPr lang="en-US" altLang="ja-JP" sz="2400" baseline="-25000"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) in path integral expression is</a:t>
            </a:r>
          </a:p>
        </p:txBody>
      </p:sp>
      <p:graphicFrame>
        <p:nvGraphicFramePr>
          <p:cNvPr id="181253" name="Object 1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857375" y="5838825"/>
          <a:ext cx="7086600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25" name="Equation" r:id="rId10" imgW="7086600" imgH="583920" progId="Equation.DSMT4">
                  <p:embed/>
                </p:oleObj>
              </mc:Choice>
              <mc:Fallback>
                <p:oleObj name="Equation" r:id="rId10" imgW="708660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7375" y="5838825"/>
                        <a:ext cx="7086600" cy="584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1258" name="Rectangle 14"/>
          <p:cNvSpPr>
            <a:spLocks noChangeArrowheads="1"/>
          </p:cNvSpPr>
          <p:nvPr/>
        </p:nvSpPr>
        <p:spPr bwMode="auto">
          <a:xfrm>
            <a:off x="414338" y="3295650"/>
            <a:ext cx="401904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The bath 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is in 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equilibrium at </a:t>
            </a:r>
          </a:p>
        </p:txBody>
      </p:sp>
      <p:sp>
        <p:nvSpPr>
          <p:cNvPr id="181259" name="Rectangle 15"/>
          <p:cNvSpPr>
            <a:spLocks noChangeArrowheads="1"/>
          </p:cNvSpPr>
          <p:nvPr/>
        </p:nvSpPr>
        <p:spPr bwMode="auto">
          <a:xfrm>
            <a:off x="493713" y="485775"/>
            <a:ext cx="5976937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Wave function in path integral form is</a:t>
            </a:r>
          </a:p>
        </p:txBody>
      </p:sp>
      <p:graphicFrame>
        <p:nvGraphicFramePr>
          <p:cNvPr id="181254" name="Object 16"/>
          <p:cNvGraphicFramePr>
            <a:graphicFrameLocks noChangeAspect="1"/>
          </p:cNvGraphicFramePr>
          <p:nvPr/>
        </p:nvGraphicFramePr>
        <p:xfrm>
          <a:off x="1087438" y="1154113"/>
          <a:ext cx="6272212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26" name="Equation" r:id="rId12" imgW="6273720" imgH="507960" progId="Equation.DSMT4">
                  <p:embed/>
                </p:oleObj>
              </mc:Choice>
              <mc:Fallback>
                <p:oleObj name="Equation" r:id="rId12" imgW="627372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7438" y="1154113"/>
                        <a:ext cx="6272212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Line 9"/>
          <p:cNvSpPr>
            <a:spLocks noChangeShapeType="1"/>
          </p:cNvSpPr>
          <p:nvPr/>
        </p:nvSpPr>
        <p:spPr bwMode="auto">
          <a:xfrm>
            <a:off x="2755900" y="4916488"/>
            <a:ext cx="126047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>
            <a:off x="4110038" y="4919663"/>
            <a:ext cx="1260475" cy="0"/>
          </a:xfrm>
          <a:custGeom>
            <a:avLst/>
            <a:gdLst>
              <a:gd name="T0" fmla="*/ 0 w 581020"/>
              <a:gd name="T1" fmla="*/ 0 h 15"/>
              <a:gd name="T2" fmla="*/ 12864706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>
            <a:off x="2176463" y="6373813"/>
            <a:ext cx="2881312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" name="Line 10"/>
          <p:cNvSpPr>
            <a:spLocks noChangeShapeType="1"/>
          </p:cNvSpPr>
          <p:nvPr/>
        </p:nvSpPr>
        <p:spPr bwMode="auto">
          <a:xfrm>
            <a:off x="5472113" y="6376988"/>
            <a:ext cx="3240087" cy="0"/>
          </a:xfrm>
          <a:custGeom>
            <a:avLst/>
            <a:gdLst>
              <a:gd name="T0" fmla="*/ 0 w 581020"/>
              <a:gd name="T1" fmla="*/ 0 h 15"/>
              <a:gd name="T2" fmla="*/ 56187739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81255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45352429"/>
              </p:ext>
            </p:extLst>
          </p:nvPr>
        </p:nvGraphicFramePr>
        <p:xfrm>
          <a:off x="1287463" y="5145088"/>
          <a:ext cx="73406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27" name="Equation" r:id="rId14" imgW="7340400" imgH="507960" progId="Equation.DSMT4">
                  <p:embed/>
                </p:oleObj>
              </mc:Choice>
              <mc:Fallback>
                <p:oleObj name="Equation" r:id="rId14" imgW="734040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7463" y="5145088"/>
                        <a:ext cx="73406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オブジェクト 1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3999672488"/>
              </p:ext>
            </p:extLst>
          </p:nvPr>
        </p:nvGraphicFramePr>
        <p:xfrm>
          <a:off x="2138363" y="5891213"/>
          <a:ext cx="64643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28" name="Equation" r:id="rId16" imgW="6464160" imgH="482400" progId="Equation.DSMT4">
                  <p:embed/>
                </p:oleObj>
              </mc:Choice>
              <mc:Fallback>
                <p:oleObj name="Equation" r:id="rId16" imgW="6464160" imgH="482400" progId="Equation.DSMT4">
                  <p:embed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38363" y="5891213"/>
                        <a:ext cx="64643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オブジェクト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89876857"/>
              </p:ext>
            </p:extLst>
          </p:nvPr>
        </p:nvGraphicFramePr>
        <p:xfrm>
          <a:off x="1254125" y="5106988"/>
          <a:ext cx="7607300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29" name="Equation" r:id="rId18" imgW="7607160" imgH="583920" progId="Equation.DSMT4">
                  <p:embed/>
                </p:oleObj>
              </mc:Choice>
              <mc:Fallback>
                <p:oleObj name="Equation" r:id="rId18" imgW="760716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25" y="5106988"/>
                        <a:ext cx="7607300" cy="584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オブジェクト 3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3599324466"/>
              </p:ext>
            </p:extLst>
          </p:nvPr>
        </p:nvGraphicFramePr>
        <p:xfrm>
          <a:off x="1839662" y="5873687"/>
          <a:ext cx="1168400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30" name="Equation" r:id="rId20" imgW="1168200" imgH="469800" progId="Equation.DSMT4">
                  <p:embed/>
                </p:oleObj>
              </mc:Choice>
              <mc:Fallback>
                <p:oleObj name="Equation" r:id="rId20" imgW="1168200" imgH="469800" progId="Equation.DSMT4">
                  <p:embed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39662" y="5873687"/>
                        <a:ext cx="1168400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オブジェクト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14452309"/>
              </p:ext>
            </p:extLst>
          </p:nvPr>
        </p:nvGraphicFramePr>
        <p:xfrm>
          <a:off x="1276350" y="5145088"/>
          <a:ext cx="29591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31" name="Equation" r:id="rId22" imgW="2958840" imgH="507960" progId="Equation.DSMT4">
                  <p:embed/>
                </p:oleObj>
              </mc:Choice>
              <mc:Fallback>
                <p:oleObj name="Equation" r:id="rId22" imgW="295884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76350" y="5145088"/>
                        <a:ext cx="29591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オブジェクト 6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4139761945"/>
              </p:ext>
            </p:extLst>
          </p:nvPr>
        </p:nvGraphicFramePr>
        <p:xfrm>
          <a:off x="4572000" y="5877272"/>
          <a:ext cx="1346200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32" name="Equation" r:id="rId24" imgW="1346040" imgH="406080" progId="Equation.DSMT4">
                  <p:embed/>
                </p:oleObj>
              </mc:Choice>
              <mc:Fallback>
                <p:oleObj name="Equation" r:id="rId24" imgW="1346040" imgH="406080" progId="Equation.DSMT4">
                  <p:embed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0" y="5877272"/>
                        <a:ext cx="1346200" cy="40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オブジェクト 7"/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472024228"/>
              </p:ext>
            </p:extLst>
          </p:nvPr>
        </p:nvGraphicFramePr>
        <p:xfrm>
          <a:off x="7812360" y="5903913"/>
          <a:ext cx="1168400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533" name="Equation" r:id="rId26" imgW="1168200" imgH="469800" progId="Equation.DSMT4">
                  <p:embed/>
                </p:oleObj>
              </mc:Choice>
              <mc:Fallback>
                <p:oleObj name="Equation" r:id="rId26" imgW="1168200" imgH="469800" progId="Equation.DSMT4">
                  <p:embed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2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12360" y="5903913"/>
                        <a:ext cx="1168400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833680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81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1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81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8.23312E-7 L -0.18993 -0.00671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497" y="-347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25624E-6 L 0.16407 -0.00232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94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9" grpId="0" animBg="1"/>
      <p:bldP spid="2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Expansion of a density operator</a:t>
            </a:r>
            <a:endParaRPr lang="ja-JP" altLang="en-US" sz="4000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1495425"/>
            <a:ext cx="8229600" cy="45259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800" dirty="0" smtClean="0">
                <a:latin typeface="Arial Unicode MS"/>
                <a:ea typeface="Arial Unicode MS"/>
                <a:cs typeface="Arial Unicode MS"/>
              </a:rPr>
              <a:t>Right-side wave </a:t>
            </a:r>
            <a:r>
              <a:rPr lang="en-US" altLang="ja-JP" sz="2800" dirty="0" err="1" smtClean="0">
                <a:latin typeface="Arial Unicode MS"/>
                <a:ea typeface="Arial Unicode MS"/>
                <a:cs typeface="Arial Unicode MS"/>
              </a:rPr>
              <a:t>func</a:t>
            </a:r>
            <a:r>
              <a:rPr lang="en-US" altLang="ja-JP" sz="2800" dirty="0" smtClean="0">
                <a:latin typeface="Arial Unicode MS"/>
                <a:ea typeface="Arial Unicode MS"/>
                <a:cs typeface="Arial Unicode MS"/>
              </a:rPr>
              <a:t> is now expanded as</a:t>
            </a:r>
          </a:p>
          <a:p>
            <a:pPr eaLnBrk="1" hangingPunct="1">
              <a:buFont typeface="Arial" charset="0"/>
              <a:buNone/>
            </a:pPr>
            <a:endParaRPr lang="en-US" altLang="ja-JP" sz="2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16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2800" dirty="0" smtClean="0">
                <a:latin typeface="Arial Unicode MS"/>
                <a:ea typeface="Arial Unicode MS"/>
                <a:cs typeface="Arial Unicode MS"/>
              </a:rPr>
              <a:t>The density operator is then expanded as</a:t>
            </a:r>
            <a:endParaRPr lang="ja-JP" altLang="en-US" sz="2800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0487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20481" name="Object 1"/>
          <p:cNvGraphicFramePr>
            <a:graphicFrameLocks noChangeAspect="1"/>
          </p:cNvGraphicFramePr>
          <p:nvPr/>
        </p:nvGraphicFramePr>
        <p:xfrm>
          <a:off x="921203" y="4359275"/>
          <a:ext cx="6604000" cy="1657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8" name="Equation" r:id="rId4" imgW="6603840" imgH="1650960" progId="Equation.DSMT4">
                  <p:embed/>
                </p:oleObj>
              </mc:Choice>
              <mc:Fallback>
                <p:oleObj name="Equation" r:id="rId4" imgW="6603840" imgH="1650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1203" y="4359275"/>
                        <a:ext cx="6604000" cy="1657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488" name="Rectangle 3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20482" name="Object 2"/>
          <p:cNvGraphicFramePr>
            <a:graphicFrameLocks noChangeAspect="1"/>
          </p:cNvGraphicFramePr>
          <p:nvPr/>
        </p:nvGraphicFramePr>
        <p:xfrm>
          <a:off x="779463" y="2357438"/>
          <a:ext cx="7375525" cy="777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9" name="Equation" r:id="rId6" imgW="7378560" imgH="774360" progId="Equation.DSMT4">
                  <p:embed/>
                </p:oleObj>
              </mc:Choice>
              <mc:Fallback>
                <p:oleObj name="Equation" r:id="rId6" imgW="7378560" imgH="774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3" y="2357438"/>
                        <a:ext cx="7375525" cy="7778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Line 9"/>
          <p:cNvSpPr>
            <a:spLocks noChangeShapeType="1"/>
          </p:cNvSpPr>
          <p:nvPr/>
        </p:nvSpPr>
        <p:spPr bwMode="auto">
          <a:xfrm>
            <a:off x="4710113" y="3135313"/>
            <a:ext cx="214312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" name="Line 9"/>
          <p:cNvSpPr>
            <a:spLocks noChangeShapeType="1"/>
          </p:cNvSpPr>
          <p:nvPr/>
        </p:nvSpPr>
        <p:spPr bwMode="auto">
          <a:xfrm>
            <a:off x="3927928" y="5145088"/>
            <a:ext cx="206692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2" name="Line 10"/>
          <p:cNvSpPr>
            <a:spLocks noChangeShapeType="1"/>
          </p:cNvSpPr>
          <p:nvPr/>
        </p:nvSpPr>
        <p:spPr bwMode="auto">
          <a:xfrm>
            <a:off x="6361566" y="5140325"/>
            <a:ext cx="766762" cy="0"/>
          </a:xfrm>
          <a:custGeom>
            <a:avLst/>
            <a:gdLst>
              <a:gd name="T0" fmla="*/ 0 w 581020"/>
              <a:gd name="T1" fmla="*/ 0 h 15"/>
              <a:gd name="T2" fmla="*/ 1762258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3" name="Line 10"/>
          <p:cNvSpPr>
            <a:spLocks noChangeShapeType="1"/>
          </p:cNvSpPr>
          <p:nvPr/>
        </p:nvSpPr>
        <p:spPr bwMode="auto">
          <a:xfrm>
            <a:off x="5015366" y="5938838"/>
            <a:ext cx="1871662" cy="0"/>
          </a:xfrm>
          <a:custGeom>
            <a:avLst/>
            <a:gdLst>
              <a:gd name="T0" fmla="*/ 0 w 581020"/>
              <a:gd name="T1" fmla="*/ 0 h 15"/>
              <a:gd name="T2" fmla="*/ 62566224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>
            <a:off x="3789816" y="5943600"/>
            <a:ext cx="804862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4996316" y="5070475"/>
            <a:ext cx="142875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星 7 15"/>
          <p:cNvSpPr>
            <a:spLocks noChangeAspect="1"/>
          </p:cNvSpPr>
          <p:nvPr/>
        </p:nvSpPr>
        <p:spPr>
          <a:xfrm>
            <a:off x="5889625" y="3070225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5801178" y="5865813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" name="Object 3"/>
          <p:cNvGraphicFramePr>
            <a:graphicFrameLocks noChangeAspect="1"/>
          </p:cNvGraphicFramePr>
          <p:nvPr/>
        </p:nvGraphicFramePr>
        <p:xfrm>
          <a:off x="1450975" y="3351667"/>
          <a:ext cx="25146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0" name="Equation" r:id="rId8" imgW="2514600" imgH="380880" progId="Equation.DSMT4">
                  <p:embed/>
                </p:oleObj>
              </mc:Choice>
              <mc:Fallback>
                <p:oleObj name="Equation" r:id="rId8" imgW="251460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50975" y="3351667"/>
                        <a:ext cx="2514600" cy="381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4" name="Object 4"/>
          <p:cNvGraphicFramePr>
            <a:graphicFrameLocks noChangeAspect="1"/>
          </p:cNvGraphicFramePr>
          <p:nvPr/>
        </p:nvGraphicFramePr>
        <p:xfrm>
          <a:off x="929141" y="4562475"/>
          <a:ext cx="6616700" cy="420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1" name="Equation" r:id="rId10" imgW="6616440" imgH="419040" progId="Equation.DSMT4">
                  <p:embed/>
                </p:oleObj>
              </mc:Choice>
              <mc:Fallback>
                <p:oleObj name="Equation" r:id="rId10" imgW="6616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9141" y="4562475"/>
                        <a:ext cx="6616700" cy="4206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485" name="Object 5"/>
          <p:cNvGraphicFramePr>
            <a:graphicFrameLocks noChangeAspect="1"/>
          </p:cNvGraphicFramePr>
          <p:nvPr/>
        </p:nvGraphicFramePr>
        <p:xfrm>
          <a:off x="520700" y="2357438"/>
          <a:ext cx="6832600" cy="774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2" name="Equation" r:id="rId12" imgW="6832440" imgH="774360" progId="Equation.DSMT4">
                  <p:embed/>
                </p:oleObj>
              </mc:Choice>
              <mc:Fallback>
                <p:oleObj name="Equation" r:id="rId12" imgW="6832440" imgH="774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0700" y="2357438"/>
                        <a:ext cx="6832600" cy="774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" name="Line 9"/>
          <p:cNvSpPr>
            <a:spLocks noChangeShapeType="1"/>
          </p:cNvSpPr>
          <p:nvPr/>
        </p:nvSpPr>
        <p:spPr bwMode="auto">
          <a:xfrm flipH="1">
            <a:off x="8134124" y="3798888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7" name="Line 10"/>
          <p:cNvSpPr>
            <a:spLocks noChangeShapeType="1"/>
          </p:cNvSpPr>
          <p:nvPr/>
        </p:nvSpPr>
        <p:spPr bwMode="auto">
          <a:xfrm>
            <a:off x="8572274" y="3762375"/>
            <a:ext cx="0" cy="1087438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8057924" y="431006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9" name="Object 20"/>
          <p:cNvGraphicFramePr>
            <a:graphicFrameLocks noChangeAspect="1"/>
          </p:cNvGraphicFramePr>
          <p:nvPr/>
        </p:nvGraphicFramePr>
        <p:xfrm>
          <a:off x="7829324" y="4933042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3" name="Equation" r:id="rId14" imgW="1130040" imgH="266400" progId="Equation.DSMT4">
                  <p:embed/>
                </p:oleObj>
              </mc:Choice>
              <mc:Fallback>
                <p:oleObj name="Equation" r:id="rId14" imgW="113004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29324" y="4933042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Line 9"/>
          <p:cNvSpPr>
            <a:spLocks noChangeShapeType="1"/>
          </p:cNvSpPr>
          <p:nvPr/>
        </p:nvSpPr>
        <p:spPr bwMode="auto">
          <a:xfrm flipH="1">
            <a:off x="8122785" y="5268913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1" name="Line 10"/>
          <p:cNvSpPr>
            <a:spLocks noChangeShapeType="1"/>
          </p:cNvSpPr>
          <p:nvPr/>
        </p:nvSpPr>
        <p:spPr bwMode="auto">
          <a:xfrm>
            <a:off x="8546647" y="5233988"/>
            <a:ext cx="0" cy="10858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8483147" y="5748338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3" name="Object 23"/>
          <p:cNvGraphicFramePr>
            <a:graphicFrameLocks noChangeAspect="1"/>
          </p:cNvGraphicFramePr>
          <p:nvPr/>
        </p:nvGraphicFramePr>
        <p:xfrm>
          <a:off x="7794172" y="6442075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4" name="Equation" r:id="rId16" imgW="1130040" imgH="266400" progId="Equation.DSMT4">
                  <p:embed/>
                </p:oleObj>
              </mc:Choice>
              <mc:Fallback>
                <p:oleObj name="Equation" r:id="rId16" imgW="113004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172" y="6442075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20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0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7" dur="500"/>
                                        <p:tgtEl>
                                          <p:spTgt spid="20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0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6" grpId="0" animBg="1"/>
      <p:bldP spid="27" grpId="0" animBg="1"/>
      <p:bldP spid="28" grpId="0" animBg="1"/>
      <p:bldP spid="30" grpId="0" animBg="1"/>
      <p:bldP spid="31" grpId="0" animBg="1"/>
      <p:bldP spid="32" grpId="0" animBg="1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6" name="Rectangle 12"/>
          <p:cNvSpPr>
            <a:spLocks noGrp="1" noChangeArrowheads="1"/>
          </p:cNvSpPr>
          <p:nvPr>
            <p:ph type="title"/>
          </p:nvPr>
        </p:nvSpPr>
        <p:spPr>
          <a:xfrm>
            <a:off x="539750" y="549275"/>
            <a:ext cx="8229600" cy="490538"/>
          </a:xfrm>
          <a:solidFill>
            <a:srgbClr val="FFFFFF"/>
          </a:solidFill>
        </p:spPr>
        <p:txBody>
          <a:bodyPr anchor="t"/>
          <a:lstStyle/>
          <a:p>
            <a:pPr algn="l" eaLnBrk="1" hangingPunct="1"/>
            <a:r>
              <a:rPr lang="en-US" altLang="ja-JP" sz="2400" smtClean="0">
                <a:latin typeface="Arial Unicode MS"/>
                <a:ea typeface="Arial Unicode MS"/>
                <a:cs typeface="Arial Unicode MS"/>
              </a:rPr>
              <a:t>If we combine the bath part</a:t>
            </a:r>
          </a:p>
        </p:txBody>
      </p:sp>
      <p:sp>
        <p:nvSpPr>
          <p:cNvPr id="18227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98488" y="2427288"/>
            <a:ext cx="8545512" cy="35274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ja-JP" sz="2400" smtClean="0">
                <a:latin typeface="Arial Unicode MS"/>
                <a:ea typeface="Arial Unicode MS"/>
                <a:cs typeface="Arial Unicode MS"/>
              </a:rPr>
              <a:t>where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ja-JP" sz="2400" smtClean="0">
                <a:latin typeface="Arial Unicode MS"/>
                <a:ea typeface="Arial Unicode MS"/>
                <a:cs typeface="Arial Unicode MS"/>
              </a:rPr>
              <a:t>is the Feynman-Vernon influence functional.</a:t>
            </a:r>
          </a:p>
          <a:p>
            <a:pPr eaLnBrk="1" fontAlgn="ctr" hangingPunct="1">
              <a:lnSpc>
                <a:spcPct val="90000"/>
              </a:lnSpc>
              <a:buFontTx/>
              <a:buNone/>
            </a:pPr>
            <a:r>
              <a:rPr lang="en-US" altLang="ja-JP" sz="2000" smtClean="0"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smtClean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All heat bath effects can be taken into account by</a:t>
            </a:r>
            <a:r>
              <a:rPr lang="en-US" altLang="ja-JP" sz="2000" smtClean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000" i="1" smtClean="0">
                <a:latin typeface="Arial Unicode MS"/>
                <a:ea typeface="Arial Unicode MS"/>
                <a:cs typeface="Arial Unicode MS"/>
              </a:rPr>
              <a:t>influence functional</a:t>
            </a:r>
            <a:r>
              <a:rPr lang="en-US" altLang="ja-JP" sz="2000" smtClean="0">
                <a:latin typeface="Arial Unicode MS"/>
                <a:ea typeface="Arial Unicode MS"/>
                <a:cs typeface="Arial Unicode MS"/>
              </a:rPr>
              <a:t>.)</a:t>
            </a:r>
          </a:p>
        </p:txBody>
      </p:sp>
      <p:graphicFrame>
        <p:nvGraphicFramePr>
          <p:cNvPr id="18227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835025" y="1343025"/>
          <a:ext cx="7297738" cy="590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546" name="Equation" r:id="rId4" imgW="3454200" imgH="279360" progId="Equation.DSMT4">
                  <p:embed/>
                </p:oleObj>
              </mc:Choice>
              <mc:Fallback>
                <p:oleObj name="Equation" r:id="rId4" imgW="345420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5025" y="1343025"/>
                        <a:ext cx="7297738" cy="590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2275" name="Object 11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187450" y="3113088"/>
          <a:ext cx="6770688" cy="1336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547" name="Equation" r:id="rId6" imgW="2958840" imgH="583920" progId="Equation.DSMT4">
                  <p:embed/>
                </p:oleObj>
              </mc:Choice>
              <mc:Fallback>
                <p:oleObj name="Equation" r:id="rId6" imgW="295884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7450" y="3113088"/>
                        <a:ext cx="6770688" cy="1336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683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223016" y="2127534"/>
          <a:ext cx="6381750" cy="1235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570" name="Equation" r:id="rId3" imgW="3149280" imgH="609480" progId="Equation.DSMT4">
                  <p:embed/>
                </p:oleObj>
              </mc:Choice>
              <mc:Fallback>
                <p:oleObj name="Equation" r:id="rId3" imgW="314928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3016" y="2127534"/>
                        <a:ext cx="6381750" cy="1235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タイトル 12"/>
          <p:cNvSpPr>
            <a:spLocks noGrp="1"/>
          </p:cNvSpPr>
          <p:nvPr>
            <p:ph type="title"/>
          </p:nvPr>
        </p:nvSpPr>
        <p:spPr>
          <a:xfrm>
            <a:off x="368300" y="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System-bath Hamiltonian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5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3385191" y="3856322"/>
          <a:ext cx="4583112" cy="817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571" name="Equation" r:id="rId5" imgW="2705040" imgH="482400" progId="Equation.DSMT4">
                  <p:embed/>
                </p:oleObj>
              </mc:Choice>
              <mc:Fallback>
                <p:oleObj name="Equation" r:id="rId5" imgW="270504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85191" y="3856322"/>
                        <a:ext cx="4583112" cy="817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Line 14"/>
          <p:cNvSpPr>
            <a:spLocks noChangeShapeType="1"/>
          </p:cNvSpPr>
          <p:nvPr/>
        </p:nvSpPr>
        <p:spPr bwMode="auto">
          <a:xfrm>
            <a:off x="4845691" y="3427720"/>
            <a:ext cx="2736850" cy="0"/>
          </a:xfrm>
          <a:prstGeom prst="line">
            <a:avLst/>
          </a:prstGeom>
          <a:noFill/>
          <a:ln w="25400" cap="rnd">
            <a:solidFill>
              <a:srgbClr val="FF00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5"/>
          <p:cNvSpPr>
            <a:spLocks noChangeShapeType="1"/>
          </p:cNvSpPr>
          <p:nvPr/>
        </p:nvSpPr>
        <p:spPr bwMode="auto">
          <a:xfrm>
            <a:off x="4845691" y="4648484"/>
            <a:ext cx="1152525" cy="0"/>
          </a:xfrm>
          <a:prstGeom prst="line">
            <a:avLst/>
          </a:prstGeom>
          <a:noFill/>
          <a:ln w="25400">
            <a:solidFill>
              <a:srgbClr val="3333FF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" name="Line 16"/>
          <p:cNvSpPr>
            <a:spLocks noChangeShapeType="1"/>
          </p:cNvSpPr>
          <p:nvPr/>
        </p:nvSpPr>
        <p:spPr bwMode="auto">
          <a:xfrm>
            <a:off x="6503041" y="4648484"/>
            <a:ext cx="1223962" cy="0"/>
          </a:xfrm>
          <a:prstGeom prst="line">
            <a:avLst/>
          </a:prstGeom>
          <a:noFill/>
          <a:ln w="25400" cap="rnd">
            <a:solidFill>
              <a:srgbClr val="0000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" name="Line 17"/>
          <p:cNvSpPr>
            <a:spLocks noChangeShapeType="1"/>
          </p:cNvSpPr>
          <p:nvPr/>
        </p:nvSpPr>
        <p:spPr bwMode="auto">
          <a:xfrm>
            <a:off x="3405828" y="4648484"/>
            <a:ext cx="79375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0" name="Object 19"/>
          <p:cNvGraphicFramePr>
            <a:graphicFrameLocks noChangeAspect="1"/>
          </p:cNvGraphicFramePr>
          <p:nvPr/>
        </p:nvGraphicFramePr>
        <p:xfrm>
          <a:off x="5206053" y="3495959"/>
          <a:ext cx="523875" cy="387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9572" name="ビットマップ イメージ" r:id="rId7" imgW="4791744" imgH="3543795" progId="Paint.Picture">
                  <p:embed/>
                </p:oleObj>
              </mc:Choice>
              <mc:Fallback>
                <p:oleObj name="ビットマップ イメージ" r:id="rId7" imgW="4791744" imgH="3543795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06053" y="3495959"/>
                        <a:ext cx="523875" cy="387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正方形/長方形 20"/>
          <p:cNvSpPr/>
          <p:nvPr/>
        </p:nvSpPr>
        <p:spPr>
          <a:xfrm>
            <a:off x="3231524" y="4692930"/>
            <a:ext cx="544845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/>
              <a:t> potential            coupling          counter term</a:t>
            </a:r>
            <a:endParaRPr lang="ja-JP" altLang="en-US" dirty="0"/>
          </a:p>
        </p:txBody>
      </p:sp>
      <p:pic>
        <p:nvPicPr>
          <p:cNvPr id="22" name="Picture 7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931248" y="3631809"/>
            <a:ext cx="1647829" cy="12322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正方形/長方形 23"/>
          <p:cNvSpPr/>
          <p:nvPr/>
        </p:nvSpPr>
        <p:spPr>
          <a:xfrm>
            <a:off x="6058551" y="3934408"/>
            <a:ext cx="2000264" cy="1071546"/>
          </a:xfrm>
          <a:prstGeom prst="rect">
            <a:avLst/>
          </a:prstGeom>
          <a:solidFill>
            <a:schemeClr val="accent1">
              <a:alpha val="68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正方形/長方形 15"/>
          <p:cNvSpPr>
            <a:spLocks noChangeArrowheads="1"/>
          </p:cNvSpPr>
          <p:nvPr/>
        </p:nvSpPr>
        <p:spPr bwMode="auto">
          <a:xfrm>
            <a:off x="544537" y="1323738"/>
            <a:ext cx="779303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If the heat bath is an ensemble of harmonic oscillators,</a:t>
            </a:r>
            <a:endParaRPr lang="en-US" altLang="ja-JP" sz="2400" dirty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</p:txBody>
      </p:sp>
      <p:sp>
        <p:nvSpPr>
          <p:cNvPr id="27" name="正方形/長方形 26"/>
          <p:cNvSpPr/>
          <p:nvPr/>
        </p:nvSpPr>
        <p:spPr>
          <a:xfrm>
            <a:off x="774263" y="5687284"/>
            <a:ext cx="77700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Harmonic oscillators bath = Gaussian Heat bath (Central limiting theorem)</a:t>
            </a:r>
            <a:endParaRPr lang="ja-JP" altLang="en-US" dirty="0"/>
          </a:p>
        </p:txBody>
      </p:sp>
      <p:pic>
        <p:nvPicPr>
          <p:cNvPr id="4508677" name="Picture 5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010919" y="3543159"/>
            <a:ext cx="1636748" cy="18477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4508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8" dur="500"/>
                                        <p:tgtEl>
                                          <p:spTgt spid="45086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0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21" grpId="0"/>
      <p:bldP spid="24" grpId="0" animBg="1"/>
      <p:bldP spid="24" grpId="1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30556" y="621684"/>
            <a:ext cx="8545512" cy="2428875"/>
          </a:xfrm>
        </p:spPr>
        <p:txBody>
          <a:bodyPr rtlCol="0">
            <a:noAutofit/>
          </a:bodyPr>
          <a:lstStyle/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The influence functional is calculated as</a:t>
            </a: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where</a:t>
            </a: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24259" name="Object 4"/>
          <p:cNvGraphicFramePr>
            <a:graphicFrameLocks noChangeAspect="1"/>
          </p:cNvGraphicFramePr>
          <p:nvPr/>
        </p:nvGraphicFramePr>
        <p:xfrm>
          <a:off x="748068" y="1116984"/>
          <a:ext cx="7645400" cy="1479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594" name="Equation" r:id="rId3" imgW="4724280" imgH="914400" progId="Equation.DSMT4">
                  <p:embed/>
                </p:oleObj>
              </mc:Choice>
              <mc:Fallback>
                <p:oleObj name="Equation" r:id="rId3" imgW="4724280" imgH="914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8068" y="1116984"/>
                        <a:ext cx="7645400" cy="1479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4260" name="Object 5"/>
          <p:cNvGraphicFramePr>
            <a:graphicFrameLocks noChangeAspect="1"/>
          </p:cNvGraphicFramePr>
          <p:nvPr/>
        </p:nvGraphicFramePr>
        <p:xfrm>
          <a:off x="1033818" y="3117234"/>
          <a:ext cx="4900613" cy="1590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595" name="Equation" r:id="rId5" imgW="2577960" imgH="838080" progId="Equation.DSMT4">
                  <p:embed/>
                </p:oleObj>
              </mc:Choice>
              <mc:Fallback>
                <p:oleObj name="Equation" r:id="rId5" imgW="257796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33818" y="3117234"/>
                        <a:ext cx="4900613" cy="1590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6865294" y="4059372"/>
            <a:ext cx="194468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solidFill>
                  <a:srgbClr val="3333FF"/>
                </a:solidFill>
                <a:latin typeface="Arial Unicode MS"/>
                <a:ea typeface="Arial Unicode MS"/>
                <a:cs typeface="Arial Unicode MS"/>
              </a:rPr>
              <a:t>dissipation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6878045" y="3240704"/>
            <a:ext cx="1574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FF3300"/>
                </a:solidFill>
                <a:latin typeface="Arial Unicode MS"/>
                <a:ea typeface="Arial Unicode MS"/>
                <a:cs typeface="Arial Unicode MS"/>
              </a:rPr>
              <a:t>fluctuation</a:t>
            </a:r>
          </a:p>
        </p:txBody>
      </p:sp>
      <p:graphicFrame>
        <p:nvGraphicFramePr>
          <p:cNvPr id="11" name="Object 6"/>
          <p:cNvGraphicFramePr>
            <a:graphicFrameLocks noChangeAspect="1"/>
          </p:cNvGraphicFramePr>
          <p:nvPr/>
        </p:nvGraphicFramePr>
        <p:xfrm>
          <a:off x="6177318" y="3331547"/>
          <a:ext cx="465138" cy="30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596" name="ビットマップ イメージ" r:id="rId7" imgW="2371429" imgH="1542857" progId="Paint.Picture">
                  <p:embed/>
                </p:oleObj>
              </mc:Choice>
              <mc:Fallback>
                <p:oleObj name="ビットマップ イメージ" r:id="rId7" imgW="2371429" imgH="1542857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7318" y="3331547"/>
                        <a:ext cx="465138" cy="30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15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248756" y="4117359"/>
            <a:ext cx="465137" cy="303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Rectangle 6"/>
          <p:cNvSpPr>
            <a:spLocks noChangeArrowheads="1"/>
          </p:cNvSpPr>
          <p:nvPr/>
        </p:nvSpPr>
        <p:spPr bwMode="auto">
          <a:xfrm>
            <a:off x="4643406" y="5788802"/>
            <a:ext cx="450059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800" b="0" i="0" u="none" strike="noStrike" cap="none" normalizeH="0" baseline="0" dirty="0" smtClean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Leggett, </a:t>
            </a:r>
            <a:r>
              <a:rPr kumimoji="1" lang="en-US" altLang="ja-JP" sz="1800" b="0" i="0" u="none" strike="noStrike" cap="none" normalizeH="0" baseline="0" dirty="0" smtClean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et </a:t>
            </a:r>
            <a:r>
              <a:rPr kumimoji="1" lang="en-US" altLang="ja-JP" sz="1800" b="0" i="0" u="none" strike="noStrike" cap="none" normalizeH="0" dirty="0" smtClean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 al</a:t>
            </a:r>
            <a:r>
              <a:rPr lang="en-US" altLang="ja-JP" dirty="0" smtClean="0" bmk=""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,</a:t>
            </a:r>
            <a:r>
              <a:rPr kumimoji="1" lang="ja-JP" altLang="ja-JP" sz="1800" b="0" i="0" u="none" strike="noStrike" cap="none" normalizeH="0" baseline="0" dirty="0" smtClean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r>
              <a:rPr kumimoji="1" lang="ja-JP" altLang="ja-JP" sz="1800" b="0" i="0" u="none" strike="noStrike" cap="none" normalizeH="0" baseline="0" dirty="0" smtClean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  <a:hlinkClick r:id="rId10"/>
              </a:rPr>
              <a:t>Rev. Mod. Phys. </a:t>
            </a:r>
            <a:r>
              <a:rPr kumimoji="1" lang="ja-JP" altLang="ja-JP" sz="1800" b="1" i="0" u="none" strike="noStrike" cap="none" normalizeH="0" baseline="0" dirty="0" smtClean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  <a:hlinkClick r:id="rId10"/>
              </a:rPr>
              <a:t>59</a:t>
            </a:r>
            <a:r>
              <a:rPr kumimoji="1" lang="ja-JP" altLang="ja-JP" sz="1800" b="0" i="0" u="none" strike="noStrike" cap="none" normalizeH="0" baseline="0" dirty="0" smtClean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  <a:hlinkClick r:id="rId10"/>
              </a:rPr>
              <a:t> (1987)</a:t>
            </a:r>
            <a:r>
              <a:rPr kumimoji="1" lang="ja-JP" altLang="ja-JP" sz="1800" b="0" i="0" u="none" strike="noStrike" cap="none" normalizeH="0" baseline="0" dirty="0" smtClean="0" bmk="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rPr>
              <a:t>. </a:t>
            </a:r>
            <a:endParaRPr kumimoji="1" lang="ja-JP" altLang="ja-JP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aphicFrame>
        <p:nvGraphicFramePr>
          <p:cNvPr id="16" name="Object 6"/>
          <p:cNvGraphicFramePr>
            <a:graphicFrameLocks noChangeAspect="1"/>
          </p:cNvGraphicFramePr>
          <p:nvPr/>
        </p:nvGraphicFramePr>
        <p:xfrm>
          <a:off x="1455172" y="5533545"/>
          <a:ext cx="27051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597" name="Equation" r:id="rId11" imgW="2705040" imgH="787320" progId="Equation.DSMT4">
                  <p:embed/>
                </p:oleObj>
              </mc:Choice>
              <mc:Fallback>
                <p:oleObj name="Equation" r:id="rId11" imgW="2705040" imgH="787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55172" y="5533545"/>
                        <a:ext cx="27051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正方形/長方形 16"/>
          <p:cNvSpPr/>
          <p:nvPr/>
        </p:nvSpPr>
        <p:spPr>
          <a:xfrm>
            <a:off x="454061" y="5018744"/>
            <a:ext cx="5399555" cy="3416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Spectral distribution function (continuous function)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  <p:bldP spid="17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5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260350"/>
            <a:ext cx="7786688" cy="3097213"/>
          </a:xfrm>
        </p:spPr>
        <p:txBody>
          <a:bodyPr/>
          <a:lstStyle/>
          <a:p>
            <a:pPr eaLnBrk="1" hangingPunct="1">
              <a:buFontTx/>
              <a:buNone/>
            </a:pPr>
            <a:endParaRPr lang="en-US" altLang="ja-JP" sz="2800" smtClean="0"/>
          </a:p>
          <a:p>
            <a:pPr eaLnBrk="1" hangingPunct="1">
              <a:buFontTx/>
              <a:buNone/>
            </a:pPr>
            <a:r>
              <a:rPr lang="en-US" altLang="ja-JP" sz="2400" smtClean="0">
                <a:latin typeface="Arial Unicode MS"/>
                <a:ea typeface="Arial Unicode MS"/>
                <a:cs typeface="Arial Unicode MS"/>
              </a:rPr>
              <a:t>The character of the heat bath is determined by</a:t>
            </a:r>
          </a:p>
          <a:p>
            <a:pPr eaLnBrk="1" hangingPunct="1">
              <a:buFontTx/>
              <a:buNone/>
            </a:pPr>
            <a:endParaRPr lang="en-US" altLang="ja-JP" sz="24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4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4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r>
              <a:rPr lang="en-US" altLang="ja-JP" sz="2400" smtClean="0">
                <a:latin typeface="Arial Unicode MS"/>
                <a:ea typeface="Arial Unicode MS"/>
                <a:cs typeface="Arial Unicode MS"/>
              </a:rPr>
              <a:t>By computer simulations or experimental means</a:t>
            </a:r>
          </a:p>
          <a:p>
            <a:pPr eaLnBrk="1" hangingPunct="1">
              <a:buFontTx/>
              <a:buNone/>
            </a:pPr>
            <a:endParaRPr lang="en-US" altLang="ja-JP" sz="2400" smtClean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84322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2081213" y="1384300"/>
          <a:ext cx="3681412" cy="963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1618" name="Equation" r:id="rId4" imgW="3682800" imgH="965160" progId="Equation.DSMT4">
                  <p:embed/>
                </p:oleObj>
              </mc:Choice>
              <mc:Fallback>
                <p:oleObj name="Equation" r:id="rId4" imgW="3682800" imgH="965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81213" y="1384300"/>
                        <a:ext cx="3681412" cy="963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534" name="Picture 4" descr="H2O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5173663" y="3421063"/>
            <a:ext cx="2449512" cy="2692400"/>
          </a:xfrm>
        </p:spPr>
      </p:pic>
      <p:graphicFrame>
        <p:nvGraphicFramePr>
          <p:cNvPr id="22532" name="Object 6"/>
          <p:cNvGraphicFramePr>
            <a:graphicFrameLocks noChangeAspect="1"/>
          </p:cNvGraphicFramePr>
          <p:nvPr/>
        </p:nvGraphicFramePr>
        <p:xfrm>
          <a:off x="1362075" y="3446463"/>
          <a:ext cx="2371725" cy="2601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1619" name="ビットマップ イメージ" r:id="rId7" imgW="2838846" imgH="3115110" progId="Paint.Picture">
                  <p:embed/>
                </p:oleObj>
              </mc:Choice>
              <mc:Fallback>
                <p:oleObj name="ビットマップ イメージ" r:id="rId7" imgW="2838846" imgH="31151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62075" y="3446463"/>
                        <a:ext cx="2371725" cy="2601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27" name="Rectangle 7"/>
          <p:cNvSpPr>
            <a:spLocks noChangeArrowheads="1"/>
          </p:cNvSpPr>
          <p:nvPr/>
        </p:nvSpPr>
        <p:spPr bwMode="auto">
          <a:xfrm>
            <a:off x="968375" y="6081713"/>
            <a:ext cx="3048000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Moritsugu, Kitao &amp; Kidera,  </a:t>
            </a:r>
          </a:p>
          <a:p>
            <a:r>
              <a:rPr lang="en-US" altLang="ja-JP">
                <a:latin typeface="Times New Roman" pitchFamily="18" charset="0"/>
                <a:cs typeface="Times New Roman" pitchFamily="18" charset="0"/>
                <a:hlinkClick r:id="rId9"/>
              </a:rPr>
              <a:t>PRL 85, 3970 (2000)</a:t>
            </a:r>
            <a:endParaRPr lang="en-US" altLang="ja-JP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019175" y="3609975"/>
            <a:ext cx="2790825" cy="2152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4908550" y="3571875"/>
            <a:ext cx="2665413" cy="2332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330" name="正方形/長方形 8"/>
          <p:cNvSpPr>
            <a:spLocks noChangeArrowheads="1"/>
          </p:cNvSpPr>
          <p:nvPr/>
        </p:nvSpPr>
        <p:spPr bwMode="auto">
          <a:xfrm>
            <a:off x="5162550" y="6016625"/>
            <a:ext cx="3457575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Ohmine &amp; Saito, </a:t>
            </a:r>
          </a:p>
          <a:p>
            <a:r>
              <a:rPr lang="en-US" altLang="ja-JP">
                <a:latin typeface="Times New Roman" pitchFamily="18" charset="0"/>
                <a:cs typeface="Times New Roman" pitchFamily="18" charset="0"/>
                <a:hlinkClick r:id="rId12"/>
              </a:rPr>
              <a:t>Acc. Chem. Res. 32, 741 (1999)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225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" dur="500"/>
                                        <p:tgtEl>
                                          <p:spTgt spid="225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7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00575" y="2940845"/>
            <a:ext cx="3619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5348" name="Rectangle 2"/>
          <p:cNvSpPr>
            <a:spLocks noGrp="1" noChangeArrowheads="1"/>
          </p:cNvSpPr>
          <p:nvPr>
            <p:ph type="title"/>
          </p:nvPr>
        </p:nvSpPr>
        <p:spPr>
          <a:xfrm>
            <a:off x="611188" y="333375"/>
            <a:ext cx="2305050" cy="720725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anchor="t"/>
          <a:lstStyle/>
          <a:p>
            <a:pPr eaLnBrk="1" hangingPunct="1"/>
            <a:r>
              <a:rPr lang="en-US" altLang="ja-JP" sz="3600" smtClean="0">
                <a:latin typeface="Arial Unicode MS"/>
                <a:ea typeface="Arial Unicode MS"/>
                <a:cs typeface="Arial Unicode MS"/>
              </a:rPr>
              <a:t>Example</a:t>
            </a:r>
          </a:p>
        </p:txBody>
      </p:sp>
      <p:sp>
        <p:nvSpPr>
          <p:cNvPr id="18534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284663" y="1341438"/>
            <a:ext cx="4038600" cy="151765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Vibrational mode of molecules measured by </a:t>
            </a:r>
            <a:r>
              <a:rPr lang="en-US" altLang="ja-JP" sz="2000" dirty="0" smtClean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infrared laser (IR)</a:t>
            </a:r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fontAlgn="ctr" hangingPunct="1">
              <a:lnSpc>
                <a:spcPct val="90000"/>
              </a:lnSpc>
            </a:pPr>
            <a:r>
              <a:rPr lang="en-US" altLang="ja-JP" sz="2000" dirty="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IR     </a:t>
            </a:r>
            <a:r>
              <a:rPr lang="en-US" altLang="ja-JP" dirty="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  </a:t>
            </a:r>
            <a:r>
              <a:rPr lang="en-US" altLang="ja-JP" sz="2000" dirty="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vibrational motion only (neglect electronic  excitation)</a:t>
            </a:r>
          </a:p>
        </p:txBody>
      </p:sp>
      <p:pic>
        <p:nvPicPr>
          <p:cNvPr id="185350" name="Picture 6" descr="clip_image002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5" cstate="print"/>
          <a:srcRect/>
          <a:stretch>
            <a:fillRect/>
          </a:stretch>
        </p:blipFill>
        <p:spPr>
          <a:xfrm>
            <a:off x="1187450" y="1412875"/>
            <a:ext cx="2376488" cy="2249488"/>
          </a:xfrm>
        </p:spPr>
      </p:pic>
      <p:sp>
        <p:nvSpPr>
          <p:cNvPr id="185351" name="Rectangle 9"/>
          <p:cNvSpPr>
            <a:spLocks noChangeArrowheads="1"/>
          </p:cNvSpPr>
          <p:nvPr/>
        </p:nvSpPr>
        <p:spPr bwMode="auto">
          <a:xfrm>
            <a:off x="755650" y="3573463"/>
            <a:ext cx="8218488" cy="557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Hamiltonian for a vibrational mode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  <a:buFontTx/>
              <a:buChar char="•"/>
            </a:pP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endParaRPr lang="en-US" altLang="ja-JP" sz="1600" i="1" dirty="0">
              <a:solidFill>
                <a:srgbClr val="FF33CC"/>
              </a:solidFill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endParaRPr lang="en-US" altLang="ja-JP" sz="1600" i="1" dirty="0">
              <a:solidFill>
                <a:srgbClr val="FF33CC"/>
              </a:solidFill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endParaRPr lang="en-US" altLang="ja-JP" sz="1600" i="1" dirty="0">
              <a:solidFill>
                <a:srgbClr val="FF33CC"/>
              </a:solidFill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r>
              <a:rPr lang="en-US" altLang="ja-JP" sz="2800" i="1" dirty="0">
                <a:solidFill>
                  <a:srgbClr val="FF33CC"/>
                </a:solidFill>
                <a:latin typeface="Arial Unicode MS"/>
                <a:ea typeface="Arial Unicode MS"/>
                <a:cs typeface="Arial Unicode MS"/>
              </a:rPr>
              <a:t>                                                   Laser interaction</a:t>
            </a: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Harmonic oscillator under the force</a:t>
            </a:r>
          </a:p>
          <a:p>
            <a:pPr marL="342900" indent="-342900">
              <a:lnSpc>
                <a:spcPct val="90000"/>
              </a:lnSpc>
              <a:spcBef>
                <a:spcPct val="20000"/>
              </a:spcBef>
            </a:pPr>
            <a:r>
              <a:rPr lang="en-US" altLang="ja-JP" sz="3200" dirty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 </a:t>
            </a:r>
            <a:r>
              <a:rPr lang="en-US" altLang="ja-JP" sz="32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     </a:t>
            </a:r>
            <a:r>
              <a:rPr lang="en-US" altLang="ja-JP" sz="2000" dirty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Equivalent to the </a:t>
            </a:r>
            <a:r>
              <a:rPr lang="en-US" altLang="ja-JP" sz="2000" dirty="0" smtClean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Brownian </a:t>
            </a:r>
            <a:r>
              <a:rPr lang="en-US" altLang="ja-JP" sz="2000" dirty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oscillator</a:t>
            </a:r>
          </a:p>
        </p:txBody>
      </p:sp>
      <p:graphicFrame>
        <p:nvGraphicFramePr>
          <p:cNvPr id="185346" name="Object 10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624013" y="4187825"/>
          <a:ext cx="4686300" cy="938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42" name="Equation" r:id="rId6" imgW="4686120" imgH="939600" progId="Equation.DSMT4">
                  <p:embed/>
                </p:oleObj>
              </mc:Choice>
              <mc:Fallback>
                <p:oleObj name="Equation" r:id="rId6" imgW="4686120" imgH="939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24013" y="4187825"/>
                        <a:ext cx="4686300" cy="938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5352" name="AutoShape 11"/>
          <p:cNvSpPr>
            <a:spLocks noChangeArrowheads="1"/>
          </p:cNvSpPr>
          <p:nvPr/>
        </p:nvSpPr>
        <p:spPr bwMode="auto">
          <a:xfrm flipH="1">
            <a:off x="5364163" y="5084763"/>
            <a:ext cx="287337" cy="35877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17694720 60000 65536"/>
              <a:gd name="T13" fmla="*/ 11796480 60000 65536"/>
              <a:gd name="T14" fmla="*/ 11796480 60000 65536"/>
              <a:gd name="T15" fmla="*/ 5898240 60000 65536"/>
              <a:gd name="T16" fmla="*/ 0 60000 65536"/>
              <a:gd name="T17" fmla="*/ 0 60000 65536"/>
              <a:gd name="T18" fmla="*/ 0 w 21600"/>
              <a:gd name="T19" fmla="*/ 13207 h 21600"/>
              <a:gd name="T20" fmla="*/ 18514 w 21600"/>
              <a:gd name="T21" fmla="*/ 21600 h 216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1600" h="21600">
                <a:moveTo>
                  <a:pt x="14917" y="0"/>
                </a:moveTo>
                <a:lnTo>
                  <a:pt x="8234" y="7200"/>
                </a:lnTo>
                <a:lnTo>
                  <a:pt x="11320" y="7200"/>
                </a:lnTo>
                <a:lnTo>
                  <a:pt x="11320" y="13207"/>
                </a:lnTo>
                <a:lnTo>
                  <a:pt x="0" y="13207"/>
                </a:lnTo>
                <a:lnTo>
                  <a:pt x="0" y="21600"/>
                </a:lnTo>
                <a:lnTo>
                  <a:pt x="18514" y="21600"/>
                </a:lnTo>
                <a:lnTo>
                  <a:pt x="18514" y="7200"/>
                </a:lnTo>
                <a:lnTo>
                  <a:pt x="21600" y="7200"/>
                </a:lnTo>
                <a:close/>
              </a:path>
            </a:pathLst>
          </a:custGeom>
          <a:solidFill>
            <a:srgbClr val="FF33CC"/>
          </a:solidFill>
          <a:ln w="9525">
            <a:solidFill>
              <a:srgbClr val="FF33CC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pic>
        <p:nvPicPr>
          <p:cNvPr id="185353" name="Picture 1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076825" y="2133600"/>
            <a:ext cx="360363" cy="223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5354" name="Picture 13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068388" y="6212568"/>
            <a:ext cx="4318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5355" name="正方形/長方形 10"/>
          <p:cNvSpPr>
            <a:spLocks noChangeArrowheads="1"/>
          </p:cNvSpPr>
          <p:nvPr/>
        </p:nvSpPr>
        <p:spPr bwMode="auto">
          <a:xfrm>
            <a:off x="4781550" y="2789238"/>
            <a:ext cx="2543175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solidFill>
                  <a:srgbClr val="FF33CC"/>
                </a:solidFill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dirty="0">
                <a:solidFill>
                  <a:srgbClr val="FF33CC"/>
                </a:solidFill>
                <a:latin typeface="Arial Unicode MS"/>
                <a:ea typeface="Arial Unicode MS"/>
                <a:cs typeface="Arial Unicode MS"/>
              </a:rPr>
              <a:t>normal mode analysis</a:t>
            </a:r>
            <a:endParaRPr lang="ja-JP" altLang="en-US" dirty="0">
              <a:latin typeface="Calibri" pitchFamily="34" charset="0"/>
            </a:endParaRPr>
          </a:p>
        </p:txBody>
      </p:sp>
      <p:pic>
        <p:nvPicPr>
          <p:cNvPr id="12" name="Picture 11" descr="C:\Users\tanimura.THEOCHEM\Desktop\hammer.gif"/>
          <p:cNvPicPr>
            <a:picLocks noChangeAspect="1" noChangeArrowheads="1" noCrop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933353" y="5763186"/>
            <a:ext cx="2173782" cy="705154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549275"/>
            <a:ext cx="8435975" cy="5576888"/>
          </a:xfrm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Laser absorption intensity is given by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(        involves laser interaction)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In the path integral representation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 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fontAlgn="ctr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fontAlgn="ctr" hangingPunct="1">
              <a:lnSpc>
                <a:spcPct val="80000"/>
              </a:lnSpc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dipole elements are expanded by laser interaction</a:t>
            </a:r>
          </a:p>
          <a:p>
            <a:pPr eaLnBrk="1" fontAlgn="ctr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lnSpc>
                <a:spcPct val="80000"/>
              </a:lnSpc>
            </a:pPr>
            <a:r>
              <a:rPr lang="en-US" altLang="ja-JP" sz="2400" dirty="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first order:  linear absorption</a:t>
            </a:r>
          </a:p>
          <a:p>
            <a:pPr eaLnBrk="1" hangingPunct="1">
              <a:lnSpc>
                <a:spcPct val="80000"/>
              </a:lnSpc>
            </a:pPr>
            <a:r>
              <a:rPr lang="en-US" altLang="ja-JP" sz="2400" dirty="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third order:  2</a:t>
            </a:r>
            <a:r>
              <a:rPr lang="en-US" altLang="ja-JP" sz="2400" baseline="30000" dirty="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nd</a:t>
            </a:r>
            <a:r>
              <a:rPr lang="en-US" altLang="ja-JP" sz="2400" dirty="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 order optical process ( pump-probe, etc.)</a:t>
            </a:r>
            <a:endParaRPr lang="en-US" altLang="ja-JP" sz="2400" dirty="0" smtClean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86370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323975" y="1211263"/>
          <a:ext cx="4887913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666" name="Equation" r:id="rId4" imgW="4889160" imgH="482400" progId="Equation.DSMT4">
                  <p:embed/>
                </p:oleObj>
              </mc:Choice>
              <mc:Fallback>
                <p:oleObj name="Equation" r:id="rId4" imgW="488916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23975" y="1211263"/>
                        <a:ext cx="4887913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6375" name="Text Box 7"/>
          <p:cNvSpPr txBox="1">
            <a:spLocks noChangeArrowheads="1"/>
          </p:cNvSpPr>
          <p:nvPr/>
        </p:nvSpPr>
        <p:spPr bwMode="auto">
          <a:xfrm>
            <a:off x="755650" y="1916113"/>
            <a:ext cx="29527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ja-JP" altLang="ja-JP">
              <a:latin typeface="Calibri" pitchFamily="34" charset="0"/>
            </a:endParaRPr>
          </a:p>
        </p:txBody>
      </p:sp>
      <p:graphicFrame>
        <p:nvGraphicFramePr>
          <p:cNvPr id="186371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801688" y="1924050"/>
          <a:ext cx="392112" cy="430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667" name="Equation" r:id="rId6" imgW="393480" imgH="431640" progId="Equation.DSMT4">
                  <p:embed/>
                </p:oleObj>
              </mc:Choice>
              <mc:Fallback>
                <p:oleObj name="Equation" r:id="rId6" imgW="393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1688" y="1924050"/>
                        <a:ext cx="392112" cy="430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6372" name="Object 12"/>
          <p:cNvGraphicFramePr>
            <a:graphicFrameLocks noChangeAspect="1"/>
          </p:cNvGraphicFramePr>
          <p:nvPr/>
        </p:nvGraphicFramePr>
        <p:xfrm>
          <a:off x="1173163" y="2971800"/>
          <a:ext cx="5791200" cy="54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668" name="Equation" r:id="rId8" imgW="5790960" imgH="583920" progId="Equation.DSMT4">
                  <p:embed/>
                </p:oleObj>
              </mc:Choice>
              <mc:Fallback>
                <p:oleObj name="Equation" r:id="rId8" imgW="579096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3163" y="2971800"/>
                        <a:ext cx="5791200" cy="54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6373" name="Object 13"/>
          <p:cNvGraphicFramePr>
            <a:graphicFrameLocks noChangeAspect="1"/>
          </p:cNvGraphicFramePr>
          <p:nvPr/>
        </p:nvGraphicFramePr>
        <p:xfrm>
          <a:off x="1236663" y="3589338"/>
          <a:ext cx="7048500" cy="762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669" name="Equation" r:id="rId10" imgW="7048440" imgH="698400" progId="Equation.DSMT4">
                  <p:embed/>
                </p:oleObj>
              </mc:Choice>
              <mc:Fallback>
                <p:oleObj name="Equation" r:id="rId10" imgW="7048440" imgH="698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36663" y="3589338"/>
                        <a:ext cx="7048500" cy="762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6376" name="Picture 15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11188" y="3141663"/>
            <a:ext cx="4318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7" name="Rectangle 9"/>
          <p:cNvSpPr>
            <a:spLocks noGrp="1" noChangeArrowheads="1"/>
          </p:cNvSpPr>
          <p:nvPr>
            <p:ph type="title"/>
          </p:nvPr>
        </p:nvSpPr>
        <p:spPr/>
        <p:txBody>
          <a:bodyPr rtlCol="0" anchor="t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Generating functional</a:t>
            </a:r>
          </a:p>
        </p:txBody>
      </p:sp>
      <p:sp>
        <p:nvSpPr>
          <p:cNvPr id="18740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95288" y="1196975"/>
            <a:ext cx="8497887" cy="586581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000" smtClean="0">
                <a:latin typeface="Arial Unicode MS"/>
                <a:ea typeface="Arial Unicode MS"/>
                <a:cs typeface="Arial Unicode MS"/>
              </a:rPr>
              <a:t>For example, </a:t>
            </a:r>
            <a:r>
              <a:rPr lang="en-US" altLang="ja-JP" sz="200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1</a:t>
            </a:r>
            <a:r>
              <a:rPr lang="en-US" altLang="ja-JP" sz="2000" baseline="3000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st</a:t>
            </a:r>
            <a:r>
              <a:rPr lang="en-US" altLang="ja-JP" sz="2000" smtClean="0">
                <a:latin typeface="Arial Unicode MS"/>
                <a:ea typeface="Arial Unicode MS"/>
                <a:cs typeface="Arial Unicode MS"/>
              </a:rPr>
              <a:t> order absorption is </a:t>
            </a:r>
          </a:p>
          <a:p>
            <a:pPr eaLnBrk="1" hangingPunct="1"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endParaRPr lang="en-US" altLang="ja-JP" sz="200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r>
              <a:rPr lang="en-US" altLang="ja-JP" sz="200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      nth-order signal is obtained from n+1th-order correlation function</a:t>
            </a:r>
          </a:p>
          <a:p>
            <a:pPr eaLnBrk="1" hangingPunct="1">
              <a:buFontTx/>
              <a:buNone/>
            </a:pPr>
            <a:r>
              <a:rPr lang="en-US" altLang="ja-JP" sz="2000" smtClean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  <a:sym typeface="Wingdings" pitchFamily="2" charset="2"/>
              </a:rPr>
              <a:t>       (absorption spectrum is Fourier transform of correlation function)</a:t>
            </a:r>
          </a:p>
          <a:p>
            <a:pPr eaLnBrk="1" hangingPunct="1">
              <a:buFontTx/>
              <a:buNone/>
            </a:pPr>
            <a:endParaRPr lang="en-US" altLang="ja-JP" sz="1000" smtClean="0">
              <a:solidFill>
                <a:srgbClr val="CC3300"/>
              </a:solidFill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eaLnBrk="1" hangingPunct="1">
              <a:buFontTx/>
              <a:buNone/>
            </a:pPr>
            <a:r>
              <a:rPr lang="en-US" altLang="ja-JP" sz="240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If we use the identity (generating function)</a:t>
            </a:r>
            <a:endParaRPr lang="en-US" altLang="ja-JP" sz="2400" baseline="3000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</p:txBody>
      </p:sp>
      <p:graphicFrame>
        <p:nvGraphicFramePr>
          <p:cNvPr id="18739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865188" y="1771650"/>
          <a:ext cx="7731125" cy="184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690" name="Equation" r:id="rId4" imgW="7734240" imgH="1841400" progId="Equation.DSMT4">
                  <p:embed/>
                </p:oleObj>
              </mc:Choice>
              <mc:Fallback>
                <p:oleObj name="Equation" r:id="rId4" imgW="7734240" imgH="1841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5188" y="1771650"/>
                        <a:ext cx="7731125" cy="184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7395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482725" y="5391150"/>
          <a:ext cx="2300288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691" name="Equation" r:id="rId6" imgW="2298600" imgH="596880" progId="Equation.DSMT4">
                  <p:embed/>
                </p:oleObj>
              </mc:Choice>
              <mc:Fallback>
                <p:oleObj name="Equation" r:id="rId6" imgW="2298600" imgH="596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82725" y="5391150"/>
                        <a:ext cx="2300288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87401" name="Picture 11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23850" y="3860800"/>
            <a:ext cx="4318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70668" name="Object 12"/>
          <p:cNvGraphicFramePr>
            <a:graphicFrameLocks noChangeAspect="1"/>
          </p:cNvGraphicFramePr>
          <p:nvPr/>
        </p:nvGraphicFramePr>
        <p:xfrm>
          <a:off x="3900488" y="5145088"/>
          <a:ext cx="3149600" cy="1130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692" name="Equation" r:id="rId9" imgW="3149280" imgH="1130040" progId="Equation.DSMT4">
                  <p:embed/>
                </p:oleObj>
              </mc:Choice>
              <mc:Fallback>
                <p:oleObj name="Equation" r:id="rId9" imgW="3149280" imgH="1130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0488" y="5145088"/>
                        <a:ext cx="3149600" cy="1130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0669" name="Object 13"/>
          <p:cNvGraphicFramePr>
            <a:graphicFrameLocks noChangeAspect="1"/>
          </p:cNvGraphicFramePr>
          <p:nvPr/>
        </p:nvGraphicFramePr>
        <p:xfrm>
          <a:off x="3867150" y="5118100"/>
          <a:ext cx="3098800" cy="1130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693" name="Equation" r:id="rId11" imgW="3098520" imgH="1130040" progId="Equation.DSMT4">
                  <p:embed/>
                </p:oleObj>
              </mc:Choice>
              <mc:Fallback>
                <p:oleObj name="Equation" r:id="rId11" imgW="3098520" imgH="1130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67150" y="5118100"/>
                        <a:ext cx="3098800" cy="1130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0670" name="Object 14"/>
          <p:cNvGraphicFramePr>
            <a:graphicFrameLocks noChangeAspect="1"/>
          </p:cNvGraphicFramePr>
          <p:nvPr/>
        </p:nvGraphicFramePr>
        <p:xfrm>
          <a:off x="3883025" y="5153025"/>
          <a:ext cx="2360613" cy="1130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694" name="Equation" r:id="rId13" imgW="2361960" imgH="1130040" progId="Equation.DSMT4">
                  <p:embed/>
                </p:oleObj>
              </mc:Choice>
              <mc:Fallback>
                <p:oleObj name="Equation" r:id="rId13" imgW="2361960" imgH="1130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83025" y="5153025"/>
                        <a:ext cx="2360613" cy="1130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7402" name="正方形/長方形 9"/>
          <p:cNvSpPr>
            <a:spLocks noChangeArrowheads="1"/>
          </p:cNvSpPr>
          <p:nvPr/>
        </p:nvSpPr>
        <p:spPr bwMode="auto">
          <a:xfrm>
            <a:off x="4687888" y="1187450"/>
            <a:ext cx="435133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>
                <a:latin typeface="Times New Roman" pitchFamily="18" charset="0"/>
                <a:cs typeface="Times New Roman" pitchFamily="18" charset="0"/>
              </a:rPr>
              <a:t>Tanimura &amp; Mukamel,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5"/>
              </a:rPr>
              <a:t>PR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15"/>
              </a:rPr>
              <a:t>E47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5"/>
              </a:rPr>
              <a:t>, 118 (1993).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706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706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706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706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95288" y="404813"/>
            <a:ext cx="8208962" cy="531358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Generating function is helpful to calculate correlation function.</a:t>
            </a:r>
          </a:p>
        </p:txBody>
      </p:sp>
      <p:graphicFrame>
        <p:nvGraphicFramePr>
          <p:cNvPr id="189442" name="Object 7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552450" y="981075"/>
          <a:ext cx="7529513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714" name="Equation" r:id="rId4" imgW="7530840" imgH="787320" progId="Equation.DSMT4">
                  <p:embed/>
                </p:oleObj>
              </mc:Choice>
              <mc:Fallback>
                <p:oleObj name="Equation" r:id="rId4" imgW="7530840" imgH="787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450" y="981075"/>
                        <a:ext cx="7529513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9443" name="Object 10"/>
          <p:cNvGraphicFramePr>
            <a:graphicFrameLocks noChangeAspect="1"/>
          </p:cNvGraphicFramePr>
          <p:nvPr/>
        </p:nvGraphicFramePr>
        <p:xfrm>
          <a:off x="1598613" y="1917700"/>
          <a:ext cx="5992812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715" name="Equation" r:id="rId6" imgW="5994360" imgH="609480" progId="Equation.DSMT4">
                  <p:embed/>
                </p:oleObj>
              </mc:Choice>
              <mc:Fallback>
                <p:oleObj name="Equation" r:id="rId6" imgW="599436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8613" y="1917700"/>
                        <a:ext cx="5992812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9444" name="Object 12"/>
          <p:cNvGraphicFramePr>
            <a:graphicFrameLocks noChangeAspect="1"/>
          </p:cNvGraphicFramePr>
          <p:nvPr/>
        </p:nvGraphicFramePr>
        <p:xfrm>
          <a:off x="638176" y="5280026"/>
          <a:ext cx="7970838" cy="531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716" name="Equation" r:id="rId8" imgW="7975440" imgH="533160" progId="Equation.DSMT4">
                  <p:embed/>
                </p:oleObj>
              </mc:Choice>
              <mc:Fallback>
                <p:oleObj name="Equation" r:id="rId8" imgW="7975440" imgH="533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176" y="5280026"/>
                        <a:ext cx="7970838" cy="531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9445" name="Object 13"/>
          <p:cNvGraphicFramePr>
            <a:graphicFrameLocks noChangeAspect="1"/>
          </p:cNvGraphicFramePr>
          <p:nvPr/>
        </p:nvGraphicFramePr>
        <p:xfrm>
          <a:off x="1023031" y="3536724"/>
          <a:ext cx="7351712" cy="1014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717" name="Equation" r:id="rId10" imgW="7353000" imgH="1015920" progId="Equation.DSMT4">
                  <p:embed/>
                </p:oleObj>
              </mc:Choice>
              <mc:Fallback>
                <p:oleObj name="Equation" r:id="rId10" imgW="7353000" imgH="1015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3031" y="3536724"/>
                        <a:ext cx="7351712" cy="10144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9446" name="Object 16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088063" y="2813276"/>
          <a:ext cx="1471612" cy="404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5718" name="Equation" r:id="rId12" imgW="1473120" imgH="406080" progId="Equation.DSMT4">
                  <p:embed/>
                </p:oleObj>
              </mc:Choice>
              <mc:Fallback>
                <p:oleObj name="Equation" r:id="rId12" imgW="147312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8063" y="2813276"/>
                        <a:ext cx="1471612" cy="4048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9448" name="Line 19"/>
          <p:cNvSpPr>
            <a:spLocks noChangeShapeType="1"/>
          </p:cNvSpPr>
          <p:nvPr/>
        </p:nvSpPr>
        <p:spPr bwMode="auto">
          <a:xfrm>
            <a:off x="1476375" y="2563813"/>
            <a:ext cx="6480175" cy="1587"/>
          </a:xfrm>
          <a:prstGeom prst="line">
            <a:avLst/>
          </a:prstGeom>
          <a:noFill/>
          <a:ln w="25400">
            <a:solidFill>
              <a:srgbClr val="3333FF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9449" name="Line 20"/>
          <p:cNvSpPr>
            <a:spLocks noChangeShapeType="1"/>
          </p:cNvSpPr>
          <p:nvPr/>
        </p:nvSpPr>
        <p:spPr bwMode="auto">
          <a:xfrm flipV="1">
            <a:off x="4284663" y="1700213"/>
            <a:ext cx="3671887" cy="0"/>
          </a:xfrm>
          <a:prstGeom prst="line">
            <a:avLst/>
          </a:prstGeom>
          <a:noFill/>
          <a:ln w="25400">
            <a:solidFill>
              <a:srgbClr val="3333FF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189450" name="Picture 21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 rot="1149865">
            <a:off x="5294767" y="2741060"/>
            <a:ext cx="530410" cy="3301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正方形/長方形 10"/>
          <p:cNvSpPr/>
          <p:nvPr/>
        </p:nvSpPr>
        <p:spPr>
          <a:xfrm>
            <a:off x="2286000" y="2551837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buFontTx/>
              <a:buNone/>
            </a:pPr>
            <a:endParaRPr lang="en-US" altLang="ja-JP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" name="正方形/長方形 11"/>
          <p:cNvSpPr/>
          <p:nvPr/>
        </p:nvSpPr>
        <p:spPr>
          <a:xfrm>
            <a:off x="502144" y="4790105"/>
            <a:ext cx="424988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The generating function is calculated as</a:t>
            </a:r>
          </a:p>
        </p:txBody>
      </p:sp>
      <p:sp>
        <p:nvSpPr>
          <p:cNvPr id="13" name="正方形/長方形 12"/>
          <p:cNvSpPr/>
          <p:nvPr/>
        </p:nvSpPr>
        <p:spPr>
          <a:xfrm>
            <a:off x="3708400" y="6079813"/>
            <a:ext cx="461554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latin typeface="Times New Roman" pitchFamily="18" charset="0"/>
                <a:cs typeface="Times New Roman" pitchFamily="18" charset="0"/>
              </a:rPr>
              <a:t>YT &amp; Mukamel, </a:t>
            </a:r>
            <a:r>
              <a:rPr lang="en-US" altLang="ja-JP" sz="1400" dirty="0" smtClean="0">
                <a:latin typeface="Times New Roman" pitchFamily="18" charset="0"/>
                <a:cs typeface="Times New Roman" pitchFamily="18" charset="0"/>
                <a:hlinkClick r:id="rId15"/>
              </a:rPr>
              <a:t>PR</a:t>
            </a:r>
            <a:r>
              <a:rPr lang="en-US" altLang="ja-JP" sz="1400" b="1" dirty="0" smtClean="0">
                <a:latin typeface="Times New Roman" pitchFamily="18" charset="0"/>
                <a:cs typeface="Times New Roman" pitchFamily="18" charset="0"/>
                <a:hlinkClick r:id="rId15"/>
              </a:rPr>
              <a:t>E47</a:t>
            </a:r>
            <a:r>
              <a:rPr lang="en-US" altLang="ja-JP" sz="1400" dirty="0" smtClean="0">
                <a:latin typeface="Times New Roman" pitchFamily="18" charset="0"/>
                <a:cs typeface="Times New Roman" pitchFamily="18" charset="0"/>
                <a:hlinkClick r:id="rId15"/>
              </a:rPr>
              <a:t>, 118 (1993)</a:t>
            </a:r>
            <a:r>
              <a:rPr lang="en-US" altLang="ja-JP" sz="1400" dirty="0" smtClean="0">
                <a:latin typeface="Times New Roman" pitchFamily="18" charset="0"/>
                <a:cs typeface="Times New Roman" pitchFamily="18" charset="0"/>
              </a:rPr>
              <a:t> ; </a:t>
            </a:r>
            <a:r>
              <a:rPr lang="de-DE" altLang="ja-JP" sz="1400" dirty="0" smtClean="0">
                <a:latin typeface="Times New Roman" pitchFamily="18" charset="0"/>
                <a:cs typeface="Times New Roman" pitchFamily="18" charset="0"/>
                <a:hlinkClick r:id="rId16"/>
              </a:rPr>
              <a:t>JCP 99, 9496(1993).</a:t>
            </a:r>
            <a:endParaRPr lang="de-DE" altLang="ja-JP" sz="14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ja-JP" sz="1400" dirty="0" smtClean="0">
                <a:latin typeface="Times New Roman" pitchFamily="18" charset="0"/>
                <a:cs typeface="Times New Roman" pitchFamily="18" charset="0"/>
              </a:rPr>
              <a:t>Okumura &amp; YT, </a:t>
            </a:r>
            <a:r>
              <a:rPr lang="en-US" altLang="ja-JP" sz="1400" dirty="0" smtClean="0">
                <a:latin typeface="Times New Roman" pitchFamily="18" charset="0"/>
                <a:cs typeface="Times New Roman" pitchFamily="18" charset="0"/>
                <a:hlinkClick r:id="rId17"/>
              </a:rPr>
              <a:t>PRE 53, 214 (1996).</a:t>
            </a:r>
            <a:endParaRPr lang="de-DE" altLang="ja-JP" sz="1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正方形/長方形 13"/>
          <p:cNvSpPr/>
          <p:nvPr/>
        </p:nvSpPr>
        <p:spPr>
          <a:xfrm>
            <a:off x="561415" y="2954049"/>
            <a:ext cx="11849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None/>
            </a:pP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Therefore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5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87363" y="1133475"/>
            <a:ext cx="8362950" cy="593725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000" smtClean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Vibrational mode of liquids molecular</a:t>
            </a:r>
          </a:p>
          <a:p>
            <a:pPr eaLnBrk="1" hangingPunct="1">
              <a:buFontTx/>
              <a:buNone/>
            </a:pPr>
            <a:r>
              <a:rPr lang="en-US" altLang="ja-JP" sz="240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Hamiltonian</a:t>
            </a:r>
          </a:p>
          <a:p>
            <a:pPr eaLnBrk="1" hangingPunct="1">
              <a:buFontTx/>
              <a:buNone/>
            </a:pPr>
            <a:endParaRPr lang="en-US" altLang="ja-JP" sz="2400" smtClean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000" smtClean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400" smtClean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400" smtClean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r>
              <a:rPr lang="en-US" altLang="ja-JP" sz="240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                               </a:t>
            </a:r>
            <a:r>
              <a:rPr lang="en-US" altLang="ja-JP" sz="180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Linear      Nonlinear</a:t>
            </a:r>
            <a:r>
              <a:rPr lang="ja-JP" altLang="en-US" sz="180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　　</a:t>
            </a:r>
          </a:p>
          <a:p>
            <a:pPr eaLnBrk="1" hangingPunct="1">
              <a:buFontTx/>
              <a:buNone/>
            </a:pPr>
            <a:endParaRPr lang="en-US" altLang="ja-JP" sz="1200" smtClean="0">
              <a:solidFill>
                <a:schemeClr val="folHlink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r>
              <a:rPr lang="en-US" altLang="ja-JP" sz="2400" smtClean="0">
                <a:solidFill>
                  <a:schemeClr val="folHlink"/>
                </a:solidFill>
                <a:latin typeface="Arial Unicode MS"/>
                <a:ea typeface="Arial Unicode MS"/>
                <a:cs typeface="Arial Unicode MS"/>
              </a:rPr>
              <a:t>Response functions</a:t>
            </a:r>
          </a:p>
          <a:p>
            <a:pPr eaLnBrk="1" hangingPunct="1">
              <a:buFontTx/>
              <a:buNone/>
            </a:pPr>
            <a:endParaRPr lang="en-US" altLang="ja-JP" sz="2000" smtClean="0">
              <a:solidFill>
                <a:schemeClr val="folHlink"/>
              </a:solidFill>
            </a:endParaRPr>
          </a:p>
          <a:p>
            <a:pPr eaLnBrk="1" hangingPunct="1">
              <a:buFontTx/>
              <a:buNone/>
            </a:pPr>
            <a:endParaRPr lang="en-US" altLang="ja-JP" sz="2000" smtClean="0">
              <a:solidFill>
                <a:schemeClr val="folHlink"/>
              </a:solidFill>
            </a:endParaRPr>
          </a:p>
          <a:p>
            <a:pPr eaLnBrk="1" hangingPunct="1">
              <a:buFontTx/>
              <a:buNone/>
            </a:pPr>
            <a:endParaRPr lang="en-US" altLang="ja-JP" sz="4400" smtClean="0">
              <a:solidFill>
                <a:srgbClr val="FF33CC"/>
              </a:solidFill>
              <a:sym typeface="Wingdings" pitchFamily="2" charset="2"/>
            </a:endParaRPr>
          </a:p>
        </p:txBody>
      </p:sp>
      <p:graphicFrame>
        <p:nvGraphicFramePr>
          <p:cNvPr id="191490" name="Object 7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141413" y="2327275"/>
          <a:ext cx="3897312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738" name="Equation" r:id="rId4" imgW="3898800" imgH="507960" progId="Equation.DSMT4">
                  <p:embed/>
                </p:oleObj>
              </mc:Choice>
              <mc:Fallback>
                <p:oleObj name="Equation" r:id="rId4" imgW="389880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1413" y="2327275"/>
                        <a:ext cx="3897312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1" name="Object 10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090613" y="4959350"/>
          <a:ext cx="4786312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739" name="Equation" r:id="rId6" imgW="4787640" imgH="825480" progId="Equation.DSMT4">
                  <p:embed/>
                </p:oleObj>
              </mc:Choice>
              <mc:Fallback>
                <p:oleObj name="Equation" r:id="rId6" imgW="4787640" imgH="825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0613" y="4959350"/>
                        <a:ext cx="4786312" cy="825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1504" name="Picture 16" descr="H2O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276975" y="1330325"/>
            <a:ext cx="2225675" cy="2447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91500" name="Object 9"/>
          <p:cNvGraphicFramePr>
            <a:graphicFrameLocks noChangeAspect="1"/>
          </p:cNvGraphicFramePr>
          <p:nvPr/>
        </p:nvGraphicFramePr>
        <p:xfrm>
          <a:off x="6221413" y="4241800"/>
          <a:ext cx="2328862" cy="1995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740" name="描画 " r:id="rId9" imgW="3200400" imgH="2743200" progId="">
                  <p:embed/>
                </p:oleObj>
              </mc:Choice>
              <mc:Fallback>
                <p:oleObj name="描画 " r:id="rId9" imgW="3200400" imgH="274320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21413" y="4241800"/>
                        <a:ext cx="2328862" cy="1995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Text Box 12"/>
          <p:cNvSpPr txBox="1">
            <a:spLocks noChangeArrowheads="1"/>
          </p:cNvSpPr>
          <p:nvPr/>
        </p:nvSpPr>
        <p:spPr bwMode="auto">
          <a:xfrm>
            <a:off x="7156450" y="5116513"/>
            <a:ext cx="447675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9" name="正方形/長方形 18"/>
          <p:cNvSpPr/>
          <p:nvPr/>
        </p:nvSpPr>
        <p:spPr>
          <a:xfrm>
            <a:off x="565150" y="349250"/>
            <a:ext cx="5232400" cy="7080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 Spectroscopy</a:t>
            </a:r>
            <a:r>
              <a:rPr lang="en-US" altLang="ja-JP" sz="4000" b="1" dirty="0">
                <a:solidFill>
                  <a:srgbClr val="CC33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graphicFrame>
        <p:nvGraphicFramePr>
          <p:cNvPr id="191502" name="Object 14"/>
          <p:cNvGraphicFramePr>
            <a:graphicFrameLocks noChangeAspect="1"/>
          </p:cNvGraphicFramePr>
          <p:nvPr/>
        </p:nvGraphicFramePr>
        <p:xfrm>
          <a:off x="2144713" y="3149600"/>
          <a:ext cx="2932112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6741" name="Equation" r:id="rId11" imgW="2933640" imgH="507960" progId="Equation.DSMT4">
                  <p:embed/>
                </p:oleObj>
              </mc:Choice>
              <mc:Fallback>
                <p:oleObj name="Equation" r:id="rId11" imgW="293364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44713" y="3149600"/>
                        <a:ext cx="2932112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1507" name="Picture 15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113338" y="3373438"/>
            <a:ext cx="400050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0439" y="832757"/>
            <a:ext cx="4864100" cy="519113"/>
          </a:xfrm>
        </p:spPr>
        <p:txBody>
          <a:bodyPr rtlCol="0">
            <a:normAutofit lnSpcReduction="10000"/>
          </a:bodyPr>
          <a:lstStyle/>
          <a:p>
            <a:pPr eaLnBrk="1" fontAlgn="ctr" hangingPunct="1">
              <a:spcAft>
                <a:spcPts val="0"/>
              </a:spcAft>
              <a:buFontTx/>
              <a:buNone/>
              <a:defRPr/>
            </a:pPr>
            <a:r>
              <a:rPr lang="en-US" altLang="ja-JP" sz="3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Raman</a:t>
            </a:r>
            <a:endParaRPr lang="en-US" altLang="ja-JP" sz="28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ctr" hangingPunct="1">
              <a:spcAft>
                <a:spcPts val="0"/>
              </a:spcAft>
              <a:buFontTx/>
              <a:buNone/>
              <a:defRPr/>
            </a:pPr>
            <a:endParaRPr lang="en-US" altLang="ja-JP" sz="2800" dirty="0" smtClean="0">
              <a:solidFill>
                <a:srgbClr val="0000CC"/>
              </a:solidFill>
            </a:endParaRPr>
          </a:p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endParaRPr lang="en-US" altLang="ja-JP" sz="2800" dirty="0" smtClean="0"/>
          </a:p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endParaRPr lang="en-US" altLang="ja-JP" sz="1200" dirty="0" smtClean="0"/>
          </a:p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endParaRPr lang="en-US" altLang="ja-JP" sz="2800" dirty="0" smtClean="0"/>
          </a:p>
          <a:p>
            <a:pPr eaLnBrk="1" fontAlgn="auto" hangingPunct="1">
              <a:spcAft>
                <a:spcPts val="0"/>
              </a:spcAft>
              <a:buFontTx/>
              <a:buNone/>
              <a:defRPr/>
            </a:pPr>
            <a:endParaRPr lang="en-US" altLang="ja-JP" sz="2400" dirty="0" smtClean="0">
              <a:solidFill>
                <a:srgbClr val="CC3300"/>
              </a:solidFill>
            </a:endParaRPr>
          </a:p>
        </p:txBody>
      </p:sp>
      <p:graphicFrame>
        <p:nvGraphicFramePr>
          <p:cNvPr id="192514" name="Object 7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760310" y="3678465"/>
          <a:ext cx="2982913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762" name="Equation" r:id="rId4" imgW="2730240" imgH="444240" progId="Equation.DSMT4">
                  <p:embed/>
                </p:oleObj>
              </mc:Choice>
              <mc:Fallback>
                <p:oleObj name="Equation" r:id="rId4" imgW="273024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60310" y="3678465"/>
                        <a:ext cx="2982913" cy="485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2519" name="Object 19"/>
          <p:cNvGraphicFramePr>
            <a:graphicFrameLocks noChangeAspect="1"/>
          </p:cNvGraphicFramePr>
          <p:nvPr/>
        </p:nvGraphicFramePr>
        <p:xfrm>
          <a:off x="1790021" y="2481489"/>
          <a:ext cx="5257800" cy="901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763" name="Equation" r:id="rId6" imgW="5257800" imgH="901440" progId="Equation.DSMT4">
                  <p:embed/>
                </p:oleObj>
              </mc:Choice>
              <mc:Fallback>
                <p:oleObj name="Equation" r:id="rId6" imgW="5257800" imgH="9014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0021" y="2481489"/>
                        <a:ext cx="5257800" cy="901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2521" name="Object 9"/>
          <p:cNvGraphicFramePr>
            <a:graphicFrameLocks noChangeAspect="1"/>
          </p:cNvGraphicFramePr>
          <p:nvPr/>
        </p:nvGraphicFramePr>
        <p:xfrm>
          <a:off x="6964363" y="678090"/>
          <a:ext cx="2328862" cy="1997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764" name="描画 " r:id="rId8" imgW="3200400" imgH="2743200" progId="">
                  <p:embed/>
                </p:oleObj>
              </mc:Choice>
              <mc:Fallback>
                <p:oleObj name="描画 " r:id="rId8" imgW="3200400" imgH="274320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4363" y="678090"/>
                        <a:ext cx="2328862" cy="1997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Text Box 12"/>
          <p:cNvSpPr txBox="1">
            <a:spLocks noChangeArrowheads="1"/>
          </p:cNvSpPr>
          <p:nvPr/>
        </p:nvSpPr>
        <p:spPr bwMode="auto">
          <a:xfrm>
            <a:off x="7924799" y="1539875"/>
            <a:ext cx="370116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" name="Object 10"/>
          <p:cNvGraphicFramePr>
            <a:graphicFrameLocks noChangeAspect="1"/>
          </p:cNvGraphicFramePr>
          <p:nvPr/>
        </p:nvGraphicFramePr>
        <p:xfrm>
          <a:off x="4392160" y="967694"/>
          <a:ext cx="1208087" cy="296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765" name="Equation" r:id="rId10" imgW="1765080" imgH="431640" progId="Equation.DSMT4">
                  <p:embed/>
                </p:oleObj>
              </mc:Choice>
              <mc:Fallback>
                <p:oleObj name="Equation" r:id="rId10" imgW="17650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92160" y="967694"/>
                        <a:ext cx="1208087" cy="2968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2527" name="Object 15"/>
          <p:cNvGraphicFramePr>
            <a:graphicFrameLocks noChangeAspect="1"/>
          </p:cNvGraphicFramePr>
          <p:nvPr/>
        </p:nvGraphicFramePr>
        <p:xfrm>
          <a:off x="605745" y="1760537"/>
          <a:ext cx="44069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766" name="Equation" r:id="rId12" imgW="4406760" imgH="482400" progId="Equation.DSMT4">
                  <p:embed/>
                </p:oleObj>
              </mc:Choice>
              <mc:Fallback>
                <p:oleObj name="Equation" r:id="rId12" imgW="440676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5745" y="1760537"/>
                        <a:ext cx="44069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2528" name="Object 16"/>
          <p:cNvGraphicFramePr>
            <a:graphicFrameLocks/>
          </p:cNvGraphicFramePr>
          <p:nvPr/>
        </p:nvGraphicFramePr>
        <p:xfrm>
          <a:off x="2032000" y="4408488"/>
          <a:ext cx="28448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767" name="Equation" r:id="rId14" imgW="2844720" imgH="507960" progId="Equation.DSMT4">
                  <p:embed/>
                </p:oleObj>
              </mc:Choice>
              <mc:Fallback>
                <p:oleObj name="Equation" r:id="rId14" imgW="2844720" imgH="507960" progId="Equation.DSMT4">
                  <p:embed/>
                  <p:pic>
                    <p:nvPicPr>
                      <p:cNvPr id="0" name=""/>
                      <p:cNvPicPr preferRelativeResize="0">
                        <a:picLocks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32000" y="4408488"/>
                        <a:ext cx="28448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" name="Picture 11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521278" y="4535713"/>
            <a:ext cx="4318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92529" name="Object 17"/>
          <p:cNvGraphicFramePr>
            <a:graphicFrameLocks noChangeAspect="1"/>
          </p:cNvGraphicFramePr>
          <p:nvPr/>
        </p:nvGraphicFramePr>
        <p:xfrm>
          <a:off x="2037442" y="5099049"/>
          <a:ext cx="12954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768" name="Equation" r:id="rId17" imgW="1295280" imgH="419040" progId="Equation.DSMT4">
                  <p:embed/>
                </p:oleObj>
              </mc:Choice>
              <mc:Fallback>
                <p:oleObj name="Equation" r:id="rId17" imgW="129528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37442" y="5099049"/>
                        <a:ext cx="12954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正方形/長方形 20"/>
          <p:cNvSpPr/>
          <p:nvPr/>
        </p:nvSpPr>
        <p:spPr>
          <a:xfrm>
            <a:off x="5300330" y="4485305"/>
            <a:ext cx="132600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Multi-mode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2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92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925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92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821" name="Object 5"/>
          <p:cNvGraphicFramePr>
            <a:graphicFrameLocks noChangeAspect="1"/>
          </p:cNvGraphicFramePr>
          <p:nvPr/>
        </p:nvGraphicFramePr>
        <p:xfrm>
          <a:off x="1008063" y="2330450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2" name="Equation" r:id="rId4" imgW="6717960" imgH="2298600" progId="Equation.DSMT4">
                  <p:embed/>
                </p:oleObj>
              </mc:Choice>
              <mc:Fallback>
                <p:oleObj name="Equation" r:id="rId4" imgW="6717960" imgH="229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8063" y="2330450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3" name="Object 7"/>
          <p:cNvGraphicFramePr>
            <a:graphicFrameLocks noChangeAspect="1"/>
          </p:cNvGraphicFramePr>
          <p:nvPr/>
        </p:nvGraphicFramePr>
        <p:xfrm>
          <a:off x="1008063" y="2333625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3" name="Equation" r:id="rId6" imgW="6717960" imgH="2298600" progId="Equation.DSMT4">
                  <p:embed/>
                </p:oleObj>
              </mc:Choice>
              <mc:Fallback>
                <p:oleObj name="Equation" r:id="rId6" imgW="6717960" imgH="229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8063" y="2333625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4" name="Object 8"/>
          <p:cNvGraphicFramePr>
            <a:graphicFrameLocks noChangeAspect="1"/>
          </p:cNvGraphicFramePr>
          <p:nvPr/>
        </p:nvGraphicFramePr>
        <p:xfrm>
          <a:off x="1011238" y="2333625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4" name="Equation" r:id="rId8" imgW="6717960" imgH="2298600" progId="Equation.DSMT4">
                  <p:embed/>
                </p:oleObj>
              </mc:Choice>
              <mc:Fallback>
                <p:oleObj name="Equation" r:id="rId8" imgW="6717960" imgH="229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1238" y="2333625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7" name="Object 11"/>
          <p:cNvGraphicFramePr>
            <a:graphicFrameLocks noChangeAspect="1"/>
          </p:cNvGraphicFramePr>
          <p:nvPr/>
        </p:nvGraphicFramePr>
        <p:xfrm>
          <a:off x="1016000" y="2330450"/>
          <a:ext cx="4556125" cy="195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5" name="Equation" r:id="rId10" imgW="4597200" imgH="1955520" progId="Equation.DSMT4">
                  <p:embed/>
                </p:oleObj>
              </mc:Choice>
              <mc:Fallback>
                <p:oleObj name="Equation" r:id="rId10" imgW="4597200" imgH="19555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6000" y="2330450"/>
                        <a:ext cx="4556125" cy="1955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31" name="Object 15"/>
          <p:cNvGraphicFramePr>
            <a:graphicFrameLocks noChangeAspect="1"/>
          </p:cNvGraphicFramePr>
          <p:nvPr/>
        </p:nvGraphicFramePr>
        <p:xfrm>
          <a:off x="1004888" y="2328863"/>
          <a:ext cx="6972300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6" name="Equation" r:id="rId12" imgW="7035480" imgH="2298600" progId="Equation.DSMT4">
                  <p:embed/>
                </p:oleObj>
              </mc:Choice>
              <mc:Fallback>
                <p:oleObj name="Equation" r:id="rId12" imgW="7035480" imgH="229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4888" y="2328863"/>
                        <a:ext cx="6972300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044575" y="32506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Linear Response (IR) 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841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buNone/>
            </a:pP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Induced polarization                        is</a:t>
            </a:r>
            <a:endParaRPr lang="ja-JP" altLang="en-US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4842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4817" name="Object 1"/>
          <p:cNvGraphicFramePr>
            <a:graphicFrameLocks noChangeAspect="1"/>
          </p:cNvGraphicFramePr>
          <p:nvPr/>
        </p:nvGraphicFramePr>
        <p:xfrm>
          <a:off x="4274989" y="1713177"/>
          <a:ext cx="2457450" cy="43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7" name="Equation" r:id="rId14" imgW="2450880" imgH="431640" progId="Equation.DSMT4">
                  <p:embed/>
                </p:oleObj>
              </mc:Choice>
              <mc:Fallback>
                <p:oleObj name="Equation" r:id="rId14" imgW="24508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74989" y="1713177"/>
                        <a:ext cx="2457450" cy="4381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843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4819" name="Object 3"/>
          <p:cNvGraphicFramePr>
            <a:graphicFrameLocks noChangeAspect="1"/>
          </p:cNvGraphicFramePr>
          <p:nvPr/>
        </p:nvGraphicFramePr>
        <p:xfrm>
          <a:off x="1287463" y="4805363"/>
          <a:ext cx="4706937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8" name="Equation" r:id="rId16" imgW="4749480" imgH="723600" progId="Equation.DSMT4">
                  <p:embed/>
                </p:oleObj>
              </mc:Choice>
              <mc:Fallback>
                <p:oleObj name="Equation" r:id="rId16" imgW="4749480" imgH="723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7463" y="4805363"/>
                        <a:ext cx="4706937" cy="7239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Line 9"/>
          <p:cNvSpPr>
            <a:spLocks noChangeShapeType="1"/>
          </p:cNvSpPr>
          <p:nvPr/>
        </p:nvSpPr>
        <p:spPr bwMode="auto">
          <a:xfrm>
            <a:off x="3706813" y="3589338"/>
            <a:ext cx="2160587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3" name="Line 10"/>
          <p:cNvSpPr>
            <a:spLocks noChangeShapeType="1"/>
          </p:cNvSpPr>
          <p:nvPr/>
        </p:nvSpPr>
        <p:spPr bwMode="auto">
          <a:xfrm flipV="1">
            <a:off x="6259513" y="3584575"/>
            <a:ext cx="66675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" name="Line 10"/>
          <p:cNvSpPr>
            <a:spLocks noChangeShapeType="1"/>
          </p:cNvSpPr>
          <p:nvPr/>
        </p:nvSpPr>
        <p:spPr bwMode="auto">
          <a:xfrm flipV="1">
            <a:off x="4732338" y="4454525"/>
            <a:ext cx="2165350" cy="0"/>
          </a:xfrm>
          <a:custGeom>
            <a:avLst/>
            <a:gdLst>
              <a:gd name="T0" fmla="*/ 0 w 581020"/>
              <a:gd name="T1" fmla="*/ 0 h 15"/>
              <a:gd name="T2" fmla="*/ 112066411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3787775" y="4457700"/>
            <a:ext cx="635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34828" name="Object 12"/>
          <p:cNvGraphicFramePr>
            <a:graphicFrameLocks noChangeAspect="1"/>
          </p:cNvGraphicFramePr>
          <p:nvPr/>
        </p:nvGraphicFramePr>
        <p:xfrm>
          <a:off x="3660775" y="5548313"/>
          <a:ext cx="3040063" cy="779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9" name="Equation" r:id="rId18" imgW="3098520" imgH="787320" progId="Equation.DSMT4">
                  <p:embed/>
                </p:oleObj>
              </mc:Choice>
              <mc:Fallback>
                <p:oleObj name="Equation" r:id="rId18" imgW="3098520" imgH="787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0775" y="5548313"/>
                        <a:ext cx="3040063" cy="7794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9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86881493"/>
              </p:ext>
            </p:extLst>
          </p:nvPr>
        </p:nvGraphicFramePr>
        <p:xfrm>
          <a:off x="1287736" y="4813202"/>
          <a:ext cx="517525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0" name="Equation" r:id="rId20" imgW="5219640" imgH="723600" progId="Equation.DSMT4">
                  <p:embed/>
                </p:oleObj>
              </mc:Choice>
              <mc:Fallback>
                <p:oleObj name="Equation" r:id="rId20" imgW="5219640" imgH="723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7736" y="4813202"/>
                        <a:ext cx="5175250" cy="7239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30" name="Object 14"/>
          <p:cNvGraphicFramePr>
            <a:graphicFrameLocks noChangeAspect="1"/>
          </p:cNvGraphicFramePr>
          <p:nvPr/>
        </p:nvGraphicFramePr>
        <p:xfrm>
          <a:off x="1285875" y="4875213"/>
          <a:ext cx="3487738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1" name="Equation" r:id="rId22" imgW="3517560" imgH="634680" progId="Equation.DSMT4">
                  <p:embed/>
                </p:oleObj>
              </mc:Choice>
              <mc:Fallback>
                <p:oleObj name="Equation" r:id="rId22" imgW="3517560" imgH="634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4875213"/>
                        <a:ext cx="3487738" cy="6350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テキスト ボックス 19"/>
          <p:cNvSpPr txBox="1">
            <a:spLocks noChangeArrowheads="1"/>
          </p:cNvSpPr>
          <p:nvPr/>
        </p:nvSpPr>
        <p:spPr bwMode="auto">
          <a:xfrm>
            <a:off x="4687888" y="2365375"/>
            <a:ext cx="1471878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i="1" dirty="0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Cyclic rotation</a:t>
            </a:r>
            <a:endParaRPr lang="ja-JP" altLang="en-US" sz="1600" i="1" dirty="0" smtClean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4832" name="Object 16"/>
          <p:cNvGraphicFramePr>
            <a:graphicFrameLocks noChangeAspect="1"/>
          </p:cNvGraphicFramePr>
          <p:nvPr/>
        </p:nvGraphicFramePr>
        <p:xfrm>
          <a:off x="2260600" y="5618163"/>
          <a:ext cx="1223963" cy="439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2" name="Equation" r:id="rId24" imgW="1257120" imgH="444240" progId="Equation.DSMT4">
                  <p:embed/>
                </p:oleObj>
              </mc:Choice>
              <mc:Fallback>
                <p:oleObj name="Equation" r:id="rId24" imgW="125712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0600" y="5618163"/>
                        <a:ext cx="1223963" cy="4397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星 7 22"/>
          <p:cNvSpPr>
            <a:spLocks noChangeAspect="1"/>
          </p:cNvSpPr>
          <p:nvPr/>
        </p:nvSpPr>
        <p:spPr>
          <a:xfrm>
            <a:off x="5014913" y="3521075"/>
            <a:ext cx="144462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4" name="星 7 23"/>
          <p:cNvSpPr>
            <a:spLocks noChangeAspect="1"/>
          </p:cNvSpPr>
          <p:nvPr/>
        </p:nvSpPr>
        <p:spPr>
          <a:xfrm>
            <a:off x="5464175" y="4375150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0" name="Line 9"/>
          <p:cNvSpPr>
            <a:spLocks noChangeShapeType="1"/>
          </p:cNvSpPr>
          <p:nvPr/>
        </p:nvSpPr>
        <p:spPr bwMode="auto">
          <a:xfrm flipH="1">
            <a:off x="8085138" y="2192338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1" name="Line 10"/>
          <p:cNvSpPr>
            <a:spLocks noChangeShapeType="1"/>
          </p:cNvSpPr>
          <p:nvPr/>
        </p:nvSpPr>
        <p:spPr bwMode="auto">
          <a:xfrm>
            <a:off x="8523288" y="2155825"/>
            <a:ext cx="0" cy="1087438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8008938" y="270351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4" name="Object 20"/>
          <p:cNvGraphicFramePr>
            <a:graphicFrameLocks noChangeAspect="1"/>
          </p:cNvGraphicFramePr>
          <p:nvPr/>
        </p:nvGraphicFramePr>
        <p:xfrm>
          <a:off x="7780338" y="3302000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3" name="Equation" r:id="rId26" imgW="1130040" imgH="266400" progId="Equation.DSMT4">
                  <p:embed/>
                </p:oleObj>
              </mc:Choice>
              <mc:Fallback>
                <p:oleObj name="Equation" r:id="rId26" imgW="113004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80338" y="3302000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Line 9"/>
          <p:cNvSpPr>
            <a:spLocks noChangeShapeType="1"/>
          </p:cNvSpPr>
          <p:nvPr/>
        </p:nvSpPr>
        <p:spPr bwMode="auto">
          <a:xfrm flipH="1">
            <a:off x="8081963" y="3833813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1" name="Line 10"/>
          <p:cNvSpPr>
            <a:spLocks noChangeShapeType="1"/>
          </p:cNvSpPr>
          <p:nvPr/>
        </p:nvSpPr>
        <p:spPr bwMode="auto">
          <a:xfrm>
            <a:off x="8505825" y="3798888"/>
            <a:ext cx="0" cy="10858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2" name="星 7 41"/>
          <p:cNvSpPr>
            <a:spLocks noChangeAspect="1"/>
          </p:cNvSpPr>
          <p:nvPr/>
        </p:nvSpPr>
        <p:spPr>
          <a:xfrm>
            <a:off x="8442325" y="4313238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43" name="Object 23"/>
          <p:cNvGraphicFramePr>
            <a:graphicFrameLocks noChangeAspect="1"/>
          </p:cNvGraphicFramePr>
          <p:nvPr/>
        </p:nvGraphicFramePr>
        <p:xfrm>
          <a:off x="7753350" y="5006975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4" name="Equation" r:id="rId28" imgW="1130040" imgH="266400" progId="Equation.DSMT4">
                  <p:embed/>
                </p:oleObj>
              </mc:Choice>
              <mc:Fallback>
                <p:oleObj name="Equation" r:id="rId28" imgW="113004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53350" y="5006975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" name="テキスト ボックス 44"/>
          <p:cNvSpPr txBox="1">
            <a:spLocks noChangeArrowheads="1"/>
          </p:cNvSpPr>
          <p:nvPr/>
        </p:nvSpPr>
        <p:spPr bwMode="auto">
          <a:xfrm>
            <a:off x="7303432" y="1713246"/>
            <a:ext cx="184056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 smtClean="0">
                <a:latin typeface="Times New Roman" pitchFamily="18" charset="0"/>
                <a:cs typeface="Times New Roman" pitchFamily="18" charset="0"/>
              </a:rPr>
              <a:t>Optical </a:t>
            </a:r>
            <a:r>
              <a:rPr lang="en-US" altLang="ja-JP" sz="1400" dirty="0" err="1" smtClean="0">
                <a:latin typeface="Times New Roman" pitchFamily="18" charset="0"/>
                <a:cs typeface="Times New Roman" pitchFamily="18" charset="0"/>
              </a:rPr>
              <a:t>Liouville</a:t>
            </a:r>
            <a:r>
              <a:rPr lang="en-US" altLang="ja-JP" sz="1400" dirty="0" smtClean="0">
                <a:latin typeface="Times New Roman" pitchFamily="18" charset="0"/>
                <a:cs typeface="Times New Roman" pitchFamily="18" charset="0"/>
              </a:rPr>
              <a:t> paths</a:t>
            </a:r>
            <a:endParaRPr lang="ja-JP" altLang="en-US" sz="14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ja-JP" altLang="en-US" sz="14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6" name="星 7 45"/>
          <p:cNvSpPr>
            <a:spLocks noChangeAspect="1"/>
          </p:cNvSpPr>
          <p:nvPr/>
        </p:nvSpPr>
        <p:spPr>
          <a:xfrm>
            <a:off x="3525838" y="350361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7" name="星 7 46"/>
          <p:cNvSpPr>
            <a:spLocks noChangeAspect="1"/>
          </p:cNvSpPr>
          <p:nvPr/>
        </p:nvSpPr>
        <p:spPr>
          <a:xfrm>
            <a:off x="3609975" y="4375150"/>
            <a:ext cx="144463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8" name="星 7 47"/>
          <p:cNvSpPr>
            <a:spLocks noChangeAspect="1"/>
          </p:cNvSpPr>
          <p:nvPr/>
        </p:nvSpPr>
        <p:spPr>
          <a:xfrm>
            <a:off x="8002588" y="371316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9" name="星 7 48"/>
          <p:cNvSpPr>
            <a:spLocks noChangeAspect="1"/>
          </p:cNvSpPr>
          <p:nvPr/>
        </p:nvSpPr>
        <p:spPr>
          <a:xfrm>
            <a:off x="8005763" y="204311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1" name="円弧 50"/>
          <p:cNvSpPr/>
          <p:nvPr/>
        </p:nvSpPr>
        <p:spPr>
          <a:xfrm>
            <a:off x="5942013" y="2566988"/>
            <a:ext cx="736600" cy="746125"/>
          </a:xfrm>
          <a:prstGeom prst="arc">
            <a:avLst/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2" name="円弧 51"/>
          <p:cNvSpPr/>
          <p:nvPr/>
        </p:nvSpPr>
        <p:spPr>
          <a:xfrm rot="16954051">
            <a:off x="3710782" y="2393156"/>
            <a:ext cx="1454150" cy="1773237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5" name="テキスト ボックス 54"/>
          <p:cNvSpPr txBox="1">
            <a:spLocks noChangeArrowheads="1"/>
          </p:cNvSpPr>
          <p:nvPr/>
        </p:nvSpPr>
        <p:spPr bwMode="auto">
          <a:xfrm>
            <a:off x="4538663" y="4922838"/>
            <a:ext cx="151923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 i="1" dirty="0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Cyclic rotation</a:t>
            </a:r>
            <a:endParaRPr lang="ja-JP" altLang="en-US" sz="1600" i="1" dirty="0" smtClean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  <a:p>
            <a:endParaRPr lang="ja-JP" altLang="en-US" sz="1600" i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6" name="円弧 55"/>
          <p:cNvSpPr/>
          <p:nvPr/>
        </p:nvSpPr>
        <p:spPr>
          <a:xfrm rot="21351513" flipV="1">
            <a:off x="5141913" y="3886200"/>
            <a:ext cx="1536700" cy="1235075"/>
          </a:xfrm>
          <a:prstGeom prst="arc">
            <a:avLst/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7" name="円弧 56"/>
          <p:cNvSpPr/>
          <p:nvPr/>
        </p:nvSpPr>
        <p:spPr>
          <a:xfrm rot="16671192" flipH="1">
            <a:off x="4077494" y="3571082"/>
            <a:ext cx="1028700" cy="2017712"/>
          </a:xfrm>
          <a:prstGeom prst="arc">
            <a:avLst>
              <a:gd name="adj1" fmla="val 16200000"/>
              <a:gd name="adj2" fmla="val 21476166"/>
            </a:avLst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" name="Object 28"/>
          <p:cNvGraphicFramePr>
            <a:graphicFrameLocks noChangeAspect="1"/>
          </p:cNvGraphicFramePr>
          <p:nvPr/>
        </p:nvGraphicFramePr>
        <p:xfrm>
          <a:off x="1013841" y="2335403"/>
          <a:ext cx="4468813" cy="156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5" name="Equation" r:id="rId30" imgW="4508280" imgH="1562040" progId="Equation.DSMT4">
                  <p:embed/>
                </p:oleObj>
              </mc:Choice>
              <mc:Fallback>
                <p:oleObj name="Equation" r:id="rId30" imgW="4508280" imgH="1562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3841" y="2335403"/>
                        <a:ext cx="4468813" cy="1562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Line 9"/>
          <p:cNvSpPr>
            <a:spLocks noChangeShapeType="1"/>
          </p:cNvSpPr>
          <p:nvPr/>
        </p:nvSpPr>
        <p:spPr bwMode="auto">
          <a:xfrm flipV="1">
            <a:off x="2519490" y="3364992"/>
            <a:ext cx="906462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4" name="星 7 53"/>
          <p:cNvSpPr>
            <a:spLocks noChangeAspect="1"/>
          </p:cNvSpPr>
          <p:nvPr/>
        </p:nvSpPr>
        <p:spPr>
          <a:xfrm>
            <a:off x="3065082" y="3294825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9" name="Line 10"/>
          <p:cNvSpPr>
            <a:spLocks noChangeShapeType="1"/>
          </p:cNvSpPr>
          <p:nvPr/>
        </p:nvSpPr>
        <p:spPr bwMode="auto">
          <a:xfrm flipV="1">
            <a:off x="3647377" y="3362071"/>
            <a:ext cx="1116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0" name="Line 9"/>
          <p:cNvSpPr>
            <a:spLocks noChangeShapeType="1"/>
          </p:cNvSpPr>
          <p:nvPr/>
        </p:nvSpPr>
        <p:spPr bwMode="auto">
          <a:xfrm flipV="1">
            <a:off x="2526792" y="3806952"/>
            <a:ext cx="957072" cy="3048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2" name="Line 10"/>
          <p:cNvSpPr>
            <a:spLocks noChangeShapeType="1"/>
          </p:cNvSpPr>
          <p:nvPr/>
        </p:nvSpPr>
        <p:spPr bwMode="auto">
          <a:xfrm flipV="1">
            <a:off x="3705289" y="3804031"/>
            <a:ext cx="1044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1" name="星 7 60"/>
          <p:cNvSpPr>
            <a:spLocks noChangeAspect="1"/>
          </p:cNvSpPr>
          <p:nvPr/>
        </p:nvSpPr>
        <p:spPr>
          <a:xfrm>
            <a:off x="4122738" y="3730689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3" name="星 7 62"/>
          <p:cNvSpPr>
            <a:spLocks noChangeAspect="1"/>
          </p:cNvSpPr>
          <p:nvPr/>
        </p:nvSpPr>
        <p:spPr>
          <a:xfrm>
            <a:off x="2379028" y="3737547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4" name="星 7 63"/>
          <p:cNvSpPr>
            <a:spLocks noChangeAspect="1"/>
          </p:cNvSpPr>
          <p:nvPr/>
        </p:nvSpPr>
        <p:spPr>
          <a:xfrm>
            <a:off x="2302955" y="3286697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70" name="Picture 10"/>
          <p:cNvPicPr>
            <a:picLocks noChangeAspect="1" noChangeArrowheads="1"/>
          </p:cNvPicPr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712" y="141434"/>
            <a:ext cx="1831975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3"/>
          <p:cNvPicPr>
            <a:picLocks noChangeAspect="1" noChangeArrowheads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135" y="141434"/>
            <a:ext cx="1190625" cy="942975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72" name="Picture 12" descr="C:\Users\tanimura.THEOCHEM\Desktop\dipole.gif"/>
          <p:cNvPicPr>
            <a:picLocks noChangeAspect="1" noChangeArrowheads="1" noCrop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68575">
            <a:off x="1201202" y="817088"/>
            <a:ext cx="1201738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9168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000"/>
                            </p:stCondLst>
                            <p:childTnLst>
                              <p:par>
                                <p:cTn id="6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500"/>
                            </p:stCondLst>
                            <p:childTnLst>
                              <p:par>
                                <p:cTn id="7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34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"/>
                            </p:stCondLst>
                            <p:childTnLst>
                              <p:par>
                                <p:cTn id="12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500"/>
                            </p:stCondLst>
                            <p:childTnLst>
                              <p:par>
                                <p:cTn id="13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000"/>
                            </p:stCondLst>
                            <p:childTnLst>
                              <p:par>
                                <p:cTn id="14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4" dur="500"/>
                                        <p:tgtEl>
                                          <p:spTgt spid="348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8" dur="500"/>
                                        <p:tgtEl>
                                          <p:spTgt spid="34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500"/>
                            </p:stCondLst>
                            <p:childTnLst>
                              <p:par>
                                <p:cTn id="18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000"/>
                            </p:stCondLst>
                            <p:childTnLst>
                              <p:par>
                                <p:cTn id="18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2000"/>
                            </p:stCondLst>
                            <p:childTnLst>
                              <p:par>
                                <p:cTn id="19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2500"/>
                            </p:stCondLst>
                            <p:childTnLst>
                              <p:par>
                                <p:cTn id="19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6" dur="500"/>
                                        <p:tgtEl>
                                          <p:spTgt spid="348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0" dur="500"/>
                                        <p:tgtEl>
                                          <p:spTgt spid="34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500"/>
                            </p:stCondLst>
                            <p:childTnLst>
                              <p:par>
                                <p:cTn id="215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1000"/>
                            </p:stCondLst>
                            <p:childTnLst>
                              <p:par>
                                <p:cTn id="219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26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000"/>
                            </p:stCondLst>
                            <p:childTnLst>
                              <p:par>
                                <p:cTn id="230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6" dur="500"/>
                                        <p:tgtEl>
                                          <p:spTgt spid="348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0" dur="500"/>
                                        <p:tgtEl>
                                          <p:spTgt spid="34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4" dur="500"/>
                                        <p:tgtEl>
                                          <p:spTgt spid="348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8" dur="500"/>
                                        <p:tgtEl>
                                          <p:spTgt spid="34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3" dur="500"/>
                                        <p:tgtEl>
                                          <p:spTgt spid="34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4" fill="hold">
                      <p:stCondLst>
                        <p:cond delay="indefinite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8" dur="500"/>
                                        <p:tgtEl>
                                          <p:spTgt spid="34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9" fill="hold">
                      <p:stCondLst>
                        <p:cond delay="indefinite"/>
                      </p:stCondLst>
                      <p:childTnLst>
                        <p:par>
                          <p:cTn id="260" fill="hold">
                            <p:stCondLst>
                              <p:cond delay="0"/>
                            </p:stCondLst>
                            <p:childTnLst>
                              <p:par>
                                <p:cTn id="26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62" dur="500"/>
                                        <p:tgtEl>
                                          <p:spTgt spid="348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500"/>
                            </p:stCondLst>
                            <p:childTnLst>
                              <p:par>
                                <p:cTn id="26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7" dur="500"/>
                                        <p:tgtEl>
                                          <p:spTgt spid="34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8" fill="hold">
                      <p:stCondLst>
                        <p:cond delay="indefinite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1" dur="500"/>
                                        <p:tgtEl>
                                          <p:spTgt spid="348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4" dur="500"/>
                                        <p:tgtEl>
                                          <p:spTgt spid="348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"/>
                            </p:stCondLst>
                            <p:childTnLst>
                              <p:par>
                                <p:cTn id="27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9" dur="500"/>
                                        <p:tgtEl>
                                          <p:spTgt spid="34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34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34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20" grpId="0"/>
      <p:bldP spid="20" grpId="1"/>
      <p:bldP spid="23" grpId="0" animBg="1"/>
      <p:bldP spid="23" grpId="1" animBg="1"/>
      <p:bldP spid="24" grpId="0" animBg="1"/>
      <p:bldP spid="24" grpId="1" animBg="1"/>
      <p:bldP spid="30" grpId="0" animBg="1"/>
      <p:bldP spid="31" grpId="0" animBg="1"/>
      <p:bldP spid="32" grpId="0" animBg="1"/>
      <p:bldP spid="40" grpId="0" animBg="1"/>
      <p:bldP spid="41" grpId="0" animBg="1"/>
      <p:bldP spid="42" grpId="0" animBg="1"/>
      <p:bldP spid="45" grpId="0"/>
      <p:bldP spid="46" grpId="0" animBg="1"/>
      <p:bldP spid="46" grpId="1" animBg="1"/>
      <p:bldP spid="47" grpId="0" animBg="1"/>
      <p:bldP spid="47" grpId="1" animBg="1"/>
      <p:bldP spid="48" grpId="0" animBg="1"/>
      <p:bldP spid="49" grpId="0" animBg="1"/>
      <p:bldP spid="51" grpId="0" animBg="1"/>
      <p:bldP spid="51" grpId="1" animBg="1"/>
      <p:bldP spid="52" grpId="0" animBg="1"/>
      <p:bldP spid="52" grpId="1" animBg="1"/>
      <p:bldP spid="55" grpId="0"/>
      <p:bldP spid="55" grpId="1"/>
      <p:bldP spid="56" grpId="0" animBg="1"/>
      <p:bldP spid="56" grpId="1" animBg="1"/>
      <p:bldP spid="57" grpId="0" animBg="1"/>
      <p:bldP spid="57" grpId="1" animBg="1"/>
      <p:bldP spid="50" grpId="0" animBg="1"/>
      <p:bldP spid="50" grpId="1" animBg="1"/>
      <p:bldP spid="54" grpId="0" animBg="1"/>
      <p:bldP spid="54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1" grpId="0" animBg="1"/>
      <p:bldP spid="61" grpId="1" animBg="1"/>
      <p:bldP spid="63" grpId="0" animBg="1"/>
      <p:bldP spid="63" grpId="1" animBg="1"/>
      <p:bldP spid="64" grpId="0" animBg="1"/>
      <p:bldP spid="64" grpId="1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723" name="Object 10"/>
          <p:cNvGraphicFramePr>
            <a:graphicFrameLocks noChangeAspect="1"/>
          </p:cNvGraphicFramePr>
          <p:nvPr/>
        </p:nvGraphicFramePr>
        <p:xfrm>
          <a:off x="815522" y="1611993"/>
          <a:ext cx="5459413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786" name="Equation" r:id="rId4" imgW="5460840" imgH="495000" progId="Equation.DSMT4">
                  <p:embed/>
                </p:oleObj>
              </mc:Choice>
              <mc:Fallback>
                <p:oleObj name="Equation" r:id="rId4" imgW="546084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522" y="1611993"/>
                        <a:ext cx="5459413" cy="495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6" name="Object 18"/>
          <p:cNvGraphicFramePr>
            <a:graphicFrameLocks noChangeAspect="1"/>
          </p:cNvGraphicFramePr>
          <p:nvPr/>
        </p:nvGraphicFramePr>
        <p:xfrm>
          <a:off x="2151744" y="2230437"/>
          <a:ext cx="5407025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787" name="Equation" r:id="rId6" imgW="4635360" imgH="622080" progId="Equation.DSMT4">
                  <p:embed/>
                </p:oleObj>
              </mc:Choice>
              <mc:Fallback>
                <p:oleObj name="Equation" r:id="rId6" imgW="463536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51744" y="2230437"/>
                        <a:ext cx="5407025" cy="723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6"/>
          <p:cNvGraphicFramePr>
            <a:graphicFrameLocks noChangeAspect="1"/>
          </p:cNvGraphicFramePr>
          <p:nvPr/>
        </p:nvGraphicFramePr>
        <p:xfrm>
          <a:off x="7066642" y="195943"/>
          <a:ext cx="1833563" cy="1571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788" name="描画 " r:id="rId8" imgW="3200400" imgH="2743200" progId="">
                  <p:embed/>
                </p:oleObj>
              </mc:Choice>
              <mc:Fallback>
                <p:oleObj name="描画 " r:id="rId8" imgW="3200400" imgH="274320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66642" y="195943"/>
                        <a:ext cx="1833563" cy="1571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Text Box 12"/>
          <p:cNvSpPr txBox="1">
            <a:spLocks noChangeArrowheads="1"/>
          </p:cNvSpPr>
          <p:nvPr/>
        </p:nvSpPr>
        <p:spPr bwMode="auto">
          <a:xfrm>
            <a:off x="7531780" y="784906"/>
            <a:ext cx="41275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/>
        </p:nvSpPr>
        <p:spPr bwMode="auto">
          <a:xfrm>
            <a:off x="8103280" y="784906"/>
            <a:ext cx="403225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5" name="正方形/長方形 14"/>
          <p:cNvSpPr>
            <a:spLocks noChangeArrowheads="1"/>
          </p:cNvSpPr>
          <p:nvPr/>
        </p:nvSpPr>
        <p:spPr bwMode="auto">
          <a:xfrm>
            <a:off x="5696405" y="3741282"/>
            <a:ext cx="324893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&amp; 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Mukamel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de-DE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JCP 99, 9496(1993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).</a:t>
            </a:r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" name="Object 13"/>
          <p:cNvGraphicFramePr>
            <a:graphicFrameLocks noChangeAspect="1"/>
          </p:cNvGraphicFramePr>
          <p:nvPr/>
        </p:nvGraphicFramePr>
        <p:xfrm>
          <a:off x="3445328" y="1074285"/>
          <a:ext cx="1208088" cy="296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789" name="Equation" r:id="rId11" imgW="1765080" imgH="431640" progId="Equation.DSMT4">
                  <p:embed/>
                </p:oleObj>
              </mc:Choice>
              <mc:Fallback>
                <p:oleObj name="Equation" r:id="rId11" imgW="17650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45328" y="1074285"/>
                        <a:ext cx="1208088" cy="2968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1"/>
          <p:cNvGraphicFramePr>
            <a:graphicFrameLocks noChangeAspect="1"/>
          </p:cNvGraphicFramePr>
          <p:nvPr/>
        </p:nvGraphicFramePr>
        <p:xfrm>
          <a:off x="4737553" y="1053647"/>
          <a:ext cx="793750" cy="320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790" name="Equation" r:id="rId13" imgW="1015920" imgH="482400" progId="Equation.DSMT4">
                  <p:embed/>
                </p:oleObj>
              </mc:Choice>
              <mc:Fallback>
                <p:oleObj name="Equation" r:id="rId13" imgW="101592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7553" y="1053647"/>
                        <a:ext cx="793750" cy="320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6380" name="Object 12"/>
          <p:cNvGraphicFramePr>
            <a:graphicFrameLocks noChangeAspect="1"/>
          </p:cNvGraphicFramePr>
          <p:nvPr/>
        </p:nvGraphicFramePr>
        <p:xfrm>
          <a:off x="2120818" y="3080453"/>
          <a:ext cx="38608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791" name="Equation" r:id="rId15" imgW="3860640" imgH="444240" progId="Equation.DSMT4">
                  <p:embed/>
                </p:oleObj>
              </mc:Choice>
              <mc:Fallback>
                <p:oleObj name="Equation" r:id="rId15" imgW="386064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20818" y="3080453"/>
                        <a:ext cx="38608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tangle 253"/>
          <p:cNvSpPr>
            <a:spLocks noGrp="1" noChangeArrowheads="1"/>
          </p:cNvSpPr>
          <p:nvPr>
            <p:ph type="title"/>
          </p:nvPr>
        </p:nvSpPr>
        <p:spPr>
          <a:xfrm>
            <a:off x="461963" y="295275"/>
            <a:ext cx="6551158" cy="582839"/>
          </a:xfrm>
        </p:spPr>
        <p:txBody>
          <a:bodyPr rtlCol="0" anchor="t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Fifth-order Raman Response (2</a:t>
            </a:r>
            <a:r>
              <a:rPr lang="en-US" altLang="ja-JP" sz="2800" b="1" baseline="30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nd</a:t>
            </a:r>
            <a:r>
              <a:rPr lang="en-US" altLang="ja-JP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-order IR) </a:t>
            </a:r>
          </a:p>
        </p:txBody>
      </p:sp>
      <p:sp>
        <p:nvSpPr>
          <p:cNvPr id="22" name="正方形/長方形 21"/>
          <p:cNvSpPr/>
          <p:nvPr/>
        </p:nvSpPr>
        <p:spPr>
          <a:xfrm>
            <a:off x="677531" y="4413639"/>
            <a:ext cx="188064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b="1" dirty="0" err="1" smtClean="0">
                <a:solidFill>
                  <a:srgbClr val="7030A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r>
              <a:rPr lang="en-US" altLang="ja-JP" sz="2000" b="1" dirty="0" smtClean="0">
                <a:solidFill>
                  <a:srgbClr val="7030A0"/>
                </a:solidFill>
                <a:latin typeface="Arial Unicode MS"/>
                <a:ea typeface="Arial Unicode MS"/>
                <a:cs typeface="Arial Unicode MS"/>
              </a:rPr>
              <a:t>:</a:t>
            </a:r>
          </a:p>
        </p:txBody>
      </p:sp>
      <p:graphicFrame>
        <p:nvGraphicFramePr>
          <p:cNvPr id="4" name="Object 10"/>
          <p:cNvGraphicFramePr>
            <a:graphicFrameLocks noChangeAspect="1"/>
          </p:cNvGraphicFramePr>
          <p:nvPr/>
        </p:nvGraphicFramePr>
        <p:xfrm>
          <a:off x="1087438" y="5168900"/>
          <a:ext cx="6018212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792" name="Equation" r:id="rId17" imgW="6019560" imgH="596880" progId="Equation.DSMT4">
                  <p:embed/>
                </p:oleObj>
              </mc:Choice>
              <mc:Fallback>
                <p:oleObj name="Equation" r:id="rId17" imgW="6019560" imgH="596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7438" y="5168900"/>
                        <a:ext cx="6018212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14"/>
          <p:cNvGraphicFramePr>
            <a:graphicFrameLocks noChangeAspect="1"/>
          </p:cNvGraphicFramePr>
          <p:nvPr/>
        </p:nvGraphicFramePr>
        <p:xfrm>
          <a:off x="2694533" y="4341504"/>
          <a:ext cx="32004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793" name="Equation" r:id="rId19" imgW="3200400" imgH="571320" progId="Equation.DSMT4">
                  <p:embed/>
                </p:oleObj>
              </mc:Choice>
              <mc:Fallback>
                <p:oleObj name="Equation" r:id="rId19" imgW="320040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94533" y="4341504"/>
                        <a:ext cx="32004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正方形/長方形 24"/>
          <p:cNvSpPr/>
          <p:nvPr/>
        </p:nvSpPr>
        <p:spPr>
          <a:xfrm>
            <a:off x="604051" y="1005504"/>
            <a:ext cx="283923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Nonlinear polarizability:</a:t>
            </a:r>
          </a:p>
        </p:txBody>
      </p:sp>
      <p:sp>
        <p:nvSpPr>
          <p:cNvPr id="26" name="正方形/長方形 25"/>
          <p:cNvSpPr/>
          <p:nvPr/>
        </p:nvSpPr>
        <p:spPr>
          <a:xfrm>
            <a:off x="3818164" y="5883506"/>
            <a:ext cx="488224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s-ES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Okumura &amp;</a:t>
            </a:r>
            <a:r>
              <a:rPr lang="en-US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YT, </a:t>
            </a:r>
            <a:r>
              <a:rPr lang="en-US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1"/>
              </a:rPr>
              <a:t>JCP </a:t>
            </a:r>
            <a:r>
              <a:rPr lang="en-US" sz="1400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1"/>
              </a:rPr>
              <a:t>105</a:t>
            </a:r>
            <a:r>
              <a:rPr lang="en-US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1"/>
              </a:rPr>
              <a:t>, 7294(1996)</a:t>
            </a:r>
            <a:r>
              <a:rPr lang="en-US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; </a:t>
            </a:r>
            <a:r>
              <a:rPr lang="en-US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2"/>
              </a:rPr>
              <a:t>JCP</a:t>
            </a:r>
            <a:r>
              <a:rPr lang="en-US" sz="1400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2"/>
              </a:rPr>
              <a:t>106</a:t>
            </a:r>
            <a:r>
              <a:rPr lang="en-US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2"/>
              </a:rPr>
              <a:t>,1687(1997).</a:t>
            </a:r>
            <a:endParaRPr lang="en-US" sz="1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n-US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Park &amp; Cho, </a:t>
            </a:r>
            <a:r>
              <a:rPr lang="en-US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3"/>
              </a:rPr>
              <a:t>JCP </a:t>
            </a:r>
            <a:r>
              <a:rPr lang="en-US" sz="1400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3"/>
              </a:rPr>
              <a:t>109,</a:t>
            </a:r>
            <a:r>
              <a:rPr lang="en-US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3"/>
              </a:rPr>
              <a:t> 10559 (1998);</a:t>
            </a:r>
            <a:r>
              <a:rPr lang="en-US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de-DE" sz="1400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4"/>
              </a:rPr>
              <a:t>112</a:t>
            </a:r>
            <a:r>
              <a:rPr lang="de-DE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4"/>
              </a:rPr>
              <a:t>, 10496 (2000)</a:t>
            </a:r>
            <a:r>
              <a:rPr lang="de-DE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es-ES" sz="1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7" name="正方形/長方形 26"/>
          <p:cNvSpPr/>
          <p:nvPr/>
        </p:nvSpPr>
        <p:spPr>
          <a:xfrm>
            <a:off x="5032896" y="4357914"/>
            <a:ext cx="857536" cy="55880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28" name="正方形/長方形 27"/>
          <p:cNvSpPr/>
          <p:nvPr/>
        </p:nvSpPr>
        <p:spPr>
          <a:xfrm>
            <a:off x="6463458" y="4363686"/>
            <a:ext cx="268054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Generating functional approach</a:t>
            </a:r>
          </a:p>
          <a:p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can handle anharmonicity too</a:t>
            </a:r>
          </a:p>
          <a:p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(quantum expression)</a:t>
            </a:r>
            <a:endParaRPr lang="ja-JP" altLang="en-US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29" name="Picture 11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6081704" y="4547466"/>
            <a:ext cx="361717" cy="224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正方形/長方形 23"/>
          <p:cNvSpPr/>
          <p:nvPr/>
        </p:nvSpPr>
        <p:spPr>
          <a:xfrm>
            <a:off x="228600" y="3385386"/>
            <a:ext cx="22108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Both contributions </a:t>
            </a:r>
          </a:p>
          <a:p>
            <a:pPr eaLnBrk="1" hangingPunct="1">
              <a:buFontTx/>
              <a:buNone/>
            </a:pPr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may be comparable</a:t>
            </a:r>
          </a:p>
        </p:txBody>
      </p:sp>
      <p:pic>
        <p:nvPicPr>
          <p:cNvPr id="31" name="Picture 11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 rot="2878706">
            <a:off x="983276" y="4050921"/>
            <a:ext cx="361717" cy="224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" name="Picture 11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 rot="18015920">
            <a:off x="965959" y="2974077"/>
            <a:ext cx="361717" cy="2247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0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466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22" grpId="0"/>
      <p:bldP spid="26" grpId="0"/>
      <p:bldP spid="27" grpId="0" animBg="1"/>
      <p:bldP spid="28" grpId="0"/>
      <p:bldP spid="24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8" name="Text Box 2"/>
          <p:cNvSpPr txBox="1">
            <a:spLocks noChangeArrowheads="1"/>
          </p:cNvSpPr>
          <p:nvPr/>
        </p:nvSpPr>
        <p:spPr bwMode="auto">
          <a:xfrm>
            <a:off x="357188" y="1714500"/>
            <a:ext cx="3000375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0070C0"/>
                </a:solidFill>
                <a:latin typeface="Tahoma" pitchFamily="34" charset="0"/>
              </a:rPr>
              <a:t>Kaufman, Heo &amp; Fleming, </a:t>
            </a:r>
          </a:p>
          <a:p>
            <a:r>
              <a:rPr lang="en-US" altLang="ja-JP">
                <a:latin typeface="Calibri" pitchFamily="34" charset="0"/>
                <a:hlinkClick r:id="rId4"/>
              </a:rPr>
              <a:t>PRL. </a:t>
            </a:r>
            <a:r>
              <a:rPr lang="en-US" altLang="ja-JP" b="1">
                <a:latin typeface="Calibri" pitchFamily="34" charset="0"/>
                <a:hlinkClick r:id="rId4"/>
              </a:rPr>
              <a:t>88,</a:t>
            </a:r>
            <a:r>
              <a:rPr lang="en-US" altLang="ja-JP">
                <a:latin typeface="Calibri" pitchFamily="34" charset="0"/>
                <a:hlinkClick r:id="rId4"/>
              </a:rPr>
              <a:t> 207402 (2002)</a:t>
            </a:r>
            <a:r>
              <a:rPr lang="en-US" altLang="ja-JP">
                <a:latin typeface="Calibri" pitchFamily="34" charset="0"/>
              </a:rPr>
              <a:t>.</a:t>
            </a:r>
            <a:endParaRPr lang="en-US" altLang="ja-JP">
              <a:solidFill>
                <a:srgbClr val="0070C0"/>
              </a:solidFill>
              <a:latin typeface="Tahoma" pitchFamily="34" charset="0"/>
            </a:endParaRPr>
          </a:p>
        </p:txBody>
      </p:sp>
      <p:sp>
        <p:nvSpPr>
          <p:cNvPr id="16389" name="Text Box 3"/>
          <p:cNvSpPr txBox="1">
            <a:spLocks noChangeArrowheads="1"/>
          </p:cNvSpPr>
          <p:nvPr/>
        </p:nvSpPr>
        <p:spPr bwMode="auto">
          <a:xfrm>
            <a:off x="627063" y="474663"/>
            <a:ext cx="4032250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200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n-ea"/>
              </a:rPr>
              <a:t>2D Raman (CS</a:t>
            </a:r>
            <a:r>
              <a:rPr lang="en-US" altLang="ja-JP" sz="3200" baseline="-25000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n-ea"/>
              </a:rPr>
              <a:t>2</a:t>
            </a:r>
            <a:r>
              <a:rPr lang="en-US" altLang="ja-JP" sz="3200" dirty="0">
                <a:solidFill>
                  <a:schemeClr val="folHlin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n-ea"/>
              </a:rPr>
              <a:t>) </a:t>
            </a:r>
          </a:p>
        </p:txBody>
      </p:sp>
      <p:pic>
        <p:nvPicPr>
          <p:cNvPr id="31749" name="Picture 8" descr="zzzzzzSur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429000" y="2714625"/>
            <a:ext cx="2376488" cy="259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750" name="正方形/長方形 9"/>
          <p:cNvSpPr>
            <a:spLocks noChangeArrowheads="1"/>
          </p:cNvSpPr>
          <p:nvPr/>
        </p:nvSpPr>
        <p:spPr bwMode="auto">
          <a:xfrm>
            <a:off x="3429000" y="1714500"/>
            <a:ext cx="2643188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00B0F0"/>
                </a:solidFill>
                <a:latin typeface="Tahoma" pitchFamily="34" charset="0"/>
              </a:rPr>
              <a:t>Saito and Ohmine, </a:t>
            </a:r>
          </a:p>
          <a:p>
            <a:r>
              <a:rPr lang="en-US" altLang="ja-JP">
                <a:latin typeface="Calibri" pitchFamily="34" charset="0"/>
                <a:hlinkClick r:id="rId6"/>
              </a:rPr>
              <a:t>PRL 88, 207401 (2002).</a:t>
            </a:r>
            <a:endParaRPr lang="en-US" altLang="ja-JP">
              <a:solidFill>
                <a:srgbClr val="00B0F0"/>
              </a:solidFill>
              <a:latin typeface="Tahoma" pitchFamily="34" charset="0"/>
            </a:endParaRPr>
          </a:p>
        </p:txBody>
      </p:sp>
      <p:sp>
        <p:nvSpPr>
          <p:cNvPr id="31751" name="Rectangle 4"/>
          <p:cNvSpPr>
            <a:spLocks noChangeArrowheads="1"/>
          </p:cNvSpPr>
          <p:nvPr/>
        </p:nvSpPr>
        <p:spPr bwMode="auto">
          <a:xfrm>
            <a:off x="6286500" y="1714500"/>
            <a:ext cx="2571750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00B0F0"/>
                </a:solidFill>
                <a:latin typeface="Tahoma" pitchFamily="34" charset="0"/>
              </a:rPr>
              <a:t>Okumura &amp; Tanimura, </a:t>
            </a:r>
          </a:p>
          <a:p>
            <a:r>
              <a:rPr lang="en-US" altLang="ja-JP">
                <a:solidFill>
                  <a:srgbClr val="00B0F0"/>
                </a:solidFill>
                <a:latin typeface="Calibri" pitchFamily="34" charset="0"/>
                <a:hlinkClick r:id="rId7"/>
              </a:rPr>
              <a:t>JCP </a:t>
            </a:r>
            <a:r>
              <a:rPr lang="en-US" altLang="ja-JP" b="1">
                <a:solidFill>
                  <a:srgbClr val="00B0F0"/>
                </a:solidFill>
                <a:latin typeface="Calibri" pitchFamily="34" charset="0"/>
                <a:hlinkClick r:id="rId7"/>
              </a:rPr>
              <a:t>107</a:t>
            </a:r>
            <a:r>
              <a:rPr lang="en-US" altLang="ja-JP">
                <a:solidFill>
                  <a:srgbClr val="00B0F0"/>
                </a:solidFill>
                <a:latin typeface="Calibri" pitchFamily="34" charset="0"/>
                <a:hlinkClick r:id="rId7"/>
              </a:rPr>
              <a:t>, 2267 </a:t>
            </a:r>
            <a:r>
              <a:rPr lang="en-US" altLang="ja-JP">
                <a:latin typeface="Calibri" pitchFamily="34" charset="0"/>
                <a:hlinkClick r:id="rId7"/>
              </a:rPr>
              <a:t>(1997)</a:t>
            </a:r>
            <a:endParaRPr lang="en-US" altLang="ja-JP">
              <a:latin typeface="Calibri" pitchFamily="34" charset="0"/>
            </a:endParaRPr>
          </a:p>
        </p:txBody>
      </p:sp>
      <p:sp>
        <p:nvSpPr>
          <p:cNvPr id="57353" name="Rectangle 4"/>
          <p:cNvSpPr>
            <a:spLocks noChangeArrowheads="1"/>
          </p:cNvSpPr>
          <p:nvPr/>
        </p:nvSpPr>
        <p:spPr bwMode="auto">
          <a:xfrm>
            <a:off x="571500" y="1214438"/>
            <a:ext cx="2071688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>
                <a:latin typeface="Tahoma" pitchFamily="34" charset="0"/>
              </a:rPr>
              <a:t>Experiment</a:t>
            </a:r>
            <a:endParaRPr lang="en-US" altLang="ja-JP" sz="2800" i="1">
              <a:latin typeface="Tahoma" pitchFamily="34" charset="0"/>
            </a:endParaRPr>
          </a:p>
        </p:txBody>
      </p:sp>
      <p:sp>
        <p:nvSpPr>
          <p:cNvPr id="31753" name="Rectangle 4"/>
          <p:cNvSpPr>
            <a:spLocks noChangeArrowheads="1"/>
          </p:cNvSpPr>
          <p:nvPr/>
        </p:nvSpPr>
        <p:spPr bwMode="auto">
          <a:xfrm>
            <a:off x="3429000" y="1214438"/>
            <a:ext cx="2643188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dirty="0">
                <a:latin typeface="Tahoma" pitchFamily="34" charset="0"/>
              </a:rPr>
              <a:t>MD simulation</a:t>
            </a:r>
            <a:endParaRPr lang="en-US" altLang="ja-JP" sz="2800" i="1" dirty="0">
              <a:latin typeface="Tahoma" pitchFamily="34" charset="0"/>
            </a:endParaRPr>
          </a:p>
        </p:txBody>
      </p:sp>
      <p:sp>
        <p:nvSpPr>
          <p:cNvPr id="31754" name="Rectangle 4"/>
          <p:cNvSpPr>
            <a:spLocks noChangeArrowheads="1"/>
          </p:cNvSpPr>
          <p:nvPr/>
        </p:nvSpPr>
        <p:spPr bwMode="auto">
          <a:xfrm>
            <a:off x="6072188" y="1214438"/>
            <a:ext cx="28575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>
                <a:latin typeface="Tahoma" pitchFamily="34" charset="0"/>
              </a:rPr>
              <a:t>Analytical result</a:t>
            </a:r>
            <a:endParaRPr lang="en-US" altLang="ja-JP" sz="2800" i="1">
              <a:latin typeface="Tahoma" pitchFamily="34" charset="0"/>
            </a:endParaRPr>
          </a:p>
        </p:txBody>
      </p:sp>
      <p:sp>
        <p:nvSpPr>
          <p:cNvPr id="31756" name="Rectangle 4"/>
          <p:cNvSpPr>
            <a:spLocks noChangeArrowheads="1"/>
          </p:cNvSpPr>
          <p:nvPr/>
        </p:nvSpPr>
        <p:spPr bwMode="auto">
          <a:xfrm>
            <a:off x="952500" y="5632450"/>
            <a:ext cx="4591050" cy="522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>
                <a:latin typeface="Tahoma" pitchFamily="34" charset="0"/>
              </a:rPr>
              <a:t>Anharm. + Nonlinear Pol.?</a:t>
            </a:r>
            <a:endParaRPr lang="en-US" altLang="ja-JP" sz="2800" i="1">
              <a:latin typeface="Tahoma" pitchFamily="34" charset="0"/>
            </a:endParaRPr>
          </a:p>
        </p:txBody>
      </p:sp>
      <p:graphicFrame>
        <p:nvGraphicFramePr>
          <p:cNvPr id="13314" name="Object 4"/>
          <p:cNvGraphicFramePr>
            <a:graphicFrameLocks noChangeAspect="1"/>
          </p:cNvGraphicFramePr>
          <p:nvPr/>
        </p:nvGraphicFramePr>
        <p:xfrm>
          <a:off x="5651500" y="5080000"/>
          <a:ext cx="3298825" cy="752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810" name="Equation" r:id="rId8" imgW="2006280" imgH="457200" progId="Equation.DSMT4">
                  <p:embed/>
                </p:oleObj>
              </mc:Choice>
              <mc:Fallback>
                <p:oleObj name="Equation" r:id="rId8" imgW="200628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1500" y="5080000"/>
                        <a:ext cx="3298825" cy="752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315" name="Object 14"/>
          <p:cNvGraphicFramePr>
            <a:graphicFrameLocks noChangeAspect="1"/>
          </p:cNvGraphicFramePr>
          <p:nvPr/>
        </p:nvGraphicFramePr>
        <p:xfrm>
          <a:off x="5722938" y="5788025"/>
          <a:ext cx="2943225" cy="731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811" name="Equation" r:id="rId10" imgW="1790640" imgH="444240" progId="Equation.DSMT4">
                  <p:embed/>
                </p:oleObj>
              </mc:Choice>
              <mc:Fallback>
                <p:oleObj name="Equation" r:id="rId10" imgW="179064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22938" y="5788025"/>
                        <a:ext cx="2943225" cy="7318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7357" name="Picture 4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20700" y="2651125"/>
            <a:ext cx="2781300" cy="2200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" name="Picture 4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6432550" y="2638425"/>
            <a:ext cx="2066925" cy="2066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1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1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317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31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1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56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9" name="Rectangle 8"/>
          <p:cNvSpPr>
            <a:spLocks noChangeArrowheads="1"/>
          </p:cNvSpPr>
          <p:nvPr/>
        </p:nvSpPr>
        <p:spPr bwMode="auto">
          <a:xfrm>
            <a:off x="684213" y="1341438"/>
            <a:ext cx="4464050" cy="23083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1DRaman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/>
            </a:r>
            <a:br>
              <a:rPr lang="en-US" altLang="ja-JP" sz="2400" dirty="0">
                <a:latin typeface="Arial Unicode MS"/>
                <a:ea typeface="Arial Unicode MS"/>
                <a:cs typeface="Arial Unicode MS"/>
              </a:rPr>
            </a:br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4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400" dirty="0">
              <a:solidFill>
                <a:srgbClr val="CC3300"/>
              </a:solidFill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2400" dirty="0">
                <a:solidFill>
                  <a:srgbClr val="CC3300"/>
                </a:solidFill>
                <a:latin typeface="Arial Unicode MS"/>
                <a:ea typeface="Arial Unicode MS"/>
                <a:cs typeface="Arial Unicode MS"/>
              </a:rPr>
              <a:t> </a:t>
            </a:r>
          </a:p>
          <a:p>
            <a:pPr>
              <a:buFont typeface="Wingdings" pitchFamily="2" charset="2"/>
              <a:buNone/>
            </a:pP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  we employ two models</a:t>
            </a:r>
          </a:p>
        </p:txBody>
      </p:sp>
      <p:sp>
        <p:nvSpPr>
          <p:cNvPr id="32773" name="Rectangle 228"/>
          <p:cNvSpPr>
            <a:spLocks noGrp="1" noChangeArrowheads="1"/>
          </p:cNvSpPr>
          <p:nvPr>
            <p:ph type="title"/>
          </p:nvPr>
        </p:nvSpPr>
        <p:spPr>
          <a:xfrm>
            <a:off x="476625" y="360103"/>
            <a:ext cx="4810269" cy="803679"/>
          </a:xfrm>
        </p:spPr>
        <p:txBody>
          <a:bodyPr rtlCol="0" anchor="t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Example (1D&amp;2DRaman)</a:t>
            </a:r>
          </a:p>
        </p:txBody>
      </p:sp>
      <p:graphicFrame>
        <p:nvGraphicFramePr>
          <p:cNvPr id="195587" name="Object 4"/>
          <p:cNvGraphicFramePr>
            <a:graphicFrameLocks noChangeAspect="1"/>
          </p:cNvGraphicFramePr>
          <p:nvPr/>
        </p:nvGraphicFramePr>
        <p:xfrm>
          <a:off x="900113" y="2133600"/>
          <a:ext cx="403225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834" name="Equation" r:id="rId4" imgW="1562040" imgH="279360" progId="Equation.DSMT4">
                  <p:embed/>
                </p:oleObj>
              </mc:Choice>
              <mc:Fallback>
                <p:oleObj name="Equation" r:id="rId4" imgW="156204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0113" y="2133600"/>
                        <a:ext cx="4032250" cy="723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95591" name="Group 5"/>
          <p:cNvGrpSpPr>
            <a:grpSpLocks noChangeAspect="1"/>
          </p:cNvGrpSpPr>
          <p:nvPr/>
        </p:nvGrpSpPr>
        <p:grpSpPr bwMode="auto">
          <a:xfrm>
            <a:off x="5561213" y="493667"/>
            <a:ext cx="3091613" cy="3627973"/>
            <a:chOff x="3208" y="848"/>
            <a:chExt cx="1984" cy="2327"/>
          </a:xfrm>
        </p:grpSpPr>
        <p:sp>
          <p:nvSpPr>
            <p:cNvPr id="195601" name="AutoShape 6"/>
            <p:cNvSpPr>
              <a:spLocks noChangeAspect="1" noChangeArrowheads="1" noTextEdit="1"/>
            </p:cNvSpPr>
            <p:nvPr/>
          </p:nvSpPr>
          <p:spPr bwMode="auto">
            <a:xfrm>
              <a:off x="3208" y="848"/>
              <a:ext cx="1984" cy="2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pic>
          <p:nvPicPr>
            <p:cNvPr id="195602" name="Picture 7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208" y="1125"/>
              <a:ext cx="1996" cy="1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95592" name="Rectangle 230"/>
          <p:cNvSpPr>
            <a:spLocks noChangeArrowheads="1"/>
          </p:cNvSpPr>
          <p:nvPr/>
        </p:nvSpPr>
        <p:spPr bwMode="auto">
          <a:xfrm>
            <a:off x="755650" y="3789363"/>
            <a:ext cx="31019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(a) normal modes model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</a:p>
        </p:txBody>
      </p:sp>
      <p:sp>
        <p:nvSpPr>
          <p:cNvPr id="195593" name="Rectangle 231"/>
          <p:cNvSpPr>
            <a:spLocks noChangeArrowheads="1"/>
          </p:cNvSpPr>
          <p:nvPr/>
        </p:nvSpPr>
        <p:spPr bwMode="auto">
          <a:xfrm>
            <a:off x="4859338" y="3789363"/>
            <a:ext cx="38227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000" b="1">
                <a:solidFill>
                  <a:srgbClr val="FF33CC"/>
                </a:solidFill>
                <a:latin typeface="Arial Unicode MS"/>
                <a:ea typeface="Arial Unicode MS"/>
                <a:cs typeface="Arial Unicode MS"/>
              </a:rPr>
              <a:t>(b) multi-mode Brownian model</a:t>
            </a:r>
          </a:p>
        </p:txBody>
      </p:sp>
      <p:pic>
        <p:nvPicPr>
          <p:cNvPr id="195594" name="Picture 431"/>
          <p:cNvPicPr>
            <a:picLocks noGrp="1" noChangeAspect="1" noChangeArrowheads="1"/>
          </p:cNvPicPr>
          <p:nvPr>
            <p:ph sz="half" idx="1"/>
          </p:nvPr>
        </p:nvPicPr>
        <p:blipFill>
          <a:blip r:embed="rId7" cstate="print"/>
          <a:srcRect/>
          <a:stretch>
            <a:fillRect/>
          </a:stretch>
        </p:blipFill>
        <p:spPr>
          <a:xfrm>
            <a:off x="395288" y="3284538"/>
            <a:ext cx="433387" cy="269875"/>
          </a:xfrm>
        </p:spPr>
      </p:pic>
      <p:graphicFrame>
        <p:nvGraphicFramePr>
          <p:cNvPr id="195588" name="Object 4"/>
          <p:cNvGraphicFramePr>
            <a:graphicFrameLocks noGrp="1" noChangeAspect="1"/>
          </p:cNvGraphicFramePr>
          <p:nvPr>
            <p:ph sz="half" idx="2"/>
          </p:nvPr>
        </p:nvGraphicFramePr>
        <p:xfrm>
          <a:off x="827088" y="4292600"/>
          <a:ext cx="3600450" cy="230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835" name="ビットマップ イメージ" r:id="rId8" imgW="4229690" imgH="2419048" progId="Paint.Picture">
                  <p:embed/>
                </p:oleObj>
              </mc:Choice>
              <mc:Fallback>
                <p:oleObj name="ビットマップ イメージ" r:id="rId8" imgW="4229690" imgH="2419048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4292600"/>
                        <a:ext cx="3600450" cy="2309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595" name="AutoShape 7"/>
          <p:cNvSpPr>
            <a:spLocks noChangeAspect="1" noChangeArrowheads="1" noTextEdit="1"/>
          </p:cNvSpPr>
          <p:nvPr/>
        </p:nvSpPr>
        <p:spPr bwMode="auto">
          <a:xfrm>
            <a:off x="4997450" y="0"/>
            <a:ext cx="3563938" cy="418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195596" name="Picture 410" descr="CCO2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148263" y="4437063"/>
            <a:ext cx="1944687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5597" name="Picture 411" descr="CCO2STRET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300788" y="5589588"/>
            <a:ext cx="2187575" cy="873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5598" name="Picture 412" descr="CCO2BEND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7121525" y="4437063"/>
            <a:ext cx="2022475" cy="808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5599" name="Rectangle 416"/>
          <p:cNvSpPr>
            <a:spLocks noChangeArrowheads="1"/>
          </p:cNvSpPr>
          <p:nvPr/>
        </p:nvSpPr>
        <p:spPr bwMode="auto">
          <a:xfrm>
            <a:off x="6011863" y="5734050"/>
            <a:ext cx="442912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r>
              <a:rPr lang="en-US" altLang="ja-JP" sz="2800">
                <a:latin typeface="Tahoma" pitchFamily="34" charset="0"/>
              </a:rPr>
              <a:t>+</a:t>
            </a:r>
          </a:p>
        </p:txBody>
      </p:sp>
      <p:sp>
        <p:nvSpPr>
          <p:cNvPr id="195600" name="Line 19"/>
          <p:cNvSpPr>
            <a:spLocks noChangeShapeType="1"/>
          </p:cNvSpPr>
          <p:nvPr/>
        </p:nvSpPr>
        <p:spPr bwMode="auto">
          <a:xfrm>
            <a:off x="5931997" y="3245456"/>
            <a:ext cx="26384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6" name="Rectangle 238"/>
          <p:cNvSpPr>
            <a:spLocks noChangeArrowheads="1"/>
          </p:cNvSpPr>
          <p:nvPr/>
        </p:nvSpPr>
        <p:spPr bwMode="auto">
          <a:xfrm>
            <a:off x="1692275" y="2060575"/>
            <a:ext cx="5062538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3799" name="Rectangle 253"/>
          <p:cNvSpPr>
            <a:spLocks noGrp="1" noChangeArrowheads="1"/>
          </p:cNvSpPr>
          <p:nvPr>
            <p:ph type="title"/>
          </p:nvPr>
        </p:nvSpPr>
        <p:spPr>
          <a:xfrm>
            <a:off x="461963" y="295275"/>
            <a:ext cx="6048375" cy="1143000"/>
          </a:xfrm>
        </p:spPr>
        <p:txBody>
          <a:bodyPr rtlCol="0" anchor="t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Fifth-order 2D</a:t>
            </a:r>
            <a:r>
              <a:rPr lang="ja-JP" alt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</a:t>
            </a:r>
          </a:p>
        </p:txBody>
      </p:sp>
      <p:graphicFrame>
        <p:nvGraphicFramePr>
          <p:cNvPr id="196613" name="Object 5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998538" y="1804988"/>
          <a:ext cx="5992812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858" name="Equation" r:id="rId4" imgW="6095880" imgH="711000" progId="Equation.DSMT4">
                  <p:embed/>
                </p:oleObj>
              </mc:Choice>
              <mc:Fallback>
                <p:oleObj name="Equation" r:id="rId4" imgW="6095880" imgH="711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8538" y="1804988"/>
                        <a:ext cx="5992812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CC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6614" name="Object 6"/>
          <p:cNvGraphicFramePr>
            <a:graphicFrameLocks noChangeAspect="1"/>
          </p:cNvGraphicFramePr>
          <p:nvPr/>
        </p:nvGraphicFramePr>
        <p:xfrm>
          <a:off x="793750" y="3316288"/>
          <a:ext cx="8059738" cy="542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859" name="Equation" r:id="rId6" imgW="8064360" imgH="520560" progId="Equation.DSMT4">
                  <p:embed/>
                </p:oleObj>
              </mc:Choice>
              <mc:Fallback>
                <p:oleObj name="Equation" r:id="rId6" imgW="806436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3750" y="3316288"/>
                        <a:ext cx="8059738" cy="542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CC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6618" name="Picture 6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403350" y="4221163"/>
            <a:ext cx="5040313" cy="2416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8" descr="CCO2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408488" y="2841625"/>
            <a:ext cx="720725" cy="293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" name="Picture 9" descr="CCO2STRET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642100" y="2841625"/>
            <a:ext cx="811213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" name="Picture 10" descr="CCO2BEND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561013" y="2841625"/>
            <a:ext cx="750887" cy="300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5200650" y="2770188"/>
            <a:ext cx="3683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Tahoma" pitchFamily="34" charset="0"/>
              </a:rPr>
              <a:t>+</a:t>
            </a:r>
          </a:p>
        </p:txBody>
      </p:sp>
      <p:sp>
        <p:nvSpPr>
          <p:cNvPr id="21" name="Text Box 12"/>
          <p:cNvSpPr txBox="1">
            <a:spLocks noChangeArrowheads="1"/>
          </p:cNvSpPr>
          <p:nvPr/>
        </p:nvSpPr>
        <p:spPr bwMode="auto">
          <a:xfrm>
            <a:off x="6281738" y="2770188"/>
            <a:ext cx="3683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>
                <a:latin typeface="Tahoma" pitchFamily="34" charset="0"/>
              </a:rPr>
              <a:t>+</a:t>
            </a:r>
          </a:p>
        </p:txBody>
      </p:sp>
      <p:graphicFrame>
        <p:nvGraphicFramePr>
          <p:cNvPr id="22" name="Object 7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5241925" y="984250"/>
          <a:ext cx="2111375" cy="920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1860" name="描画 " r:id="rId12" imgW="3981600" imgH="2486160" progId="">
                  <p:embed/>
                </p:oleObj>
              </mc:Choice>
              <mc:Fallback>
                <p:oleObj name="描画 " r:id="rId12" imgW="3981600" imgH="24861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41925" y="984250"/>
                        <a:ext cx="2111375" cy="920750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6624" name="Rectangle 230"/>
          <p:cNvSpPr>
            <a:spLocks noChangeArrowheads="1"/>
          </p:cNvSpPr>
          <p:nvPr/>
        </p:nvSpPr>
        <p:spPr bwMode="auto">
          <a:xfrm>
            <a:off x="582613" y="1231900"/>
            <a:ext cx="31019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(a) normal modes model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</a:p>
        </p:txBody>
      </p:sp>
      <p:sp>
        <p:nvSpPr>
          <p:cNvPr id="196625" name="Rectangle 231"/>
          <p:cNvSpPr>
            <a:spLocks noChangeArrowheads="1"/>
          </p:cNvSpPr>
          <p:nvPr/>
        </p:nvSpPr>
        <p:spPr bwMode="auto">
          <a:xfrm>
            <a:off x="541338" y="2782888"/>
            <a:ext cx="3824287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000" b="1">
                <a:solidFill>
                  <a:srgbClr val="FF33CC"/>
                </a:solidFill>
                <a:latin typeface="Arial Unicode MS"/>
                <a:ea typeface="Arial Unicode MS"/>
                <a:cs typeface="Arial Unicode MS"/>
              </a:rPr>
              <a:t>(b) multi-mode Brownian model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7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7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723" name="Object 10"/>
          <p:cNvGraphicFramePr>
            <a:graphicFrameLocks noChangeAspect="1"/>
          </p:cNvGraphicFramePr>
          <p:nvPr/>
        </p:nvGraphicFramePr>
        <p:xfrm>
          <a:off x="886278" y="1586366"/>
          <a:ext cx="65659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882" name="Equation" r:id="rId4" imgW="6565680" imgH="520560" progId="Equation.DSMT4">
                  <p:embed/>
                </p:oleObj>
              </mc:Choice>
              <mc:Fallback>
                <p:oleObj name="Equation" r:id="rId4" imgW="656568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6278" y="1586366"/>
                        <a:ext cx="65659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正方形/長方形 14"/>
          <p:cNvSpPr>
            <a:spLocks noChangeArrowheads="1"/>
          </p:cNvSpPr>
          <p:nvPr/>
        </p:nvSpPr>
        <p:spPr bwMode="auto">
          <a:xfrm>
            <a:off x="4831306" y="3268198"/>
            <a:ext cx="368489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&amp; </a:t>
            </a:r>
            <a:r>
              <a:rPr lang="en-US" altLang="ja-JP" sz="16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Mukamel</a:t>
            </a:r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de-DE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JCP 99, 9496(1993)</a:t>
            </a:r>
            <a:r>
              <a:rPr lang="de-DE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(Appendix E)</a:t>
            </a:r>
            <a:endParaRPr lang="de-DE" altLang="ja-JP" sz="1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" name="Object 13"/>
          <p:cNvGraphicFramePr>
            <a:graphicFrameLocks noChangeAspect="1"/>
          </p:cNvGraphicFramePr>
          <p:nvPr/>
        </p:nvGraphicFramePr>
        <p:xfrm>
          <a:off x="2713911" y="976461"/>
          <a:ext cx="1138237" cy="296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883" name="Equation" r:id="rId7" imgW="1663560" imgH="431640" progId="Equation.DSMT4">
                  <p:embed/>
                </p:oleObj>
              </mc:Choice>
              <mc:Fallback>
                <p:oleObj name="Equation" r:id="rId7" imgW="1663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13911" y="976461"/>
                        <a:ext cx="1138237" cy="2968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1"/>
          <p:cNvGraphicFramePr>
            <a:graphicFrameLocks noChangeAspect="1"/>
          </p:cNvGraphicFramePr>
          <p:nvPr/>
        </p:nvGraphicFramePr>
        <p:xfrm>
          <a:off x="3924502" y="939050"/>
          <a:ext cx="754062" cy="320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884" name="Equation" r:id="rId9" imgW="965160" imgH="482400" progId="Equation.DSMT4">
                  <p:embed/>
                </p:oleObj>
              </mc:Choice>
              <mc:Fallback>
                <p:oleObj name="Equation" r:id="rId9" imgW="96516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4502" y="939050"/>
                        <a:ext cx="754062" cy="320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tangle 253"/>
          <p:cNvSpPr>
            <a:spLocks noGrp="1" noChangeArrowheads="1"/>
          </p:cNvSpPr>
          <p:nvPr>
            <p:ph type="title"/>
          </p:nvPr>
        </p:nvSpPr>
        <p:spPr>
          <a:xfrm>
            <a:off x="429306" y="352425"/>
            <a:ext cx="6714444" cy="582839"/>
          </a:xfrm>
        </p:spPr>
        <p:txBody>
          <a:bodyPr rtlCol="0" anchor="t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IR Response (=7</a:t>
            </a:r>
            <a:r>
              <a:rPr lang="en-US" altLang="ja-JP" sz="2800" b="1" baseline="30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</a:t>
            </a:r>
            <a:r>
              <a:rPr lang="en-US" altLang="ja-JP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-order Raman) </a:t>
            </a:r>
          </a:p>
        </p:txBody>
      </p:sp>
      <p:sp>
        <p:nvSpPr>
          <p:cNvPr id="22" name="正方形/長方形 21"/>
          <p:cNvSpPr/>
          <p:nvPr/>
        </p:nvSpPr>
        <p:spPr>
          <a:xfrm>
            <a:off x="663923" y="4155104"/>
            <a:ext cx="188064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b="1" dirty="0" err="1" smtClean="0">
                <a:solidFill>
                  <a:srgbClr val="7030A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r>
              <a:rPr lang="en-US" altLang="ja-JP" sz="2000" b="1" dirty="0" smtClean="0">
                <a:solidFill>
                  <a:srgbClr val="7030A0"/>
                </a:solidFill>
                <a:latin typeface="Arial Unicode MS"/>
                <a:ea typeface="Arial Unicode MS"/>
                <a:cs typeface="Arial Unicode MS"/>
              </a:rPr>
              <a:t>:</a:t>
            </a:r>
          </a:p>
        </p:txBody>
      </p:sp>
      <p:graphicFrame>
        <p:nvGraphicFramePr>
          <p:cNvPr id="4" name="Object 10"/>
          <p:cNvGraphicFramePr>
            <a:graphicFrameLocks noChangeAspect="1"/>
          </p:cNvGraphicFramePr>
          <p:nvPr/>
        </p:nvGraphicFramePr>
        <p:xfrm>
          <a:off x="863600" y="4852988"/>
          <a:ext cx="8037513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885" name="Equation" r:id="rId11" imgW="8038800" imgH="596880" progId="Equation.DSMT4">
                  <p:embed/>
                </p:oleObj>
              </mc:Choice>
              <mc:Fallback>
                <p:oleObj name="Equation" r:id="rId11" imgW="8038800" imgH="596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3600" y="4852988"/>
                        <a:ext cx="8037513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14"/>
          <p:cNvGraphicFramePr>
            <a:graphicFrameLocks noChangeAspect="1"/>
          </p:cNvGraphicFramePr>
          <p:nvPr/>
        </p:nvGraphicFramePr>
        <p:xfrm>
          <a:off x="2624683" y="4078288"/>
          <a:ext cx="32004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886" name="Equation" r:id="rId13" imgW="3200400" imgH="571320" progId="Equation.DSMT4">
                  <p:embed/>
                </p:oleObj>
              </mc:Choice>
              <mc:Fallback>
                <p:oleObj name="Equation" r:id="rId13" imgW="320040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24683" y="4078288"/>
                        <a:ext cx="3200400" cy="571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正方形/長方形 24"/>
          <p:cNvSpPr/>
          <p:nvPr/>
        </p:nvSpPr>
        <p:spPr>
          <a:xfrm>
            <a:off x="612216" y="907533"/>
            <a:ext cx="211147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Nonlinear dipole:</a:t>
            </a:r>
          </a:p>
        </p:txBody>
      </p:sp>
      <p:sp>
        <p:nvSpPr>
          <p:cNvPr id="26" name="正方形/長方形 25"/>
          <p:cNvSpPr/>
          <p:nvPr/>
        </p:nvSpPr>
        <p:spPr>
          <a:xfrm>
            <a:off x="4727814" y="5650006"/>
            <a:ext cx="337185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s-ES" sz="1600" dirty="0" smtClean="0">
                <a:latin typeface="Times New Roman" pitchFamily="18" charset="0"/>
                <a:cs typeface="Times New Roman" pitchFamily="18" charset="0"/>
              </a:rPr>
              <a:t>Okumura &amp;</a:t>
            </a:r>
            <a:r>
              <a:rPr lang="en-US" sz="1600" dirty="0" smtClean="0">
                <a:latin typeface="Times New Roman" pitchFamily="18" charset="0"/>
                <a:cs typeface="Times New Roman" pitchFamily="18" charset="0"/>
              </a:rPr>
              <a:t>YT, </a:t>
            </a:r>
            <a:r>
              <a:rPr lang="en-US" sz="1600" dirty="0" smtClean="0">
                <a:latin typeface="Times New Roman" pitchFamily="18" charset="0"/>
                <a:cs typeface="Times New Roman" pitchFamily="18" charset="0"/>
                <a:hlinkClick r:id="rId15"/>
              </a:rPr>
              <a:t>JCP </a:t>
            </a:r>
            <a:r>
              <a:rPr lang="en-US" sz="1600" b="1" dirty="0" smtClean="0">
                <a:latin typeface="Times New Roman" pitchFamily="18" charset="0"/>
                <a:cs typeface="Times New Roman" pitchFamily="18" charset="0"/>
                <a:hlinkClick r:id="rId15"/>
              </a:rPr>
              <a:t>105</a:t>
            </a:r>
            <a:r>
              <a:rPr lang="en-US" sz="1600" dirty="0" smtClean="0">
                <a:latin typeface="Times New Roman" pitchFamily="18" charset="0"/>
                <a:cs typeface="Times New Roman" pitchFamily="18" charset="0"/>
                <a:hlinkClick r:id="rId15"/>
              </a:rPr>
              <a:t>, 7294(1996)</a:t>
            </a:r>
            <a:r>
              <a:rPr lang="en-US" sz="1600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es-ES" sz="16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" name="正方形/長方形 26"/>
          <p:cNvSpPr/>
          <p:nvPr/>
        </p:nvSpPr>
        <p:spPr>
          <a:xfrm>
            <a:off x="4121624" y="4069402"/>
            <a:ext cx="791447" cy="55880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pic>
        <p:nvPicPr>
          <p:cNvPr id="20" name="Picture 15" descr="2dIR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938735" y="251278"/>
            <a:ext cx="2089150" cy="1401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67402" name="Object 10"/>
          <p:cNvGraphicFramePr>
            <a:graphicFrameLocks noChangeAspect="1"/>
          </p:cNvGraphicFramePr>
          <p:nvPr/>
        </p:nvGraphicFramePr>
        <p:xfrm>
          <a:off x="2261508" y="2231571"/>
          <a:ext cx="5600700" cy="876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887" name="Equation" r:id="rId17" imgW="5600520" imgH="876240" progId="Equation.DSMT4">
                  <p:embed/>
                </p:oleObj>
              </mc:Choice>
              <mc:Fallback>
                <p:oleObj name="Equation" r:id="rId17" imgW="5600520" imgH="876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1508" y="2231571"/>
                        <a:ext cx="5600700" cy="876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正方形/長方形 16"/>
          <p:cNvSpPr/>
          <p:nvPr/>
        </p:nvSpPr>
        <p:spPr>
          <a:xfrm>
            <a:off x="874957" y="3024129"/>
            <a:ext cx="28135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buFontTx/>
              <a:buNone/>
            </a:pPr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Dominant contribution </a:t>
            </a:r>
          </a:p>
          <a:p>
            <a:pPr eaLnBrk="1" hangingPunct="1">
              <a:buFontTx/>
              <a:buNone/>
            </a:pPr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for anharmonic oscillators</a:t>
            </a:r>
          </a:p>
        </p:txBody>
      </p:sp>
      <p:sp>
        <p:nvSpPr>
          <p:cNvPr id="18" name="正方形/長方形 17"/>
          <p:cNvSpPr/>
          <p:nvPr/>
        </p:nvSpPr>
        <p:spPr>
          <a:xfrm>
            <a:off x="939016" y="6139025"/>
            <a:ext cx="4705134" cy="369332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quantum expression = classical expression </a:t>
            </a:r>
            <a:endParaRPr lang="ja-JP" altLang="en-US" dirty="0">
              <a:solidFill>
                <a:srgbClr val="0070C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24" name="Picture 11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 rot="19590518" flipH="1">
            <a:off x="1817023" y="3788774"/>
            <a:ext cx="402969" cy="25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7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467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22" grpId="0"/>
      <p:bldP spid="26" grpId="0"/>
      <p:bldP spid="27" grpId="0" animBg="1"/>
      <p:bldP spid="17" grpId="0"/>
      <p:bldP spid="18" grpId="0" animBg="1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580030" y="260990"/>
            <a:ext cx="7799695" cy="1143000"/>
          </a:xfrm>
        </p:spPr>
        <p:txBody>
          <a:bodyPr/>
          <a:lstStyle/>
          <a:p>
            <a:pPr algn="l"/>
            <a:r>
              <a:rPr kumimoji="1" lang="en-US" altLang="ja-JP" sz="3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(</a:t>
            </a:r>
            <a:r>
              <a:rPr kumimoji="1" lang="en-US" altLang="ja-JP" sz="36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anharmonic</a:t>
            </a:r>
            <a:r>
              <a:rPr kumimoji="1" lang="en-US" altLang="ja-JP" sz="3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 couplings</a:t>
            </a:r>
            <a:endParaRPr kumimoji="1" lang="ja-JP" altLang="en-US" sz="3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424501" y="1665312"/>
            <a:ext cx="7130955" cy="4525963"/>
          </a:xfrm>
        </p:spPr>
        <p:txBody>
          <a:bodyPr/>
          <a:lstStyle/>
          <a:p>
            <a:r>
              <a:rPr kumimoji="1"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5</a:t>
            </a:r>
            <a:r>
              <a:rPr kumimoji="1" lang="en-US" altLang="ja-JP" baseline="30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</a:t>
            </a:r>
            <a:r>
              <a:rPr kumimoji="1"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-order Raman:</a:t>
            </a:r>
          </a:p>
          <a:p>
            <a:pPr>
              <a:buNone/>
            </a:pPr>
            <a:endParaRPr lang="en-US" altLang="ja-JP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None/>
            </a:pPr>
            <a:endParaRPr kumimoji="1" lang="en-US" altLang="ja-JP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None/>
            </a:pPr>
            <a:endParaRPr lang="en-US" altLang="ja-JP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None/>
            </a:pPr>
            <a:endParaRPr lang="en-US" altLang="ja-JP" sz="1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3rd-order IR: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endParaRPr kumimoji="1" lang="ja-JP" altLang="en-US" dirty="0"/>
          </a:p>
        </p:txBody>
      </p:sp>
      <p:pic>
        <p:nvPicPr>
          <p:cNvPr id="5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873330" y="1498956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正方形/長方形 15"/>
          <p:cNvSpPr>
            <a:spLocks noChangeArrowheads="1"/>
          </p:cNvSpPr>
          <p:nvPr/>
        </p:nvSpPr>
        <p:spPr bwMode="auto">
          <a:xfrm>
            <a:off x="7115085" y="1230327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cxnSp>
        <p:nvCxnSpPr>
          <p:cNvPr id="8" name="直線矢印コネクタ 7"/>
          <p:cNvCxnSpPr/>
          <p:nvPr/>
        </p:nvCxnSpPr>
        <p:spPr>
          <a:xfrm>
            <a:off x="7621683" y="19669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Object 10"/>
          <p:cNvGraphicFramePr>
            <a:graphicFrameLocks noChangeAspect="1"/>
          </p:cNvGraphicFramePr>
          <p:nvPr/>
        </p:nvGraphicFramePr>
        <p:xfrm>
          <a:off x="1042988" y="2589213"/>
          <a:ext cx="6640512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06" name="Equation" r:id="rId5" imgW="6642000" imgH="596880" progId="Equation.DSMT4">
                  <p:embed/>
                </p:oleObj>
              </mc:Choice>
              <mc:Fallback>
                <p:oleObj name="Equation" r:id="rId5" imgW="6642000" imgH="596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2988" y="2589213"/>
                        <a:ext cx="6640512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14"/>
          <p:cNvGraphicFramePr>
            <a:graphicFrameLocks noChangeAspect="1"/>
          </p:cNvGraphicFramePr>
          <p:nvPr/>
        </p:nvGraphicFramePr>
        <p:xfrm>
          <a:off x="3669281" y="1740540"/>
          <a:ext cx="271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07" name="Equation" r:id="rId7" imgW="2717640" imgH="431640" progId="Equation.DSMT4">
                  <p:embed/>
                </p:oleObj>
              </mc:Choice>
              <mc:Fallback>
                <p:oleObj name="Equation" r:id="rId7" imgW="27176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9281" y="1740540"/>
                        <a:ext cx="271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3" name="Object 4"/>
          <p:cNvGraphicFramePr>
            <a:graphicFrameLocks noChangeAspect="1"/>
          </p:cNvGraphicFramePr>
          <p:nvPr/>
        </p:nvGraphicFramePr>
        <p:xfrm>
          <a:off x="3049185" y="4043694"/>
          <a:ext cx="3225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08" name="Equation" r:id="rId9" imgW="3225600" imgH="431640" progId="Equation.DSMT4">
                  <p:embed/>
                </p:oleObj>
              </mc:Choice>
              <mc:Fallback>
                <p:oleObj name="Equation" r:id="rId9" imgW="32256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49185" y="4043694"/>
                        <a:ext cx="3225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正方形/長方形 13"/>
          <p:cNvSpPr/>
          <p:nvPr/>
        </p:nvSpPr>
        <p:spPr>
          <a:xfrm>
            <a:off x="4676720" y="3292669"/>
            <a:ext cx="40520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Okumura and YT,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  <a:hlinkClick r:id="rId11"/>
              </a:rPr>
              <a:t>CPL </a:t>
            </a:r>
            <a:r>
              <a:rPr lang="en-US" b="1" dirty="0" smtClean="0">
                <a:latin typeface="Times New Roman" pitchFamily="18" charset="0"/>
                <a:cs typeface="Times New Roman" pitchFamily="18" charset="0"/>
                <a:hlinkClick r:id="rId11"/>
              </a:rPr>
              <a:t>278</a:t>
            </a:r>
            <a:r>
              <a:rPr lang="en-US" dirty="0" smtClean="0">
                <a:latin typeface="Times New Roman" pitchFamily="18" charset="0"/>
                <a:cs typeface="Times New Roman" pitchFamily="18" charset="0"/>
                <a:hlinkClick r:id="rId11"/>
              </a:rPr>
              <a:t>, 175 (1997).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15" name="正方形/長方形 14"/>
          <p:cNvSpPr/>
          <p:nvPr/>
        </p:nvSpPr>
        <p:spPr>
          <a:xfrm>
            <a:off x="4674975" y="5809546"/>
            <a:ext cx="41482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s-ES" dirty="0" smtClean="0">
                <a:latin typeface="Times New Roman" pitchFamily="18" charset="0"/>
                <a:cs typeface="Times New Roman" pitchFamily="18" charset="0"/>
              </a:rPr>
              <a:t>Okumura, Jonas, YT, </a:t>
            </a:r>
            <a:r>
              <a:rPr lang="es-ES" dirty="0" smtClean="0">
                <a:latin typeface="Times New Roman" pitchFamily="18" charset="0"/>
                <a:cs typeface="Times New Roman" pitchFamily="18" charset="0"/>
                <a:hlinkClick r:id="rId12"/>
              </a:rPr>
              <a:t>CP 266, 237 (2001)</a:t>
            </a:r>
            <a:r>
              <a:rPr lang="es-ES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graphicFrame>
        <p:nvGraphicFramePr>
          <p:cNvPr id="13" name="Object 5"/>
          <p:cNvGraphicFramePr>
            <a:graphicFrameLocks noChangeAspect="1"/>
          </p:cNvGraphicFramePr>
          <p:nvPr/>
        </p:nvGraphicFramePr>
        <p:xfrm>
          <a:off x="872818" y="4832373"/>
          <a:ext cx="7251700" cy="102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909" name="Equation" r:id="rId13" imgW="7251480" imgH="1028520" progId="Equation.DSMT4">
                  <p:embed/>
                </p:oleObj>
              </mc:Choice>
              <mc:Fallback>
                <p:oleObj name="Equation" r:id="rId13" imgW="7251480" imgH="10285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2818" y="4832373"/>
                        <a:ext cx="7251700" cy="1028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62000" y="6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72000" y="7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0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34963" y="331788"/>
            <a:ext cx="843915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Anharmonisity</a:t>
            </a:r>
            <a:r>
              <a:rPr lang="en-US" altLang="ja-JP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mode-mode coupling, etc</a:t>
            </a:r>
            <a:endParaRPr lang="ja-JP" altLang="en-US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sz="half" idx="1"/>
          </p:nvPr>
        </p:nvSpPr>
        <p:spPr>
          <a:xfrm>
            <a:off x="1063625" y="1292225"/>
            <a:ext cx="7348538" cy="5372100"/>
          </a:xfrm>
        </p:spPr>
        <p:txBody>
          <a:bodyPr rtlCol="0">
            <a:normAutofit fontScale="62500" lnSpcReduction="20000"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s-E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Anharmonisity (2D Raman &amp; 3DIR)</a:t>
            </a:r>
            <a:endParaRPr lang="es-ES" sz="23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s-ES" sz="2300" dirty="0" smtClean="0">
                <a:latin typeface="Times New Roman" pitchFamily="18" charset="0"/>
                <a:cs typeface="Times New Roman" pitchFamily="18" charset="0"/>
              </a:rPr>
              <a:t>Okumura &amp; 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YT, 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3"/>
              </a:rPr>
              <a:t>JCP </a:t>
            </a:r>
            <a:r>
              <a:rPr lang="en-US" sz="2300" b="1" dirty="0" smtClean="0">
                <a:latin typeface="Times New Roman" pitchFamily="18" charset="0"/>
                <a:cs typeface="Times New Roman" pitchFamily="18" charset="0"/>
                <a:hlinkClick r:id="rId3"/>
              </a:rPr>
              <a:t>105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3"/>
              </a:rPr>
              <a:t>, 7294(1996).</a:t>
            </a:r>
            <a:endParaRPr lang="en-US" sz="2300" dirty="0" smtClean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s-ES" sz="2300" dirty="0" smtClean="0">
                <a:latin typeface="Times New Roman" pitchFamily="18" charset="0"/>
                <a:cs typeface="Times New Roman" pitchFamily="18" charset="0"/>
              </a:rPr>
              <a:t>Okumura &amp; YT, 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4"/>
              </a:rPr>
              <a:t>JCP</a:t>
            </a:r>
            <a:r>
              <a:rPr lang="en-US" sz="2300" b="1" dirty="0" smtClean="0">
                <a:latin typeface="Times New Roman" pitchFamily="18" charset="0"/>
                <a:cs typeface="Times New Roman" pitchFamily="18" charset="0"/>
                <a:hlinkClick r:id="rId4"/>
              </a:rPr>
              <a:t>106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4"/>
              </a:rPr>
              <a:t>,1687(1997).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es-ES" sz="2300" dirty="0" smtClean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s-ES" sz="2300" dirty="0" smtClean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s-E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 (2D Raman &amp; 3DIR)</a:t>
            </a:r>
            <a:endParaRPr lang="es-ES" sz="23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Okumura and YT, 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5"/>
              </a:rPr>
              <a:t>CPL </a:t>
            </a:r>
            <a:r>
              <a:rPr lang="en-US" sz="2300" b="1" dirty="0" smtClean="0">
                <a:latin typeface="Times New Roman" pitchFamily="18" charset="0"/>
                <a:cs typeface="Times New Roman" pitchFamily="18" charset="0"/>
                <a:hlinkClick r:id="rId5"/>
              </a:rPr>
              <a:t>278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5"/>
              </a:rPr>
              <a:t>, 175 (1997).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s-ES" sz="2300" dirty="0" smtClean="0">
                <a:latin typeface="Times New Roman" pitchFamily="18" charset="0"/>
                <a:cs typeface="Times New Roman" pitchFamily="18" charset="0"/>
              </a:rPr>
              <a:t>Okumura, Jonas, YT, </a:t>
            </a:r>
            <a:r>
              <a:rPr lang="es-ES" sz="2300" dirty="0" smtClean="0">
                <a:latin typeface="Times New Roman" pitchFamily="18" charset="0"/>
                <a:cs typeface="Times New Roman" pitchFamily="18" charset="0"/>
                <a:hlinkClick r:id="rId6"/>
              </a:rPr>
              <a:t>CP 266, 237 (2001)</a:t>
            </a:r>
            <a:r>
              <a:rPr lang="es-ES" sz="2300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sz="2300" dirty="0" smtClean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Structure Changes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Okumura, Tokmakoff &amp; YT,  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7"/>
              </a:rPr>
              <a:t>JCP </a:t>
            </a:r>
            <a:r>
              <a:rPr lang="en-US" sz="2300" b="1" dirty="0" smtClean="0">
                <a:latin typeface="Times New Roman" pitchFamily="18" charset="0"/>
                <a:cs typeface="Times New Roman" pitchFamily="18" charset="0"/>
                <a:hlinkClick r:id="rId7"/>
              </a:rPr>
              <a:t>111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7"/>
              </a:rPr>
              <a:t>, 492 (1999).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s-ES" sz="2300" dirty="0" smtClean="0">
                <a:latin typeface="Times New Roman" pitchFamily="18" charset="0"/>
                <a:cs typeface="Times New Roman" pitchFamily="18" charset="0"/>
              </a:rPr>
              <a:t>Okumura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 &amp; YT, 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7"/>
              </a:rPr>
              <a:t>JCP </a:t>
            </a:r>
            <a:r>
              <a:rPr lang="en-US" sz="2300" b="1" dirty="0" smtClean="0">
                <a:latin typeface="Times New Roman" pitchFamily="18" charset="0"/>
                <a:cs typeface="Times New Roman" pitchFamily="18" charset="0"/>
                <a:hlinkClick r:id="rId7"/>
              </a:rPr>
              <a:t>111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7"/>
              </a:rPr>
              <a:t>, 492 (1999).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 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Kim &amp; YT, 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8"/>
              </a:rPr>
              <a:t>JCP </a:t>
            </a:r>
            <a:r>
              <a:rPr lang="en-US" sz="2300" b="1" dirty="0" smtClean="0">
                <a:latin typeface="Times New Roman" pitchFamily="18" charset="0"/>
                <a:cs typeface="Times New Roman" pitchFamily="18" charset="0"/>
                <a:hlinkClick r:id="rId8"/>
              </a:rPr>
              <a:t>123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8"/>
              </a:rPr>
              <a:t>, 224310 (2005).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 sz="2300" dirty="0" smtClean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sz="1800" dirty="0" smtClean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Damped Quantum Rotators</a:t>
            </a:r>
            <a:endParaRPr lang="es-E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Suzuki and YT</a:t>
            </a:r>
            <a:r>
              <a:rPr lang="en-US" sz="2300" i="1" dirty="0" smtClean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9"/>
              </a:rPr>
              <a:t>JPSJ </a:t>
            </a:r>
            <a:r>
              <a:rPr lang="en-US" sz="2300" b="1" dirty="0" smtClean="0">
                <a:latin typeface="Times New Roman" pitchFamily="18" charset="0"/>
                <a:cs typeface="Times New Roman" pitchFamily="18" charset="0"/>
                <a:hlinkClick r:id="rId9"/>
              </a:rPr>
              <a:t>70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9"/>
              </a:rPr>
              <a:t>, 1167 (2001).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Suzuki and YT,</a:t>
            </a:r>
            <a:r>
              <a:rPr lang="en-US" sz="2300" i="1" dirty="0" smtClean="0">
                <a:latin typeface="Times New Roman" pitchFamily="18" charset="0"/>
                <a:cs typeface="Times New Roman" pitchFamily="18" charset="0"/>
              </a:rPr>
              <a:t>  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10"/>
              </a:rPr>
              <a:t>JCP </a:t>
            </a:r>
            <a:r>
              <a:rPr lang="en-US" sz="2300" b="1" dirty="0" smtClean="0">
                <a:latin typeface="Times New Roman" pitchFamily="18" charset="0"/>
                <a:cs typeface="Times New Roman" pitchFamily="18" charset="0"/>
                <a:hlinkClick r:id="rId10"/>
              </a:rPr>
              <a:t>119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10"/>
              </a:rPr>
              <a:t>, 1650 (2003).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s-ES" sz="2300" dirty="0" smtClean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s-E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Electronically Resonant spectroscopy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YT &amp; Mukamel, 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11"/>
              </a:rPr>
              <a:t>PR</a:t>
            </a:r>
            <a:r>
              <a:rPr lang="en-US" sz="2300" b="1" dirty="0" smtClean="0">
                <a:latin typeface="Times New Roman" pitchFamily="18" charset="0"/>
                <a:cs typeface="Times New Roman" pitchFamily="18" charset="0"/>
                <a:hlinkClick r:id="rId11"/>
              </a:rPr>
              <a:t> E47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11"/>
              </a:rPr>
              <a:t>, 118 (1993).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YT &amp; Mukamel,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  <a:hlinkClick r:id="rId12"/>
              </a:rPr>
              <a:t>J. Opt. Soc. Am.</a:t>
            </a:r>
            <a:r>
              <a:rPr lang="en-US" sz="2200" b="1" dirty="0" smtClean="0">
                <a:latin typeface="Times New Roman" pitchFamily="18" charset="0"/>
                <a:cs typeface="Times New Roman" pitchFamily="18" charset="0"/>
                <a:hlinkClick r:id="rId12"/>
              </a:rPr>
              <a:t> B10,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  <a:hlinkClick r:id="rId12"/>
              </a:rPr>
              <a:t> 2263 (1993).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300" dirty="0" smtClean="0">
                <a:latin typeface="Times New Roman" pitchFamily="18" charset="0"/>
                <a:cs typeface="Times New Roman" pitchFamily="18" charset="0"/>
              </a:rPr>
              <a:t>YT &amp; Okumura, 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13"/>
              </a:rPr>
              <a:t>JCP </a:t>
            </a:r>
            <a:r>
              <a:rPr lang="en-US" sz="2300" b="1" dirty="0" smtClean="0">
                <a:latin typeface="Times New Roman" pitchFamily="18" charset="0"/>
                <a:cs typeface="Times New Roman" pitchFamily="18" charset="0"/>
                <a:hlinkClick r:id="rId13"/>
              </a:rPr>
              <a:t>106</a:t>
            </a:r>
            <a:r>
              <a:rPr lang="en-US" sz="2300" dirty="0" smtClean="0">
                <a:latin typeface="Times New Roman" pitchFamily="18" charset="0"/>
                <a:cs typeface="Times New Roman" pitchFamily="18" charset="0"/>
                <a:hlinkClick r:id="rId13"/>
              </a:rPr>
              <a:t>, 2078 (1997).</a:t>
            </a:r>
            <a:endParaRPr lang="en-US" sz="2300" dirty="0" smtClean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75523" name="Picture 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993765" y="3203431"/>
            <a:ext cx="2312988" cy="1106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75524" name="Picture 4" descr="Image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209521" y="1369233"/>
            <a:ext cx="1978025" cy="169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75525" name="Picture 5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014960" y="4442113"/>
            <a:ext cx="1550988" cy="1535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92994" name="Picture 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6267103" y="4871777"/>
            <a:ext cx="523875" cy="38735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14929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9" dur="2000" fill="hold"/>
                                        <p:tgtEl>
                                          <p:spTgt spid="14929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/>
        </p:nvSpPr>
        <p:spPr>
          <a:xfrm>
            <a:off x="989013" y="1552575"/>
            <a:ext cx="7240587" cy="6047809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Quantum Hierarchy Master Eq.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dirty="0" smtClean="0">
                <a:latin typeface="Times New Roman" pitchFamily="18" charset="0"/>
                <a:ea typeface="+mn-ea"/>
                <a:cs typeface="Times New Roman" pitchFamily="18" charset="0"/>
              </a:rPr>
              <a:t>YT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&amp; R. Kubo,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3"/>
              </a:rPr>
              <a:t>JPSJ </a:t>
            </a:r>
            <a:r>
              <a:rPr lang="en-US" b="1" dirty="0">
                <a:latin typeface="Times New Roman" pitchFamily="18" charset="0"/>
                <a:ea typeface="+mn-ea"/>
                <a:cs typeface="Times New Roman" pitchFamily="18" charset="0"/>
                <a:hlinkClick r:id="rId3"/>
              </a:rPr>
              <a:t>58,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3"/>
              </a:rPr>
              <a:t> 101 (1989).</a:t>
            </a:r>
            <a:endParaRPr lang="en-US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 smtClean="0">
                <a:latin typeface="Times New Roman" pitchFamily="18" charset="0"/>
                <a:ea typeface="+mn-ea"/>
                <a:cs typeface="Times New Roman" pitchFamily="18" charset="0"/>
              </a:rPr>
              <a:t>YT, </a:t>
            </a:r>
            <a:r>
              <a:rPr lang="en-US" dirty="0" smtClean="0">
                <a:latin typeface="Times New Roman" pitchFamily="18" charset="0"/>
                <a:ea typeface="+mn-ea"/>
                <a:cs typeface="Times New Roman" pitchFamily="18" charset="0"/>
                <a:hlinkClick r:id="rId4"/>
              </a:rPr>
              <a:t>PRA </a:t>
            </a:r>
            <a:r>
              <a:rPr lang="en-US" b="1" dirty="0" smtClean="0">
                <a:latin typeface="Times New Roman" pitchFamily="18" charset="0"/>
                <a:ea typeface="+mn-ea"/>
                <a:cs typeface="Times New Roman" pitchFamily="18" charset="0"/>
                <a:hlinkClick r:id="rId4"/>
              </a:rPr>
              <a:t>41</a:t>
            </a:r>
            <a:r>
              <a:rPr lang="en-US" dirty="0" smtClean="0">
                <a:latin typeface="Times New Roman" pitchFamily="18" charset="0"/>
                <a:ea typeface="+mn-ea"/>
                <a:cs typeface="Times New Roman" pitchFamily="18" charset="0"/>
                <a:hlinkClick r:id="rId4"/>
              </a:rPr>
              <a:t>, 6676 (1990). </a:t>
            </a:r>
            <a:endParaRPr lang="en-US" dirty="0" smtClean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 smtClean="0">
                <a:latin typeface="Times New Roman" pitchFamily="18" charset="0"/>
                <a:ea typeface="+mn-ea"/>
                <a:cs typeface="Times New Roman" pitchFamily="18" charset="0"/>
              </a:rPr>
              <a:t>YT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and Mukamel, </a:t>
            </a:r>
            <a:r>
              <a:rPr lang="fr-FR" dirty="0">
                <a:latin typeface="Times New Roman" pitchFamily="18" charset="0"/>
                <a:ea typeface="+mn-ea"/>
                <a:cs typeface="Times New Roman" pitchFamily="18" charset="0"/>
                <a:hlinkClick r:id="rId5"/>
              </a:rPr>
              <a:t>JPSJ </a:t>
            </a:r>
            <a:r>
              <a:rPr lang="fr-FR" b="1" dirty="0">
                <a:latin typeface="Times New Roman" pitchFamily="18" charset="0"/>
                <a:ea typeface="+mn-ea"/>
                <a:cs typeface="Times New Roman" pitchFamily="18" charset="0"/>
                <a:hlinkClick r:id="rId5"/>
              </a:rPr>
              <a:t>63</a:t>
            </a:r>
            <a:r>
              <a:rPr lang="fr-FR" dirty="0">
                <a:latin typeface="Times New Roman" pitchFamily="18" charset="0"/>
                <a:ea typeface="+mn-ea"/>
                <a:cs typeface="Times New Roman" pitchFamily="18" charset="0"/>
                <a:hlinkClick r:id="rId5"/>
              </a:rPr>
              <a:t>, 66 (1994).</a:t>
            </a:r>
            <a:r>
              <a:rPr lang="fr-FR" dirty="0">
                <a:latin typeface="Times New Roman" pitchFamily="18" charset="0"/>
                <a:ea typeface="+mn-ea"/>
                <a:cs typeface="Times New Roman" pitchFamily="18" charset="0"/>
                <a:hlinkClick r:id="rId6" action="ppaction://hlinkfile"/>
              </a:rPr>
              <a:t> </a:t>
            </a:r>
            <a:endParaRPr lang="en-US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1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Quantum Hierarchy Fokker-Planck Eq.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YT </a:t>
            </a: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&amp; </a:t>
            </a:r>
            <a:r>
              <a:rPr lang="en-US" dirty="0" err="1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Wolynes</a:t>
            </a: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, </a:t>
            </a: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  <a:hlinkClick r:id="rId7"/>
              </a:rPr>
              <a:t>PR</a:t>
            </a:r>
            <a:r>
              <a:rPr lang="en-US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  <a:hlinkClick r:id="rId7"/>
              </a:rPr>
              <a:t>A43, </a:t>
            </a: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  <a:hlinkClick r:id="rId7"/>
              </a:rPr>
              <a:t>4131 (1991</a:t>
            </a:r>
            <a:r>
              <a:rPr lang="en-US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  <a:hlinkClick r:id="rId7"/>
              </a:rPr>
              <a:t>)</a:t>
            </a:r>
            <a:r>
              <a:rPr lang="en-US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; 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  <a:hlinkClick r:id="rId8"/>
              </a:rPr>
              <a:t>JCP</a:t>
            </a:r>
            <a:r>
              <a:rPr lang="en-US" altLang="ja-JP" b="1" dirty="0" smtClean="0">
                <a:latin typeface="Times New Roman" pitchFamily="18" charset="0"/>
                <a:cs typeface="Times New Roman" pitchFamily="18" charset="0"/>
                <a:hlinkClick r:id="rId8"/>
              </a:rPr>
              <a:t>96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  <a:hlinkClick r:id="rId8"/>
              </a:rPr>
              <a:t>, 8485 (1992)</a:t>
            </a:r>
            <a:endParaRPr lang="en-US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Kato &amp; </a:t>
            </a:r>
            <a:r>
              <a:rPr lang="en-US" dirty="0" smtClean="0">
                <a:latin typeface="Times New Roman" pitchFamily="18" charset="0"/>
                <a:ea typeface="+mn-ea"/>
                <a:cs typeface="Times New Roman" pitchFamily="18" charset="0"/>
              </a:rPr>
              <a:t>YT,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9"/>
              </a:rPr>
              <a:t>JCP</a:t>
            </a:r>
            <a:r>
              <a:rPr lang="en-US" b="1" dirty="0">
                <a:latin typeface="Times New Roman" pitchFamily="18" charset="0"/>
                <a:ea typeface="+mn-ea"/>
                <a:cs typeface="Times New Roman" pitchFamily="18" charset="0"/>
                <a:hlinkClick r:id="rId9"/>
              </a:rPr>
              <a:t> 117,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9"/>
              </a:rPr>
              <a:t> 6221(2002).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Kato &amp; </a:t>
            </a:r>
            <a:r>
              <a:rPr lang="en-US" dirty="0" smtClean="0">
                <a:latin typeface="Times New Roman" pitchFamily="18" charset="0"/>
                <a:ea typeface="+mn-ea"/>
                <a:cs typeface="Times New Roman" pitchFamily="18" charset="0"/>
              </a:rPr>
              <a:t>YT,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0"/>
              </a:rPr>
              <a:t>JCP </a:t>
            </a:r>
            <a:r>
              <a:rPr lang="en-US" b="1" dirty="0">
                <a:latin typeface="Times New Roman" pitchFamily="18" charset="0"/>
                <a:ea typeface="+mn-ea"/>
                <a:cs typeface="Times New Roman" pitchFamily="18" charset="0"/>
                <a:hlinkClick r:id="rId10"/>
              </a:rPr>
              <a:t>120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0"/>
              </a:rPr>
              <a:t>, 260 (2004).</a:t>
            </a:r>
            <a:endParaRPr lang="en-US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200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Q. Hierarchy F-P Eq. with low temp corrections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Ishizaki &amp; </a:t>
            </a:r>
            <a:r>
              <a:rPr lang="en-US" dirty="0" smtClean="0">
                <a:latin typeface="Times New Roman" pitchFamily="18" charset="0"/>
                <a:ea typeface="+mn-ea"/>
                <a:cs typeface="Times New Roman" pitchFamily="18" charset="0"/>
              </a:rPr>
              <a:t>YT,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1"/>
              </a:rPr>
              <a:t>JPSJ 74, 3131 (2005)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Ishizaki &amp; </a:t>
            </a:r>
            <a:r>
              <a:rPr lang="en-US" dirty="0" smtClean="0">
                <a:latin typeface="Times New Roman" pitchFamily="18" charset="0"/>
                <a:ea typeface="+mn-ea"/>
                <a:cs typeface="Times New Roman" pitchFamily="18" charset="0"/>
              </a:rPr>
              <a:t>YT,</a:t>
            </a:r>
            <a:r>
              <a:rPr lang="en-US" i="1" dirty="0" smtClean="0"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2"/>
              </a:rPr>
              <a:t>JCP </a:t>
            </a:r>
            <a:r>
              <a:rPr lang="en-US" b="1" dirty="0">
                <a:latin typeface="Times New Roman" pitchFamily="18" charset="0"/>
                <a:ea typeface="+mn-ea"/>
                <a:cs typeface="Times New Roman" pitchFamily="18" charset="0"/>
                <a:hlinkClick r:id="rId12"/>
              </a:rPr>
              <a:t>125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2"/>
              </a:rPr>
              <a:t>, 084501</a:t>
            </a:r>
            <a:r>
              <a:rPr lang="en-US" i="1" dirty="0">
                <a:latin typeface="Times New Roman" pitchFamily="18" charset="0"/>
                <a:ea typeface="+mn-ea"/>
                <a:cs typeface="Times New Roman" pitchFamily="18" charset="0"/>
                <a:hlinkClick r:id="rId12"/>
              </a:rPr>
              <a:t>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2"/>
              </a:rPr>
              <a:t>(2006).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Ishizaki &amp; </a:t>
            </a:r>
            <a:r>
              <a:rPr lang="en-US" dirty="0" smtClean="0">
                <a:latin typeface="Times New Roman" pitchFamily="18" charset="0"/>
                <a:ea typeface="+mn-ea"/>
                <a:cs typeface="Times New Roman" pitchFamily="18" charset="0"/>
              </a:rPr>
              <a:t>YT, 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3"/>
              </a:rPr>
              <a:t>JPC A,</a:t>
            </a:r>
            <a:r>
              <a:rPr lang="en-US" b="1" dirty="0">
                <a:latin typeface="Times New Roman" pitchFamily="18" charset="0"/>
                <a:ea typeface="+mn-ea"/>
                <a:cs typeface="Times New Roman" pitchFamily="18" charset="0"/>
                <a:hlinkClick r:id="rId13"/>
              </a:rPr>
              <a:t> 111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  <a:hlinkClick r:id="rId13"/>
              </a:rPr>
              <a:t>, 9296 (2007).</a:t>
            </a:r>
            <a:r>
              <a:rPr lang="en-US" dirty="0"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endParaRPr lang="en-US" dirty="0" smtClean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nl-NL" altLang="ja-JP" dirty="0" smtClean="0">
                <a:latin typeface="Times New Roman" pitchFamily="18" charset="0"/>
                <a:cs typeface="Times New Roman" pitchFamily="18" charset="0"/>
              </a:rPr>
              <a:t> Sakurai </a:t>
            </a:r>
            <a:r>
              <a:rPr lang="nl-NL" altLang="ja-JP" dirty="0">
                <a:latin typeface="Times New Roman" pitchFamily="18" charset="0"/>
                <a:cs typeface="Times New Roman" pitchFamily="18" charset="0"/>
              </a:rPr>
              <a:t>&amp;YT, 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4"/>
              </a:rPr>
              <a:t>JPC A </a:t>
            </a:r>
            <a:r>
              <a:rPr lang="en-US" altLang="ja-JP" b="1" dirty="0">
                <a:latin typeface="Times New Roman" pitchFamily="18" charset="0"/>
                <a:cs typeface="Times New Roman" pitchFamily="18" charset="0"/>
                <a:hlinkClick r:id="rId14"/>
              </a:rPr>
              <a:t>115,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4"/>
              </a:rPr>
              <a:t> 4009(2011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  <a:hlinkClick r:id="rId14"/>
              </a:rPr>
              <a:t>)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en-US" dirty="0" smtClean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endParaRPr lang="en-US" sz="1000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Review</a:t>
            </a:r>
            <a:r>
              <a:rPr lang="en-US" sz="2400" b="1" dirty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endParaRPr lang="en-US" sz="2400" dirty="0">
              <a:solidFill>
                <a:schemeClr val="tx2">
                  <a:lumMod val="75000"/>
                </a:schemeClr>
              </a:solidFill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dirty="0">
                <a:latin typeface="Times New Roman" pitchFamily="18" charset="0"/>
                <a:ea typeface="+mn-ea"/>
                <a:cs typeface="Times New Roman" pitchFamily="18" charset="0"/>
              </a:rPr>
              <a:t>Tanimura, </a:t>
            </a:r>
            <a:r>
              <a:rPr lang="en-US" altLang="ja-JP" dirty="0">
                <a:latin typeface="Times New Roman" pitchFamily="18" charset="0"/>
                <a:ea typeface="+mn-ea"/>
                <a:cs typeface="Times New Roman" pitchFamily="18" charset="0"/>
                <a:hlinkClick r:id="rId15"/>
              </a:rPr>
              <a:t>J. Phys. Soc. </a:t>
            </a:r>
            <a:r>
              <a:rPr lang="en-US" altLang="ja-JP" dirty="0" err="1">
                <a:latin typeface="Times New Roman" pitchFamily="18" charset="0"/>
                <a:ea typeface="+mn-ea"/>
                <a:cs typeface="Times New Roman" pitchFamily="18" charset="0"/>
                <a:hlinkClick r:id="rId15"/>
              </a:rPr>
              <a:t>Jpn</a:t>
            </a:r>
            <a:r>
              <a:rPr lang="en-US" altLang="ja-JP" dirty="0">
                <a:latin typeface="Times New Roman" pitchFamily="18" charset="0"/>
                <a:ea typeface="+mn-ea"/>
                <a:cs typeface="Times New Roman" pitchFamily="18" charset="0"/>
                <a:hlinkClick r:id="rId15"/>
              </a:rPr>
              <a:t>, </a:t>
            </a:r>
            <a:r>
              <a:rPr lang="en-US" altLang="ja-JP" b="1" dirty="0">
                <a:latin typeface="Times New Roman" pitchFamily="18" charset="0"/>
                <a:ea typeface="+mn-ea"/>
                <a:cs typeface="Times New Roman" pitchFamily="18" charset="0"/>
                <a:hlinkClick r:id="rId15"/>
              </a:rPr>
              <a:t>75</a:t>
            </a:r>
            <a:r>
              <a:rPr lang="en-US" altLang="ja-JP" dirty="0">
                <a:latin typeface="Times New Roman" pitchFamily="18" charset="0"/>
                <a:ea typeface="+mn-ea"/>
                <a:cs typeface="Times New Roman" pitchFamily="18" charset="0"/>
                <a:hlinkClick r:id="rId15"/>
              </a:rPr>
              <a:t>, 082001 (2006).</a:t>
            </a:r>
            <a:endParaRPr lang="en-US" altLang="ja-JP" dirty="0"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endParaRPr lang="en-US" sz="2000" dirty="0">
              <a:latin typeface="+mn-lt"/>
              <a:ea typeface="+mn-e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endParaRPr lang="en-US" altLang="ja-JP" sz="2000" dirty="0">
              <a:solidFill>
                <a:schemeClr val="accent2"/>
              </a:solidFill>
              <a:latin typeface="+mn-lt"/>
              <a:ea typeface="+mn-e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altLang="ja-JP" sz="2000" dirty="0">
              <a:solidFill>
                <a:schemeClr val="accent2"/>
              </a:solidFill>
              <a:latin typeface="+mn-lt"/>
              <a:ea typeface="+mn-ea"/>
            </a:endParaRPr>
          </a:p>
        </p:txBody>
      </p:sp>
      <p:sp>
        <p:nvSpPr>
          <p:cNvPr id="10" name="タイトル 9"/>
          <p:cNvSpPr>
            <a:spLocks noGrp="1"/>
          </p:cNvSpPr>
          <p:nvPr>
            <p:ph type="title"/>
          </p:nvPr>
        </p:nvSpPr>
        <p:spPr>
          <a:xfrm>
            <a:off x="411163" y="206375"/>
            <a:ext cx="8229600" cy="1143000"/>
          </a:xfrm>
        </p:spPr>
        <p:txBody>
          <a:bodyPr rtlCol="0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7. Fokker-Planck approach to multidimensional spectroscopies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81050" y="1046163"/>
            <a:ext cx="8362950" cy="4208225"/>
          </a:xfrm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Consider a molecular system coupled to an environment.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The model Hamiltonian may be written as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1600" dirty="0" smtClean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1600" dirty="0" smtClean="0">
                <a:solidFill>
                  <a:srgbClr val="FF33CC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</a:t>
            </a:r>
            <a:endParaRPr lang="en-US" altLang="ja-JP" sz="1600" dirty="0" smtClean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1600" dirty="0" smtClean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1600" dirty="0" smtClean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ja-JP" sz="1600" dirty="0" smtClean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1600" dirty="0" smtClean="0">
                <a:latin typeface="Times New Roman" pitchFamily="18" charset="0"/>
                <a:cs typeface="Times New Roman" pitchFamily="18" charset="0"/>
              </a:rPr>
              <a:t>		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ja-JP" sz="1600" dirty="0" smtClean="0"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graphicFrame>
        <p:nvGraphicFramePr>
          <p:cNvPr id="37683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236663" y="3860800"/>
          <a:ext cx="6381750" cy="1235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4930" name="Equation" r:id="rId4" imgW="3149280" imgH="609480" progId="Equation.DSMT4">
                  <p:embed/>
                </p:oleObj>
              </mc:Choice>
              <mc:Fallback>
                <p:oleObj name="Equation" r:id="rId4" imgW="314928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36663" y="3860800"/>
                        <a:ext cx="6381750" cy="1235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6836" name="Object 12"/>
          <p:cNvGraphicFramePr>
            <a:graphicFrameLocks noChangeAspect="1"/>
          </p:cNvGraphicFramePr>
          <p:nvPr/>
        </p:nvGraphicFramePr>
        <p:xfrm>
          <a:off x="1187450" y="1431925"/>
          <a:ext cx="2065338" cy="1973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4931" name="ビットマップ イメージ" r:id="rId6" imgW="3172268" imgH="3029373" progId="Paint.Picture">
                  <p:embed/>
                </p:oleObj>
              </mc:Choice>
              <mc:Fallback>
                <p:oleObj name="ビットマップ イメージ" r:id="rId6" imgW="3172268" imgH="3029373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7450" y="1431925"/>
                        <a:ext cx="2065338" cy="19732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6837" name="Object 13"/>
          <p:cNvGraphicFramePr>
            <a:graphicFrameLocks noChangeAspect="1"/>
          </p:cNvGraphicFramePr>
          <p:nvPr/>
        </p:nvGraphicFramePr>
        <p:xfrm>
          <a:off x="3635375" y="1412875"/>
          <a:ext cx="1836738" cy="2016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4932" name="ビットマップ イメージ" r:id="rId8" imgW="2838846" imgH="3115110" progId="Paint.Picture">
                  <p:embed/>
                </p:oleObj>
              </mc:Choice>
              <mc:Fallback>
                <p:oleObj name="ビットマップ イメージ" r:id="rId8" imgW="2838846" imgH="31151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35375" y="1412875"/>
                        <a:ext cx="1836738" cy="2016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タイトル 12"/>
          <p:cNvSpPr>
            <a:spLocks noGrp="1"/>
          </p:cNvSpPr>
          <p:nvPr>
            <p:ph type="title"/>
          </p:nvPr>
        </p:nvSpPr>
        <p:spPr>
          <a:xfrm>
            <a:off x="368300" y="0"/>
            <a:ext cx="8229600" cy="11430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Quantum Fokker-Planck Equations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6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3453430" y="5446285"/>
          <a:ext cx="4583112" cy="817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4933" name="Equation" r:id="rId10" imgW="2705040" imgH="482400" progId="Equation.DSMT4">
                  <p:embed/>
                </p:oleObj>
              </mc:Choice>
              <mc:Fallback>
                <p:oleObj name="Equation" r:id="rId10" imgW="270504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53430" y="5446285"/>
                        <a:ext cx="4583112" cy="817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Line 14"/>
          <p:cNvSpPr>
            <a:spLocks noChangeShapeType="1"/>
          </p:cNvSpPr>
          <p:nvPr/>
        </p:nvSpPr>
        <p:spPr bwMode="auto">
          <a:xfrm>
            <a:off x="4791456" y="5017683"/>
            <a:ext cx="2859324" cy="0"/>
          </a:xfrm>
          <a:prstGeom prst="line">
            <a:avLst/>
          </a:prstGeom>
          <a:noFill/>
          <a:ln w="25400" cap="rnd">
            <a:solidFill>
              <a:srgbClr val="FF00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" name="Line 15"/>
          <p:cNvSpPr>
            <a:spLocks noChangeShapeType="1"/>
          </p:cNvSpPr>
          <p:nvPr/>
        </p:nvSpPr>
        <p:spPr bwMode="auto">
          <a:xfrm>
            <a:off x="4913930" y="6238447"/>
            <a:ext cx="1152525" cy="0"/>
          </a:xfrm>
          <a:prstGeom prst="line">
            <a:avLst/>
          </a:prstGeom>
          <a:noFill/>
          <a:ln w="25400">
            <a:solidFill>
              <a:srgbClr val="3333FF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" name="Line 16"/>
          <p:cNvSpPr>
            <a:spLocks noChangeShapeType="1"/>
          </p:cNvSpPr>
          <p:nvPr/>
        </p:nvSpPr>
        <p:spPr bwMode="auto">
          <a:xfrm>
            <a:off x="6571280" y="6238447"/>
            <a:ext cx="1223962" cy="0"/>
          </a:xfrm>
          <a:prstGeom prst="line">
            <a:avLst/>
          </a:prstGeom>
          <a:noFill/>
          <a:ln w="25400" cap="rnd">
            <a:solidFill>
              <a:srgbClr val="0000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" name="Line 17"/>
          <p:cNvSpPr>
            <a:spLocks noChangeShapeType="1"/>
          </p:cNvSpPr>
          <p:nvPr/>
        </p:nvSpPr>
        <p:spPr bwMode="auto">
          <a:xfrm>
            <a:off x="3474067" y="6238447"/>
            <a:ext cx="79375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1" name="Object 19"/>
          <p:cNvGraphicFramePr>
            <a:graphicFrameLocks noChangeAspect="1"/>
          </p:cNvGraphicFramePr>
          <p:nvPr/>
        </p:nvGraphicFramePr>
        <p:xfrm>
          <a:off x="5274292" y="5085922"/>
          <a:ext cx="523875" cy="387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4934" name="ビットマップ イメージ" r:id="rId12" imgW="4791744" imgH="3543795" progId="Paint.Picture">
                  <p:embed/>
                </p:oleObj>
              </mc:Choice>
              <mc:Fallback>
                <p:oleObj name="ビットマップ イメージ" r:id="rId12" imgW="4791744" imgH="3543795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74292" y="5085922"/>
                        <a:ext cx="523875" cy="387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正方形/長方形 21"/>
          <p:cNvSpPr/>
          <p:nvPr/>
        </p:nvSpPr>
        <p:spPr>
          <a:xfrm>
            <a:off x="3299763" y="6282893"/>
            <a:ext cx="544845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/>
              <a:t> potential            coupling          counter term</a:t>
            </a:r>
            <a:endParaRPr lang="ja-JP" altLang="en-US" dirty="0"/>
          </a:p>
        </p:txBody>
      </p:sp>
      <p:pic>
        <p:nvPicPr>
          <p:cNvPr id="23" name="Picture 7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972191" y="5126238"/>
            <a:ext cx="1647829" cy="12322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正方形/長方形 23"/>
          <p:cNvSpPr/>
          <p:nvPr/>
        </p:nvSpPr>
        <p:spPr>
          <a:xfrm>
            <a:off x="6126790" y="5524371"/>
            <a:ext cx="2000264" cy="1071546"/>
          </a:xfrm>
          <a:prstGeom prst="rect">
            <a:avLst/>
          </a:prstGeom>
          <a:solidFill>
            <a:schemeClr val="accent1">
              <a:alpha val="68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25" name="Picture 5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050878" y="5010293"/>
            <a:ext cx="1636748" cy="18477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2" grpId="0"/>
      <p:bldP spid="24" grpId="0" animBg="1"/>
      <p:bldP spid="24" grpId="1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2" name="Rectangle 12"/>
          <p:cNvSpPr>
            <a:spLocks noGrp="1" noChangeArrowheads="1"/>
          </p:cNvSpPr>
          <p:nvPr>
            <p:ph type="title"/>
          </p:nvPr>
        </p:nvSpPr>
        <p:spPr>
          <a:xfrm>
            <a:off x="604838" y="681038"/>
            <a:ext cx="8229600" cy="490537"/>
          </a:xfrm>
          <a:solidFill>
            <a:srgbClr val="FFFFFF"/>
          </a:solidFill>
        </p:spPr>
        <p:txBody>
          <a:bodyPr rtlCol="0" anchor="t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In the path integral representation</a:t>
            </a:r>
            <a:r>
              <a:rPr lang="ja-JP" altLang="en-US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lang="en-US" altLang="ja-JP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(for a harmonic bath)</a:t>
            </a:r>
          </a:p>
        </p:txBody>
      </p:sp>
      <p:sp>
        <p:nvSpPr>
          <p:cNvPr id="6144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1963" y="2181225"/>
            <a:ext cx="8545512" cy="2428875"/>
          </a:xfrm>
        </p:spPr>
        <p:txBody>
          <a:bodyPr rtlCol="0">
            <a:normAutofit fontScale="77500" lnSpcReduction="20000"/>
          </a:bodyPr>
          <a:lstStyle/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6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where</a:t>
            </a: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endParaRPr lang="en-US" altLang="ja-JP" sz="26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65760" indent="-256032" eaLnBrk="1" fontAlgn="auto" hangingPunct="1">
              <a:lnSpc>
                <a:spcPct val="90000"/>
              </a:lnSpc>
              <a:spcAft>
                <a:spcPts val="0"/>
              </a:spcAft>
              <a:buClr>
                <a:schemeClr val="accent3"/>
              </a:buClr>
              <a:buFontTx/>
              <a:buNone/>
              <a:defRPr/>
            </a:pPr>
            <a:r>
              <a:rPr lang="en-US" altLang="ja-JP" sz="26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is </a:t>
            </a:r>
            <a:r>
              <a:rPr lang="en-US" altLang="ja-JP" sz="2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the Feynman-Vernon influence functional</a:t>
            </a:r>
            <a:r>
              <a:rPr lang="en-US" altLang="ja-JP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  <a:endParaRPr lang="en-US" altLang="ja-JP" sz="20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aphicFrame>
        <p:nvGraphicFramePr>
          <p:cNvPr id="235522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819150" y="1323975"/>
          <a:ext cx="7297738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54" name="Equation" r:id="rId4" imgW="3416040" imgH="279360" progId="Equation.DSMT4">
                  <p:embed/>
                </p:oleObj>
              </mc:Choice>
              <mc:Fallback>
                <p:oleObj name="Equation" r:id="rId4" imgW="341604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9150" y="1323975"/>
                        <a:ext cx="7297738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23" name="Object 4"/>
          <p:cNvGraphicFramePr>
            <a:graphicFrameLocks noChangeAspect="1"/>
          </p:cNvGraphicFramePr>
          <p:nvPr/>
        </p:nvGraphicFramePr>
        <p:xfrm>
          <a:off x="846138" y="2536825"/>
          <a:ext cx="7645400" cy="1479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55" name="Equation" r:id="rId6" imgW="4724280" imgH="914400" progId="Equation.DSMT4">
                  <p:embed/>
                </p:oleObj>
              </mc:Choice>
              <mc:Fallback>
                <p:oleObj name="Equation" r:id="rId6" imgW="4724280" imgH="914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6138" y="2536825"/>
                        <a:ext cx="7645400" cy="1479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5524" name="Object 5"/>
          <p:cNvGraphicFramePr>
            <a:graphicFrameLocks noChangeAspect="1"/>
          </p:cNvGraphicFramePr>
          <p:nvPr/>
        </p:nvGraphicFramePr>
        <p:xfrm>
          <a:off x="1176338" y="4610100"/>
          <a:ext cx="4900612" cy="1590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56" name="Equation" r:id="rId8" imgW="2577960" imgH="838080" progId="Equation.DSMT4">
                  <p:embed/>
                </p:oleObj>
              </mc:Choice>
              <mc:Fallback>
                <p:oleObj name="Equation" r:id="rId8" imgW="257796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6338" y="4610100"/>
                        <a:ext cx="4900612" cy="1590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7"/>
          <p:cNvSpPr>
            <a:spLocks noChangeArrowheads="1"/>
          </p:cNvSpPr>
          <p:nvPr/>
        </p:nvSpPr>
        <p:spPr bwMode="auto">
          <a:xfrm>
            <a:off x="6962775" y="4752975"/>
            <a:ext cx="19446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solidFill>
                  <a:srgbClr val="3333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dissipation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7034213" y="5538788"/>
            <a:ext cx="1574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FF33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fluctuation</a:t>
            </a:r>
          </a:p>
        </p:txBody>
      </p:sp>
      <p:graphicFrame>
        <p:nvGraphicFramePr>
          <p:cNvPr id="11" name="Object 6"/>
          <p:cNvGraphicFramePr>
            <a:graphicFrameLocks noChangeAspect="1"/>
          </p:cNvGraphicFramePr>
          <p:nvPr/>
        </p:nvGraphicFramePr>
        <p:xfrm>
          <a:off x="6319838" y="4824413"/>
          <a:ext cx="465137" cy="30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5957" name="ビットマップ イメージ" r:id="rId10" imgW="2371429" imgH="1542857" progId="Paint.Picture">
                  <p:embed/>
                </p:oleObj>
              </mc:Choice>
              <mc:Fallback>
                <p:oleObj name="ビットマップ イメージ" r:id="rId10" imgW="2371429" imgH="1542857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19838" y="4824413"/>
                        <a:ext cx="465137" cy="30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15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391275" y="5610225"/>
            <a:ext cx="465138" cy="303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First order Response functions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5856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mtClean="0">
                <a:latin typeface="Arial Unicode MS"/>
                <a:ea typeface="Arial Unicode MS"/>
                <a:cs typeface="Arial Unicode MS"/>
              </a:rPr>
              <a:t>Infrared: </a:t>
            </a:r>
          </a:p>
          <a:p>
            <a:pPr eaLnBrk="1" hangingPunct="1">
              <a:buFont typeface="Arial" charset="0"/>
              <a:buNone/>
            </a:pPr>
            <a:endParaRPr lang="en-US" altLang="ja-JP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10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mtClean="0">
                <a:latin typeface="Arial Unicode MS"/>
                <a:ea typeface="Arial Unicode MS"/>
                <a:cs typeface="Arial Unicode MS"/>
              </a:rPr>
              <a:t>Raman:</a:t>
            </a:r>
            <a:endParaRPr lang="ja-JP" altLang="en-US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5857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5841" name="Object 1"/>
          <p:cNvGraphicFramePr>
            <a:graphicFrameLocks noChangeAspect="1"/>
          </p:cNvGraphicFramePr>
          <p:nvPr/>
        </p:nvGraphicFramePr>
        <p:xfrm>
          <a:off x="1190054" y="4485958"/>
          <a:ext cx="4660900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6" name="Equation" r:id="rId4" imgW="4660560" imgH="888840" progId="Equation.DSMT4">
                  <p:embed/>
                </p:oleObj>
              </mc:Choice>
              <mc:Fallback>
                <p:oleObj name="Equation" r:id="rId4" imgW="4660560" imgH="8888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0054" y="4485958"/>
                        <a:ext cx="4660900" cy="9048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858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5843" name="Object 3"/>
          <p:cNvGraphicFramePr>
            <a:graphicFrameLocks noChangeAspect="1"/>
          </p:cNvGraphicFramePr>
          <p:nvPr/>
        </p:nvGraphicFramePr>
        <p:xfrm>
          <a:off x="1212850" y="2378075"/>
          <a:ext cx="3695700" cy="89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7" name="Equation" r:id="rId6" imgW="3695400" imgH="888840" progId="Equation.DSMT4">
                  <p:embed/>
                </p:oleObj>
              </mc:Choice>
              <mc:Fallback>
                <p:oleObj name="Equation" r:id="rId6" imgW="3695400" imgH="8888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2850" y="2378075"/>
                        <a:ext cx="3695700" cy="8985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859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5845" name="Object 5"/>
          <p:cNvGraphicFramePr>
            <a:graphicFrameLocks noChangeAspect="1"/>
          </p:cNvGraphicFramePr>
          <p:nvPr/>
        </p:nvGraphicFramePr>
        <p:xfrm>
          <a:off x="2112963" y="1717675"/>
          <a:ext cx="2592387" cy="450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8" name="Equation" r:id="rId8" imgW="2616120" imgH="444240" progId="Equation.DSMT4">
                  <p:embed/>
                </p:oleObj>
              </mc:Choice>
              <mc:Fallback>
                <p:oleObj name="Equation" r:id="rId8" imgW="261612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2963" y="1717675"/>
                        <a:ext cx="2592387" cy="450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860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5847" name="Object 7"/>
          <p:cNvGraphicFramePr>
            <a:graphicFrameLocks noChangeAspect="1"/>
          </p:cNvGraphicFramePr>
          <p:nvPr/>
        </p:nvGraphicFramePr>
        <p:xfrm>
          <a:off x="2054225" y="3598863"/>
          <a:ext cx="3673475" cy="439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9" name="Equation" r:id="rId10" imgW="3708360" imgH="444240" progId="Equation.DSMT4">
                  <p:embed/>
                </p:oleObj>
              </mc:Choice>
              <mc:Fallback>
                <p:oleObj name="Equation" r:id="rId10" imgW="370836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54225" y="3598863"/>
                        <a:ext cx="3673475" cy="4397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5861" name="Picture 9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5969000" y="4179888"/>
            <a:ext cx="2636838" cy="2112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5862" name="Picture 11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6018213" y="1698625"/>
            <a:ext cx="2782887" cy="155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5848" name="Object 8"/>
          <p:cNvGraphicFramePr>
            <a:graphicFrameLocks noChangeAspect="1"/>
          </p:cNvGraphicFramePr>
          <p:nvPr/>
        </p:nvGraphicFramePr>
        <p:xfrm>
          <a:off x="7542213" y="1377950"/>
          <a:ext cx="3937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0" name="Equation" r:id="rId14" imgW="393480" imgH="444240" progId="Equation.DSMT4">
                  <p:embed/>
                </p:oleObj>
              </mc:Choice>
              <mc:Fallback>
                <p:oleObj name="Equation" r:id="rId14" imgW="39348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42213" y="1377950"/>
                        <a:ext cx="3937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49" name="Object 9"/>
          <p:cNvGraphicFramePr>
            <a:graphicFrameLocks noChangeAspect="1"/>
          </p:cNvGraphicFramePr>
          <p:nvPr/>
        </p:nvGraphicFramePr>
        <p:xfrm>
          <a:off x="6553200" y="1377950"/>
          <a:ext cx="3810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1" name="Equation" r:id="rId16" imgW="380880" imgH="444240" progId="Equation.DSMT4">
                  <p:embed/>
                </p:oleObj>
              </mc:Choice>
              <mc:Fallback>
                <p:oleObj name="Equation" r:id="rId16" imgW="38088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53200" y="1377950"/>
                        <a:ext cx="3810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50" name="Object 10"/>
          <p:cNvGraphicFramePr>
            <a:graphicFrameLocks noChangeAspect="1"/>
          </p:cNvGraphicFramePr>
          <p:nvPr/>
        </p:nvGraphicFramePr>
        <p:xfrm>
          <a:off x="6516688" y="3609975"/>
          <a:ext cx="5842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2" name="Equation" r:id="rId18" imgW="583920" imgH="520560" progId="Equation.DSMT4">
                  <p:embed/>
                </p:oleObj>
              </mc:Choice>
              <mc:Fallback>
                <p:oleObj name="Equation" r:id="rId18" imgW="58392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16688" y="3609975"/>
                        <a:ext cx="5842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51" name="Object 11"/>
          <p:cNvGraphicFramePr>
            <a:graphicFrameLocks noChangeAspect="1"/>
          </p:cNvGraphicFramePr>
          <p:nvPr/>
        </p:nvGraphicFramePr>
        <p:xfrm>
          <a:off x="7634288" y="3641725"/>
          <a:ext cx="5715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3" name="Equation" r:id="rId20" imgW="571320" imgH="520560" progId="Equation.DSMT4">
                  <p:embed/>
                </p:oleObj>
              </mc:Choice>
              <mc:Fallback>
                <p:oleObj name="Equation" r:id="rId20" imgW="57132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34288" y="3641725"/>
                        <a:ext cx="5715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52" name="Object 12"/>
          <p:cNvGraphicFramePr>
            <a:graphicFrameLocks noChangeAspect="1"/>
          </p:cNvGraphicFramePr>
          <p:nvPr/>
        </p:nvGraphicFramePr>
        <p:xfrm>
          <a:off x="7315200" y="4784725"/>
          <a:ext cx="111125" cy="441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4" name="Equation" r:id="rId22" imgW="114120" imgH="444240" progId="Equation.DSMT4">
                  <p:embed/>
                </p:oleObj>
              </mc:Choice>
              <mc:Fallback>
                <p:oleObj name="Equation" r:id="rId22" imgW="11412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15200" y="4784725"/>
                        <a:ext cx="111125" cy="4413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853" name="Object 13"/>
          <p:cNvGraphicFramePr>
            <a:graphicFrameLocks noChangeAspect="1"/>
          </p:cNvGraphicFramePr>
          <p:nvPr/>
        </p:nvGraphicFramePr>
        <p:xfrm>
          <a:off x="7258050" y="1957388"/>
          <a:ext cx="1143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5" name="Equation" r:id="rId24" imgW="114120" imgH="444240" progId="Equation.DSMT4">
                  <p:embed/>
                </p:oleObj>
              </mc:Choice>
              <mc:Fallback>
                <p:oleObj name="Equation" r:id="rId24" imgW="11412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8050" y="1957388"/>
                        <a:ext cx="1143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テキスト ボックス 19"/>
          <p:cNvSpPr txBox="1">
            <a:spLocks noChangeArrowheads="1"/>
          </p:cNvSpPr>
          <p:nvPr/>
        </p:nvSpPr>
        <p:spPr bwMode="auto">
          <a:xfrm>
            <a:off x="619125" y="5899150"/>
            <a:ext cx="5191125" cy="430213"/>
          </a:xfrm>
          <a:prstGeom prst="rect">
            <a:avLst/>
          </a:prstGeom>
          <a:noFill/>
          <a:ln w="222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200" i="1" dirty="0">
                <a:latin typeface="Arial Unicode MS"/>
                <a:ea typeface="Arial Unicode MS"/>
                <a:cs typeface="Arial Unicode MS"/>
              </a:rPr>
              <a:t>N </a:t>
            </a:r>
            <a:r>
              <a:rPr lang="en-US" altLang="ja-JP" sz="2200" dirty="0" err="1"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2200" dirty="0">
                <a:latin typeface="Arial Unicode MS"/>
                <a:ea typeface="Arial Unicode MS"/>
                <a:cs typeface="Arial Unicode MS"/>
              </a:rPr>
              <a:t> order IR =(2</a:t>
            </a:r>
            <a:r>
              <a:rPr lang="en-US" altLang="ja-JP" sz="2200" i="1" dirty="0">
                <a:latin typeface="Arial Unicode MS"/>
                <a:ea typeface="Arial Unicode MS"/>
                <a:cs typeface="Arial Unicode MS"/>
              </a:rPr>
              <a:t>N </a:t>
            </a:r>
            <a:r>
              <a:rPr lang="en-US" altLang="ja-JP" sz="2200" dirty="0">
                <a:latin typeface="Arial Unicode MS"/>
                <a:ea typeface="Arial Unicode MS"/>
                <a:cs typeface="Arial Unicode MS"/>
              </a:rPr>
              <a:t>+1)</a:t>
            </a:r>
            <a:r>
              <a:rPr lang="en-US" altLang="ja-JP" sz="2200" dirty="0" err="1"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2200" dirty="0">
                <a:latin typeface="Arial Unicode MS"/>
                <a:ea typeface="Arial Unicode MS"/>
                <a:cs typeface="Arial Unicode MS"/>
              </a:rPr>
              <a:t> order  Raman</a:t>
            </a:r>
            <a:endParaRPr lang="ja-JP" altLang="en-US" sz="2200" dirty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5854" name="Object 14"/>
          <p:cNvGraphicFramePr>
            <a:graphicFrameLocks noChangeAspect="1"/>
          </p:cNvGraphicFramePr>
          <p:nvPr/>
        </p:nvGraphicFramePr>
        <p:xfrm>
          <a:off x="3613150" y="3478213"/>
          <a:ext cx="274638" cy="738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76" name="Equation" r:id="rId26" imgW="164880" imgH="444240" progId="Equation.DSMT4">
                  <p:embed/>
                </p:oleObj>
              </mc:Choice>
              <mc:Fallback>
                <p:oleObj name="Equation" r:id="rId26" imgW="16488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13150" y="3478213"/>
                        <a:ext cx="274638" cy="7381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71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523875" y="992188"/>
            <a:ext cx="8002588" cy="5865812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If we assume (white noise bath)</a:t>
            </a:r>
          </a:p>
          <a:p>
            <a:pPr eaLnBrk="1" hangingPunct="1">
              <a:buFontTx/>
              <a:buNone/>
            </a:pPr>
            <a:endParaRPr lang="en-US" altLang="ja-JP" sz="2400" dirty="0" smtClean="0"/>
          </a:p>
          <a:p>
            <a:pPr eaLnBrk="1" hangingPunct="1">
              <a:buFontTx/>
              <a:buNone/>
            </a:pPr>
            <a:endParaRPr lang="en-US" altLang="ja-JP" sz="2400" dirty="0" smtClean="0"/>
          </a:p>
          <a:p>
            <a:pPr eaLnBrk="1" hangingPunct="1">
              <a:buFontTx/>
              <a:buNone/>
            </a:pPr>
            <a:endParaRPr lang="en-US" altLang="ja-JP" sz="2400" dirty="0" smtClean="0"/>
          </a:p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we have</a:t>
            </a:r>
          </a:p>
          <a:p>
            <a:pPr eaLnBrk="1" hangingPunct="1">
              <a:buFontTx/>
              <a:buNone/>
            </a:pPr>
            <a:endParaRPr lang="en-US" altLang="ja-JP" sz="24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eaLnBrk="1" hangingPunct="1">
              <a:buFontTx/>
              <a:buNone/>
            </a:pPr>
            <a:endParaRPr lang="en-US" altLang="ja-JP" sz="24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eaLnBrk="1" hangingPunct="1">
              <a:buFontTx/>
              <a:buNone/>
            </a:pPr>
            <a:endParaRPr lang="en-US" altLang="ja-JP" sz="24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eaLnBrk="1" hangingPunct="1">
              <a:buFontTx/>
              <a:buNone/>
            </a:pPr>
            <a:r>
              <a:rPr lang="en-US" altLang="ja-JP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Therefore we have</a:t>
            </a:r>
          </a:p>
        </p:txBody>
      </p:sp>
      <p:graphicFrame>
        <p:nvGraphicFramePr>
          <p:cNvPr id="231426" name="Object 7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97025" y="1687513"/>
          <a:ext cx="4897438" cy="890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78" name="Equation" r:id="rId4" imgW="2514600" imgH="457200" progId="Equation.DSMT4">
                  <p:embed/>
                </p:oleObj>
              </mc:Choice>
              <mc:Fallback>
                <p:oleObj name="Equation" r:id="rId4" imgW="251460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7025" y="1687513"/>
                        <a:ext cx="4897438" cy="890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67" name="Object 10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619250" y="3305175"/>
          <a:ext cx="4459288" cy="855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79" name="Equation" r:id="rId6" imgW="2184120" imgH="419040" progId="Equation.DSMT4">
                  <p:embed/>
                </p:oleObj>
              </mc:Choice>
              <mc:Fallback>
                <p:oleObj name="Equation" r:id="rId6" imgW="218412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19250" y="3305175"/>
                        <a:ext cx="4459288" cy="8556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1428" name="Object 13"/>
          <p:cNvGraphicFramePr>
            <a:graphicFrameLocks noChangeAspect="1"/>
          </p:cNvGraphicFramePr>
          <p:nvPr/>
        </p:nvGraphicFramePr>
        <p:xfrm>
          <a:off x="4321175" y="4265613"/>
          <a:ext cx="2032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80" name="Equation" r:id="rId8" imgW="114120" imgH="177480" progId="Equation.DSMT4">
                  <p:embed/>
                </p:oleObj>
              </mc:Choice>
              <mc:Fallback>
                <p:oleObj name="Equation" r:id="rId8" imgW="11412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21175" y="4265613"/>
                        <a:ext cx="203200" cy="317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69" name="Object 14"/>
          <p:cNvGraphicFramePr>
            <a:graphicFrameLocks noChangeAspect="1"/>
          </p:cNvGraphicFramePr>
          <p:nvPr/>
        </p:nvGraphicFramePr>
        <p:xfrm>
          <a:off x="700088" y="5087938"/>
          <a:ext cx="8064500" cy="877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81" name="Equation" r:id="rId10" imgW="3504960" imgH="380880" progId="Equation.DSMT4">
                  <p:embed/>
                </p:oleObj>
              </mc:Choice>
              <mc:Fallback>
                <p:oleObj name="Equation" r:id="rId10" imgW="350496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088" y="5087938"/>
                        <a:ext cx="8064500" cy="877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0" name="Object 15"/>
          <p:cNvGraphicFramePr>
            <a:graphicFrameLocks noChangeAspect="1"/>
          </p:cNvGraphicFramePr>
          <p:nvPr/>
        </p:nvGraphicFramePr>
        <p:xfrm>
          <a:off x="7645400" y="1943100"/>
          <a:ext cx="60325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82" name="Equation" r:id="rId12" imgW="291960" imgH="203040" progId="Equation.DSMT4">
                  <p:embed/>
                </p:oleObj>
              </mc:Choice>
              <mc:Fallback>
                <p:oleObj name="Equation" r:id="rId12" imgW="29196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45400" y="1943100"/>
                        <a:ext cx="60325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6872" name="Picture 16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058025" y="2036763"/>
            <a:ext cx="4318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873" name="Rectangle 17"/>
          <p:cNvSpPr>
            <a:spLocks noChangeArrowheads="1"/>
          </p:cNvSpPr>
          <p:nvPr/>
        </p:nvSpPr>
        <p:spPr bwMode="auto">
          <a:xfrm>
            <a:off x="7529513" y="1411288"/>
            <a:ext cx="730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Calibri" pitchFamily="34" charset="0"/>
              </a:rPr>
              <a:t>noise</a:t>
            </a:r>
          </a:p>
        </p:txBody>
      </p:sp>
      <p:sp>
        <p:nvSpPr>
          <p:cNvPr id="231435" name="正方形/長方形 9"/>
          <p:cNvSpPr>
            <a:spLocks noChangeArrowheads="1"/>
          </p:cNvSpPr>
          <p:nvPr/>
        </p:nvSpPr>
        <p:spPr bwMode="auto">
          <a:xfrm>
            <a:off x="503238" y="422275"/>
            <a:ext cx="4192587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      First we consider:</a:t>
            </a:r>
            <a:endParaRPr lang="ja-JP" altLang="en-US" sz="3200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231436" name="Picture 16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687388" y="650875"/>
            <a:ext cx="4318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31431" name="Object 7"/>
          <p:cNvGraphicFramePr>
            <a:graphicFrameLocks noChangeAspect="1"/>
          </p:cNvGraphicFramePr>
          <p:nvPr/>
        </p:nvGraphicFramePr>
        <p:xfrm>
          <a:off x="4548188" y="528638"/>
          <a:ext cx="1166812" cy="415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6983" name="Equation" r:id="rId15" imgW="571320" imgH="203040" progId="Equation.DSMT4">
                  <p:embed/>
                </p:oleObj>
              </mc:Choice>
              <mc:Fallback>
                <p:oleObj name="Equation" r:id="rId15" imgW="57132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48188" y="528638"/>
                        <a:ext cx="1166812" cy="415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31433" name="Picture 9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576435" y="5112297"/>
            <a:ext cx="857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1434" name="Picture 10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5080931" y="5112297"/>
            <a:ext cx="857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6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6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6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68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368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368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68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23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23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873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円/楕円 24"/>
          <p:cNvSpPr/>
          <p:nvPr/>
        </p:nvSpPr>
        <p:spPr>
          <a:xfrm>
            <a:off x="3851920" y="1052736"/>
            <a:ext cx="900099" cy="708670"/>
          </a:xfrm>
          <a:prstGeom prst="ellipse">
            <a:avLst/>
          </a:prstGeom>
          <a:noFill/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graphicFrame>
        <p:nvGraphicFramePr>
          <p:cNvPr id="407556" name="Object 4"/>
          <p:cNvGraphicFramePr>
            <a:graphicFrameLocks noGrp="1" noChangeAspect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12056072"/>
              </p:ext>
            </p:extLst>
          </p:nvPr>
        </p:nvGraphicFramePr>
        <p:xfrm>
          <a:off x="956444" y="951545"/>
          <a:ext cx="6223000" cy="706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02" name="Equation" r:id="rId3" imgW="2908080" imgH="330120" progId="Equation.DSMT4">
                  <p:embed/>
                </p:oleObj>
              </mc:Choice>
              <mc:Fallback>
                <p:oleObj name="Equation" r:id="rId3" imgW="29080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6444" y="951545"/>
                        <a:ext cx="6223000" cy="706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3891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86966205"/>
              </p:ext>
            </p:extLst>
          </p:nvPr>
        </p:nvGraphicFramePr>
        <p:xfrm>
          <a:off x="1054100" y="2144713"/>
          <a:ext cx="6049963" cy="1357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03" name="Equation" r:id="rId5" imgW="3733560" imgH="838080" progId="Equation.DSMT4">
                  <p:embed/>
                </p:oleObj>
              </mc:Choice>
              <mc:Fallback>
                <p:oleObj name="Equation" r:id="rId5" imgW="373356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54100" y="2144713"/>
                        <a:ext cx="6049963" cy="1357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06" name="Line 9"/>
          <p:cNvSpPr>
            <a:spLocks noChangeShapeType="1"/>
          </p:cNvSpPr>
          <p:nvPr/>
        </p:nvSpPr>
        <p:spPr bwMode="auto">
          <a:xfrm>
            <a:off x="3995738" y="1557338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207" name="Line 10"/>
          <p:cNvSpPr>
            <a:spLocks noChangeShapeType="1"/>
          </p:cNvSpPr>
          <p:nvPr/>
        </p:nvSpPr>
        <p:spPr bwMode="auto">
          <a:xfrm>
            <a:off x="1342951" y="4796408"/>
            <a:ext cx="649288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208" name="Line 11"/>
          <p:cNvSpPr>
            <a:spLocks noChangeShapeType="1"/>
          </p:cNvSpPr>
          <p:nvPr/>
        </p:nvSpPr>
        <p:spPr bwMode="auto">
          <a:xfrm>
            <a:off x="1342951" y="5517133"/>
            <a:ext cx="576263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210" name="Line 13"/>
          <p:cNvSpPr>
            <a:spLocks noChangeShapeType="1"/>
          </p:cNvSpPr>
          <p:nvPr/>
        </p:nvSpPr>
        <p:spPr bwMode="auto">
          <a:xfrm>
            <a:off x="1354064" y="6448996"/>
            <a:ext cx="936625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93893" name="Object 5"/>
          <p:cNvGraphicFramePr>
            <a:graphicFrameLocks noChangeAspect="1"/>
          </p:cNvGraphicFramePr>
          <p:nvPr/>
        </p:nvGraphicFramePr>
        <p:xfrm>
          <a:off x="931789" y="4026471"/>
          <a:ext cx="3548062" cy="803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04" name="Equation" r:id="rId7" imgW="1739880" imgH="393480" progId="Equation.DSMT4">
                  <p:embed/>
                </p:oleObj>
              </mc:Choice>
              <mc:Fallback>
                <p:oleObj name="Equation" r:id="rId7" imgW="173988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1789" y="4026471"/>
                        <a:ext cx="3548062" cy="803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3894" name="Object 6"/>
          <p:cNvGraphicFramePr>
            <a:graphicFrameLocks noChangeAspect="1"/>
          </p:cNvGraphicFramePr>
          <p:nvPr/>
        </p:nvGraphicFramePr>
        <p:xfrm>
          <a:off x="565076" y="4913883"/>
          <a:ext cx="4062413" cy="792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05" name="Equation" r:id="rId9" imgW="2019240" imgH="393480" progId="Equation.DSMT4">
                  <p:embed/>
                </p:oleObj>
              </mc:Choice>
              <mc:Fallback>
                <p:oleObj name="Equation" r:id="rId9" imgW="20192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076" y="4913883"/>
                        <a:ext cx="4062413" cy="792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55396026"/>
              </p:ext>
            </p:extLst>
          </p:nvPr>
        </p:nvGraphicFramePr>
        <p:xfrm>
          <a:off x="6137275" y="4438650"/>
          <a:ext cx="1981200" cy="865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06" name="Equation" r:id="rId11" imgW="698400" imgH="304560" progId="Equation.DSMT4">
                  <p:embed/>
                </p:oleObj>
              </mc:Choice>
              <mc:Fallback>
                <p:oleObj name="Equation" r:id="rId11" imgW="6984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7275" y="4438650"/>
                        <a:ext cx="1981200" cy="865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23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5004048" y="4682108"/>
            <a:ext cx="606425" cy="37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AutoShape 6"/>
          <p:cNvSpPr>
            <a:spLocks/>
          </p:cNvSpPr>
          <p:nvPr/>
        </p:nvSpPr>
        <p:spPr bwMode="auto">
          <a:xfrm>
            <a:off x="4552474" y="4322538"/>
            <a:ext cx="269875" cy="1096963"/>
          </a:xfrm>
          <a:prstGeom prst="rightBrace">
            <a:avLst>
              <a:gd name="adj1" fmla="val 34460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17" name="正方形/長方形 16"/>
          <p:cNvSpPr/>
          <p:nvPr/>
        </p:nvSpPr>
        <p:spPr>
          <a:xfrm>
            <a:off x="500034" y="500042"/>
            <a:ext cx="370967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Density Matrix element is</a:t>
            </a:r>
            <a:r>
              <a:rPr lang="ja-JP" altLang="en-US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endParaRPr lang="en-US" altLang="ja-JP" sz="24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8" name="正方形/長方形 17"/>
          <p:cNvSpPr/>
          <p:nvPr/>
        </p:nvSpPr>
        <p:spPr>
          <a:xfrm>
            <a:off x="642910" y="1714488"/>
            <a:ext cx="10246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where</a:t>
            </a:r>
          </a:p>
        </p:txBody>
      </p:sp>
      <p:sp>
        <p:nvSpPr>
          <p:cNvPr id="19" name="正方形/長方形 18"/>
          <p:cNvSpPr/>
          <p:nvPr/>
        </p:nvSpPr>
        <p:spPr>
          <a:xfrm>
            <a:off x="571472" y="3500438"/>
            <a:ext cx="475322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Time derivative of each terms are</a:t>
            </a:r>
          </a:p>
        </p:txBody>
      </p:sp>
      <p:sp>
        <p:nvSpPr>
          <p:cNvPr id="20" name="円/楕円 19"/>
          <p:cNvSpPr/>
          <p:nvPr/>
        </p:nvSpPr>
        <p:spPr>
          <a:xfrm>
            <a:off x="6225928" y="972745"/>
            <a:ext cx="1008112" cy="708670"/>
          </a:xfrm>
          <a:prstGeom prst="ellipse">
            <a:avLst/>
          </a:prstGeom>
          <a:noFill/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21" name="直線矢印コネクタ 20"/>
          <p:cNvCxnSpPr/>
          <p:nvPr/>
        </p:nvCxnSpPr>
        <p:spPr>
          <a:xfrm rot="5400000">
            <a:off x="1835696" y="1844824"/>
            <a:ext cx="2304256" cy="216024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矢印コネクタ 25"/>
          <p:cNvCxnSpPr/>
          <p:nvPr/>
        </p:nvCxnSpPr>
        <p:spPr>
          <a:xfrm flipH="1">
            <a:off x="1907704" y="1772816"/>
            <a:ext cx="4639400" cy="324036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8" name="円/楕円 27"/>
          <p:cNvSpPr/>
          <p:nvPr/>
        </p:nvSpPr>
        <p:spPr>
          <a:xfrm>
            <a:off x="4694799" y="764704"/>
            <a:ext cx="1497716" cy="1080120"/>
          </a:xfrm>
          <a:prstGeom prst="ellipse">
            <a:avLst/>
          </a:prstGeom>
          <a:noFill/>
          <a:ln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0" name="直線矢印コネクタ 29"/>
          <p:cNvCxnSpPr/>
          <p:nvPr/>
        </p:nvCxnSpPr>
        <p:spPr>
          <a:xfrm flipH="1">
            <a:off x="4860032" y="1916832"/>
            <a:ext cx="750441" cy="388843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2" name="Line 9"/>
          <p:cNvSpPr>
            <a:spLocks noChangeShapeType="1"/>
          </p:cNvSpPr>
          <p:nvPr/>
        </p:nvSpPr>
        <p:spPr bwMode="auto">
          <a:xfrm>
            <a:off x="3995936" y="1556792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3" name="Line 12"/>
          <p:cNvSpPr>
            <a:spLocks noChangeShapeType="1"/>
          </p:cNvSpPr>
          <p:nvPr/>
        </p:nvSpPr>
        <p:spPr bwMode="auto">
          <a:xfrm>
            <a:off x="6333109" y="1565746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4" name="Line 14"/>
          <p:cNvSpPr>
            <a:spLocks noChangeShapeType="1"/>
          </p:cNvSpPr>
          <p:nvPr/>
        </p:nvSpPr>
        <p:spPr bwMode="auto">
          <a:xfrm>
            <a:off x="4932040" y="1556792"/>
            <a:ext cx="1187773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96305970"/>
              </p:ext>
            </p:extLst>
          </p:nvPr>
        </p:nvGraphicFramePr>
        <p:xfrm>
          <a:off x="809742" y="5805264"/>
          <a:ext cx="5703888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07" name="Equation" r:id="rId14" imgW="2857320" imgH="393480" progId="Equation.DSMT4">
                  <p:embed/>
                </p:oleObj>
              </mc:Choice>
              <mc:Fallback>
                <p:oleObj name="Equation" r:id="rId14" imgW="285732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9742" y="5805264"/>
                        <a:ext cx="5703888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オブジェクト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89936444"/>
              </p:ext>
            </p:extLst>
          </p:nvPr>
        </p:nvGraphicFramePr>
        <p:xfrm>
          <a:off x="824229" y="5756749"/>
          <a:ext cx="7726363" cy="858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08" name="Equation" r:id="rId16" imgW="4114800" imgH="457200" progId="Equation.DSMT4">
                  <p:embed/>
                </p:oleObj>
              </mc:Choice>
              <mc:Fallback>
                <p:oleObj name="Equation" r:id="rId16" imgW="411480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4229" y="5756749"/>
                        <a:ext cx="7726363" cy="8588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オブジェクト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62798383"/>
              </p:ext>
            </p:extLst>
          </p:nvPr>
        </p:nvGraphicFramePr>
        <p:xfrm>
          <a:off x="5610473" y="3635078"/>
          <a:ext cx="2767012" cy="654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8009" name="Equation" r:id="rId18" imgW="1828800" imgH="431800" progId="Equation.DSMT4">
                  <p:embed/>
                </p:oleObj>
              </mc:Choice>
              <mc:Fallback>
                <p:oleObj name="Equation" r:id="rId18" imgW="1828800" imgH="431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10473" y="3635078"/>
                        <a:ext cx="2767012" cy="654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750245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51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93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51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51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93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7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51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51206" grpId="0" animBg="1"/>
      <p:bldP spid="51207" grpId="0" animBg="1"/>
      <p:bldP spid="51208" grpId="0" animBg="1"/>
      <p:bldP spid="51210" grpId="0" animBg="1"/>
      <p:bldP spid="16" grpId="0" animBg="1"/>
      <p:bldP spid="19" grpId="0"/>
      <p:bldP spid="20" grpId="0" animBg="1"/>
      <p:bldP spid="20" grpId="1" animBg="1"/>
      <p:bldP spid="28" grpId="0" animBg="1"/>
      <p:bldP spid="32" grpId="0" animBg="1"/>
      <p:bldP spid="33" grpId="0" animBg="1"/>
      <p:bldP spid="34" grpId="0" animBg="1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3474" name="Object 2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879475" y="1385888"/>
          <a:ext cx="7956550" cy="1308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026" name="Equation" r:id="rId4" imgW="3860640" imgH="634680" progId="Equation.DSMT4">
                  <p:embed/>
                </p:oleObj>
              </mc:Choice>
              <mc:Fallback>
                <p:oleObj name="Equation" r:id="rId4" imgW="3860640" imgH="634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9475" y="1385888"/>
                        <a:ext cx="7956550" cy="1308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8919" name="Picture 3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6" cstate="print"/>
          <a:srcRect/>
          <a:stretch>
            <a:fillRect/>
          </a:stretch>
        </p:blipFill>
        <p:spPr>
          <a:xfrm rot="1872031">
            <a:off x="6084888" y="3294063"/>
            <a:ext cx="563562" cy="350837"/>
          </a:xfrm>
        </p:spPr>
      </p:pic>
      <p:sp>
        <p:nvSpPr>
          <p:cNvPr id="233482" name="Line 4"/>
          <p:cNvSpPr>
            <a:spLocks noChangeShapeType="1"/>
          </p:cNvSpPr>
          <p:nvPr/>
        </p:nvSpPr>
        <p:spPr bwMode="auto">
          <a:xfrm>
            <a:off x="2843213" y="2133600"/>
            <a:ext cx="23050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8921" name="Line 5"/>
          <p:cNvSpPr>
            <a:spLocks noChangeShapeType="1"/>
          </p:cNvSpPr>
          <p:nvPr/>
        </p:nvSpPr>
        <p:spPr bwMode="auto">
          <a:xfrm>
            <a:off x="2916238" y="3068638"/>
            <a:ext cx="5688012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33484" name="Rectangle 6"/>
          <p:cNvSpPr>
            <a:spLocks noChangeArrowheads="1"/>
          </p:cNvSpPr>
          <p:nvPr/>
        </p:nvSpPr>
        <p:spPr bwMode="auto">
          <a:xfrm>
            <a:off x="684213" y="763588"/>
            <a:ext cx="27273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Therefore we have</a:t>
            </a:r>
          </a:p>
        </p:txBody>
      </p:sp>
      <p:graphicFrame>
        <p:nvGraphicFramePr>
          <p:cNvPr id="38915" name="Object 7"/>
          <p:cNvGraphicFramePr>
            <a:graphicFrameLocks noChangeAspect="1"/>
          </p:cNvGraphicFramePr>
          <p:nvPr/>
        </p:nvGraphicFramePr>
        <p:xfrm>
          <a:off x="6865938" y="473075"/>
          <a:ext cx="1439862" cy="720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027" name="Equation" r:id="rId7" imgW="507960" imgH="253800" progId="Equation.DSMT4">
                  <p:embed/>
                </p:oleObj>
              </mc:Choice>
              <mc:Fallback>
                <p:oleObj name="Equation" r:id="rId7" imgW="50796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65938" y="473075"/>
                        <a:ext cx="1439862" cy="720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916" name="Object 8"/>
          <p:cNvGraphicFramePr>
            <a:graphicFrameLocks noChangeAspect="1"/>
          </p:cNvGraphicFramePr>
          <p:nvPr/>
        </p:nvGraphicFramePr>
        <p:xfrm>
          <a:off x="6732588" y="3284538"/>
          <a:ext cx="1008062" cy="765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028" name="Equation" r:id="rId9" imgW="317160" imgH="241200" progId="Equation.DSMT4">
                  <p:embed/>
                </p:oleObj>
              </mc:Choice>
              <mc:Fallback>
                <p:oleObj name="Equation" r:id="rId9" imgW="31716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2588" y="3284538"/>
                        <a:ext cx="1008062" cy="765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923" name="Rectangle 9"/>
          <p:cNvSpPr>
            <a:spLocks noChangeArrowheads="1"/>
          </p:cNvSpPr>
          <p:nvPr/>
        </p:nvSpPr>
        <p:spPr bwMode="auto">
          <a:xfrm>
            <a:off x="684213" y="3429000"/>
            <a:ext cx="1024639" cy="22344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spcBef>
                <a:spcPct val="20000"/>
              </a:spcBef>
            </a:pPr>
            <a:r>
              <a:rPr lang="en-US" altLang="ja-JP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Then</a:t>
            </a:r>
          </a:p>
          <a:p>
            <a:pPr>
              <a:spcBef>
                <a:spcPct val="20000"/>
              </a:spcBef>
            </a:pPr>
            <a:endParaRPr lang="en-US" altLang="ja-JP" sz="2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>
              <a:spcBef>
                <a:spcPct val="20000"/>
              </a:spcBef>
            </a:pPr>
            <a:endParaRPr lang="en-US" altLang="ja-JP" sz="2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>
              <a:spcBef>
                <a:spcPct val="20000"/>
              </a:spcBef>
            </a:pPr>
            <a:endParaRPr lang="en-US" altLang="ja-JP" sz="24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>
              <a:spcBef>
                <a:spcPct val="20000"/>
              </a:spcBef>
            </a:pP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where</a:t>
            </a:r>
          </a:p>
        </p:txBody>
      </p:sp>
      <p:sp>
        <p:nvSpPr>
          <p:cNvPr id="38924" name="Line 10"/>
          <p:cNvSpPr>
            <a:spLocks noChangeShapeType="1"/>
          </p:cNvSpPr>
          <p:nvPr/>
        </p:nvSpPr>
        <p:spPr bwMode="auto">
          <a:xfrm>
            <a:off x="5795963" y="2133600"/>
            <a:ext cx="2663825" cy="0"/>
          </a:xfrm>
          <a:prstGeom prst="line">
            <a:avLst/>
          </a:prstGeom>
          <a:noFill/>
          <a:ln w="25400">
            <a:solidFill>
              <a:schemeClr val="accent3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38925" name="Picture 11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11" cstate="print"/>
          <a:srcRect/>
          <a:stretch>
            <a:fillRect/>
          </a:stretch>
        </p:blipFill>
        <p:spPr>
          <a:xfrm rot="20206565">
            <a:off x="6076950" y="987425"/>
            <a:ext cx="606425" cy="377825"/>
          </a:xfrm>
        </p:spPr>
      </p:pic>
      <p:graphicFrame>
        <p:nvGraphicFramePr>
          <p:cNvPr id="38917" name="Object 1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47813" y="4076700"/>
          <a:ext cx="4752975" cy="9509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029" name="Equation" r:id="rId12" imgW="1968480" imgH="393480" progId="Equation.DSMT4">
                  <p:embed/>
                </p:oleObj>
              </mc:Choice>
              <mc:Fallback>
                <p:oleObj name="Equation" r:id="rId12" imgW="196848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47813" y="4076700"/>
                        <a:ext cx="4752975" cy="9509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918" name="Object 13"/>
          <p:cNvGraphicFramePr>
            <a:graphicFrameLocks noChangeAspect="1"/>
          </p:cNvGraphicFramePr>
          <p:nvPr/>
        </p:nvGraphicFramePr>
        <p:xfrm>
          <a:off x="1835150" y="5516563"/>
          <a:ext cx="5688013" cy="885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030" name="Equation" r:id="rId14" imgW="2692080" imgH="419040" progId="Equation.DSMT4">
                  <p:embed/>
                </p:oleObj>
              </mc:Choice>
              <mc:Fallback>
                <p:oleObj name="Equation" r:id="rId14" imgW="269208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35150" y="5516563"/>
                        <a:ext cx="5688013" cy="885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3480" name="Object 8"/>
          <p:cNvGraphicFramePr>
            <a:graphicFrameLocks noChangeAspect="1"/>
          </p:cNvGraphicFramePr>
          <p:nvPr/>
        </p:nvGraphicFramePr>
        <p:xfrm>
          <a:off x="2936875" y="2286000"/>
          <a:ext cx="5586413" cy="835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031" name="Equation" r:id="rId16" imgW="3060360" imgH="457200" progId="Equation.DSMT4">
                  <p:embed/>
                </p:oleObj>
              </mc:Choice>
              <mc:Fallback>
                <p:oleObj name="Equation" r:id="rId16" imgW="306036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36875" y="2286000"/>
                        <a:ext cx="5586413" cy="835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33483" name="Picture 11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5448300" y="2524125"/>
            <a:ext cx="76200" cy="95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3485" name="Picture 13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5842000" y="2536825"/>
            <a:ext cx="76200" cy="95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89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38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33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233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233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38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389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38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389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389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389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921" grpId="0" animBg="1"/>
      <p:bldP spid="38923" grpId="0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500034" y="0"/>
            <a:ext cx="8229600" cy="1143000"/>
          </a:xfrm>
        </p:spPr>
        <p:txBody>
          <a:bodyPr/>
          <a:lstStyle/>
          <a:p>
            <a:r>
              <a:rPr kumimoji="1"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Wigner </a:t>
            </a:r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distribution function</a:t>
            </a:r>
            <a:endParaRPr kumimoji="1"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348162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31640" y="1628800"/>
            <a:ext cx="3500462" cy="18169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163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15616" y="4005064"/>
            <a:ext cx="3929090" cy="1984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1071538" y="1143554"/>
            <a:ext cx="75612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Density matrix elements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1043608" y="3429000"/>
            <a:ext cx="200026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de-DE" altLang="ja-JP" sz="2400" dirty="0" smtClean="0">
                <a:latin typeface="Arial Unicode MS"/>
                <a:ea typeface="Arial Unicode MS"/>
                <a:cs typeface="Arial Unicode MS"/>
              </a:rPr>
              <a:t>Wigner </a:t>
            </a:r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dist.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" name="正方形/長方形 11"/>
          <p:cNvSpPr/>
          <p:nvPr/>
        </p:nvSpPr>
        <p:spPr>
          <a:xfrm>
            <a:off x="5357818" y="1857934"/>
            <a:ext cx="3513462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/>
              <a:t>complex variables (real for diagonal</a:t>
            </a:r>
          </a:p>
          <a:p>
            <a:r>
              <a:rPr lang="en-US" altLang="ja-JP" dirty="0" smtClean="0"/>
              <a:t>Spread out for weak damping</a:t>
            </a:r>
          </a:p>
          <a:p>
            <a:r>
              <a:rPr lang="en-US" altLang="ja-JP" dirty="0" smtClean="0"/>
              <a:t>Hard to set boundary condition</a:t>
            </a:r>
          </a:p>
          <a:p>
            <a:endParaRPr lang="ja-JP" altLang="en-US" dirty="0"/>
          </a:p>
        </p:txBody>
      </p:sp>
      <p:sp>
        <p:nvSpPr>
          <p:cNvPr id="13" name="正方形/長方形 12"/>
          <p:cNvSpPr/>
          <p:nvPr/>
        </p:nvSpPr>
        <p:spPr>
          <a:xfrm>
            <a:off x="5117833" y="4365104"/>
            <a:ext cx="4026167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/>
              <a:t>All real (no direct physical interpretation)</a:t>
            </a:r>
          </a:p>
          <a:p>
            <a:r>
              <a:rPr lang="en-US" altLang="ja-JP" dirty="0" smtClean="0"/>
              <a:t>Classical distribution in classical limit</a:t>
            </a:r>
          </a:p>
          <a:p>
            <a:r>
              <a:rPr lang="en-US" altLang="ja-JP" dirty="0" smtClean="0"/>
              <a:t>Wave packets are localized</a:t>
            </a:r>
          </a:p>
          <a:p>
            <a:r>
              <a:rPr lang="en-US" altLang="ja-JP" dirty="0" smtClean="0"/>
              <a:t>Periodical boundary condition, etc.</a:t>
            </a:r>
          </a:p>
          <a:p>
            <a:endParaRPr lang="ja-JP" altLang="en-US" dirty="0"/>
          </a:p>
        </p:txBody>
      </p:sp>
      <p:graphicFrame>
        <p:nvGraphicFramePr>
          <p:cNvPr id="390149" name="Object 5"/>
          <p:cNvGraphicFramePr>
            <a:graphicFrameLocks noChangeAspect="1"/>
          </p:cNvGraphicFramePr>
          <p:nvPr/>
        </p:nvGraphicFramePr>
        <p:xfrm>
          <a:off x="5000628" y="1214992"/>
          <a:ext cx="1090612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0050" name="Equation" r:id="rId5" imgW="1091880" imgH="380880" progId="Equation.DSMT4">
                  <p:embed/>
                </p:oleObj>
              </mc:Choice>
              <mc:Fallback>
                <p:oleObj name="Equation" r:id="rId5" imgW="10918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0628" y="1214992"/>
                        <a:ext cx="1090612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5"/>
          <p:cNvGraphicFramePr>
            <a:graphicFrameLocks noChangeAspect="1"/>
          </p:cNvGraphicFramePr>
          <p:nvPr/>
        </p:nvGraphicFramePr>
        <p:xfrm>
          <a:off x="3347864" y="3429000"/>
          <a:ext cx="5330825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0051" name="Equation" r:id="rId7" imgW="5333760" imgH="609480" progId="Equation.DSMT4">
                  <p:embed/>
                </p:oleObj>
              </mc:Choice>
              <mc:Fallback>
                <p:oleObj name="Equation" r:id="rId7" imgW="533376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47864" y="3429000"/>
                        <a:ext cx="5330825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4405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5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352425"/>
            <a:ext cx="8507412" cy="586581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By the Wigner transformation:</a:t>
            </a:r>
          </a:p>
          <a:p>
            <a:pPr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34504" name="Rectangle 2"/>
          <p:cNvSpPr>
            <a:spLocks noChangeArrowheads="1"/>
          </p:cNvSpPr>
          <p:nvPr/>
        </p:nvSpPr>
        <p:spPr bwMode="auto">
          <a:xfrm>
            <a:off x="468313" y="1644650"/>
            <a:ext cx="8281987" cy="502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we have the quantum F-P equation in the</a:t>
            </a:r>
            <a:endParaRPr lang="en-US" altLang="ja-JP" sz="1600" dirty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Here, the quantal Liouvillian is</a:t>
            </a: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4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4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000" dirty="0"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with </a:t>
            </a: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000" dirty="0"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In the classical limit:</a:t>
            </a:r>
          </a:p>
          <a:p>
            <a:endParaRPr lang="en-US" altLang="ja-JP" sz="2000" dirty="0">
              <a:latin typeface="Calibri" pitchFamily="34" charset="0"/>
            </a:endParaRPr>
          </a:p>
          <a:p>
            <a:r>
              <a:rPr lang="en-US" altLang="ja-JP" sz="2000" dirty="0">
                <a:latin typeface="Calibri" pitchFamily="34" charset="0"/>
              </a:rPr>
              <a:t> </a:t>
            </a:r>
          </a:p>
          <a:p>
            <a:endParaRPr lang="en-US" altLang="ja-JP" sz="2000" dirty="0">
              <a:latin typeface="Calibri" pitchFamily="34" charset="0"/>
            </a:endParaRPr>
          </a:p>
        </p:txBody>
      </p:sp>
      <p:graphicFrame>
        <p:nvGraphicFramePr>
          <p:cNvPr id="234498" name="Object 4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258888" y="2205038"/>
          <a:ext cx="6553200" cy="903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1074" name="Equation" r:id="rId4" imgW="3314520" imgH="457200" progId="Equation.DSMT4">
                  <p:embed/>
                </p:oleObj>
              </mc:Choice>
              <mc:Fallback>
                <p:oleObj name="Equation" r:id="rId4" imgW="331452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8888" y="2205038"/>
                        <a:ext cx="6553200" cy="9032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499" name="Object 5"/>
          <p:cNvGraphicFramePr>
            <a:graphicFrameLocks noChangeAspect="1"/>
          </p:cNvGraphicFramePr>
          <p:nvPr/>
        </p:nvGraphicFramePr>
        <p:xfrm>
          <a:off x="1846263" y="811213"/>
          <a:ext cx="4752975" cy="700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1075" name="Equation" r:id="rId6" imgW="2933640" imgH="431640" progId="Equation.DSMT4">
                  <p:embed/>
                </p:oleObj>
              </mc:Choice>
              <mc:Fallback>
                <p:oleObj name="Equation" r:id="rId6" imgW="29336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46263" y="811213"/>
                        <a:ext cx="4752975" cy="7000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500" name="Object 6"/>
          <p:cNvGraphicFramePr>
            <a:graphicFrameLocks noChangeAspect="1"/>
          </p:cNvGraphicFramePr>
          <p:nvPr/>
        </p:nvGraphicFramePr>
        <p:xfrm>
          <a:off x="1331913" y="3644900"/>
          <a:ext cx="5881687" cy="776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1076" name="Equation" r:id="rId8" imgW="3174840" imgH="419040" progId="Equation.DSMT4">
                  <p:embed/>
                </p:oleObj>
              </mc:Choice>
              <mc:Fallback>
                <p:oleObj name="Equation" r:id="rId8" imgW="31748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1913" y="3644900"/>
                        <a:ext cx="5881687" cy="776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501" name="Object 7"/>
          <p:cNvGraphicFramePr>
            <a:graphicFrameLocks noChangeAspect="1"/>
          </p:cNvGraphicFramePr>
          <p:nvPr/>
        </p:nvGraphicFramePr>
        <p:xfrm>
          <a:off x="1692275" y="4652963"/>
          <a:ext cx="4826000" cy="671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1077" name="Equation" r:id="rId10" imgW="3288960" imgH="457200" progId="Equation.DSMT4">
                  <p:embed/>
                </p:oleObj>
              </mc:Choice>
              <mc:Fallback>
                <p:oleObj name="Equation" r:id="rId10" imgW="328896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4652963"/>
                        <a:ext cx="4826000" cy="671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502" name="Object 8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331913" y="5816600"/>
          <a:ext cx="5975350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1078" name="Equation" r:id="rId12" imgW="3187440" imgH="457200" progId="Equation.DSMT4">
                  <p:embed/>
                </p:oleObj>
              </mc:Choice>
              <mc:Fallback>
                <p:oleObj name="Equation" r:id="rId12" imgW="318744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1913" y="5816600"/>
                        <a:ext cx="5975350" cy="857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7801" name="Rectangle 9"/>
          <p:cNvSpPr>
            <a:spLocks noChangeArrowheads="1"/>
          </p:cNvSpPr>
          <p:nvPr/>
        </p:nvSpPr>
        <p:spPr bwMode="auto">
          <a:xfrm>
            <a:off x="6948488" y="3284538"/>
            <a:ext cx="12255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3300"/>
                </a:solidFill>
                <a:latin typeface="Arial Unicode MS"/>
                <a:ea typeface="Arial Unicode MS"/>
                <a:cs typeface="Arial Unicode MS"/>
              </a:rPr>
              <a:t>fluctuation</a:t>
            </a:r>
          </a:p>
        </p:txBody>
      </p:sp>
      <p:pic>
        <p:nvPicPr>
          <p:cNvPr id="417802" name="Picture 1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 rot="1194521">
            <a:off x="6527800" y="3070225"/>
            <a:ext cx="487363" cy="376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7803" name="Picture 11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 rot="-1956045">
            <a:off x="5219700" y="3068638"/>
            <a:ext cx="465138" cy="303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7804" name="Rectangle 12"/>
          <p:cNvSpPr>
            <a:spLocks noChangeArrowheads="1"/>
          </p:cNvSpPr>
          <p:nvPr/>
        </p:nvSpPr>
        <p:spPr bwMode="auto">
          <a:xfrm>
            <a:off x="4140200" y="3284538"/>
            <a:ext cx="194468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3333FF"/>
                </a:solidFill>
                <a:latin typeface="Arial Unicode MS"/>
                <a:ea typeface="Arial Unicode MS"/>
                <a:cs typeface="Arial Unicode MS"/>
              </a:rPr>
              <a:t>dissipation</a:t>
            </a:r>
          </a:p>
        </p:txBody>
      </p:sp>
      <p:sp>
        <p:nvSpPr>
          <p:cNvPr id="234509" name="正方形/長方形 12"/>
          <p:cNvSpPr>
            <a:spLocks noChangeArrowheads="1"/>
          </p:cNvSpPr>
          <p:nvPr/>
        </p:nvSpPr>
        <p:spPr bwMode="auto">
          <a:xfrm>
            <a:off x="5127625" y="1600200"/>
            <a:ext cx="37687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(Caldeira and Leggett,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6"/>
              </a:rPr>
              <a:t>(Physica 1983)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7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7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178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178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17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17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7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17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7801" grpId="0"/>
      <p:bldP spid="417804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/>
          <p:cNvSpPr>
            <a:spLocks noGrp="1" noChangeArrowheads="1"/>
          </p:cNvSpPr>
          <p:nvPr>
            <p:ph type="title"/>
          </p:nvPr>
        </p:nvSpPr>
        <p:spPr>
          <a:xfrm>
            <a:off x="571500" y="428625"/>
            <a:ext cx="8229600" cy="10668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Example</a:t>
            </a:r>
            <a:r>
              <a:rPr lang="ja-JP" altLang="en-US" sz="3600" dirty="0"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：</a:t>
            </a:r>
            <a:r>
              <a:rPr lang="en-US" altLang="ja-JP" sz="3600" dirty="0" err="1"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anharmonicity</a:t>
            </a:r>
            <a:endParaRPr lang="en-US" altLang="ja-JP" sz="3600" dirty="0">
              <a:effectLst>
                <a:outerShdw blurRad="38100" dist="38100" dir="2700000" algn="tl">
                  <a:srgbClr val="C0C0C0"/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10946" name="Object 2"/>
          <p:cNvGraphicFramePr>
            <a:graphicFrameLocks noChangeAspect="1"/>
          </p:cNvGraphicFramePr>
          <p:nvPr/>
        </p:nvGraphicFramePr>
        <p:xfrm>
          <a:off x="611188" y="1268413"/>
          <a:ext cx="3311525" cy="2725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098" name="描画 " r:id="rId4" imgW="7791480" imgH="10077480" progId="">
                  <p:embed/>
                </p:oleObj>
              </mc:Choice>
              <mc:Fallback>
                <p:oleObj name="描画 " r:id="rId4" imgW="7791480" imgH="1007748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1188" y="1268413"/>
                        <a:ext cx="3311525" cy="27257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0947" name="Object 3"/>
          <p:cNvGraphicFramePr>
            <a:graphicFrameLocks noChangeAspect="1"/>
          </p:cNvGraphicFramePr>
          <p:nvPr/>
        </p:nvGraphicFramePr>
        <p:xfrm>
          <a:off x="4921250" y="1963738"/>
          <a:ext cx="2743200" cy="939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099" name="Equation" r:id="rId6" imgW="2743200" imgH="939600" progId="Equation.DSMT4">
                  <p:embed/>
                </p:oleObj>
              </mc:Choice>
              <mc:Fallback>
                <p:oleObj name="Equation" r:id="rId6" imgW="2743200" imgH="939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1250" y="1963738"/>
                        <a:ext cx="2743200" cy="939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0948" name="Object 4"/>
          <p:cNvGraphicFramePr>
            <a:graphicFrameLocks noChangeAspect="1"/>
          </p:cNvGraphicFramePr>
          <p:nvPr/>
        </p:nvGraphicFramePr>
        <p:xfrm>
          <a:off x="4830763" y="3409950"/>
          <a:ext cx="3160712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100" name="Equation" r:id="rId8" imgW="3162240" imgH="736560" progId="Equation.DSMT4">
                  <p:embed/>
                </p:oleObj>
              </mc:Choice>
              <mc:Fallback>
                <p:oleObj name="Equation" r:id="rId8" imgW="3162240" imgH="736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30763" y="3409950"/>
                        <a:ext cx="3160712" cy="736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0952" name="Text Box 6"/>
          <p:cNvSpPr txBox="1">
            <a:spLocks noChangeArrowheads="1"/>
          </p:cNvSpPr>
          <p:nvPr/>
        </p:nvSpPr>
        <p:spPr bwMode="auto">
          <a:xfrm>
            <a:off x="4067175" y="1349375"/>
            <a:ext cx="248443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 dirty="0">
                <a:solidFill>
                  <a:srgbClr val="000066"/>
                </a:solidFill>
                <a:latin typeface="Arial Unicode MS"/>
                <a:ea typeface="Arial Unicode MS"/>
                <a:cs typeface="Arial Unicode MS"/>
              </a:rPr>
              <a:t>1) Harmonic</a:t>
            </a:r>
          </a:p>
        </p:txBody>
      </p:sp>
      <p:sp>
        <p:nvSpPr>
          <p:cNvPr id="210953" name="Text Box 7"/>
          <p:cNvSpPr txBox="1">
            <a:spLocks noChangeArrowheads="1"/>
          </p:cNvSpPr>
          <p:nvPr/>
        </p:nvSpPr>
        <p:spPr bwMode="auto">
          <a:xfrm>
            <a:off x="4140200" y="2924175"/>
            <a:ext cx="208915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solidFill>
                  <a:srgbClr val="FF66FF"/>
                </a:solidFill>
                <a:latin typeface="Arial Unicode MS"/>
                <a:ea typeface="Arial Unicode MS"/>
                <a:cs typeface="Arial Unicode MS"/>
              </a:rPr>
              <a:t>2) Morse</a:t>
            </a:r>
          </a:p>
        </p:txBody>
      </p:sp>
      <p:sp>
        <p:nvSpPr>
          <p:cNvPr id="210954" name="Text Box 9"/>
          <p:cNvSpPr txBox="1">
            <a:spLocks noChangeArrowheads="1"/>
          </p:cNvSpPr>
          <p:nvPr/>
        </p:nvSpPr>
        <p:spPr bwMode="auto">
          <a:xfrm>
            <a:off x="700088" y="4387850"/>
            <a:ext cx="51212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dirty="0">
                <a:latin typeface="Arial Unicode MS"/>
                <a:ea typeface="Arial Unicode MS"/>
                <a:cs typeface="Arial Unicode MS"/>
              </a:rPr>
              <a:t>Quantum Fokker-Planck</a:t>
            </a:r>
          </a:p>
        </p:txBody>
      </p:sp>
      <p:sp>
        <p:nvSpPr>
          <p:cNvPr id="210955" name="Text Box 10"/>
          <p:cNvSpPr txBox="1">
            <a:spLocks noChangeArrowheads="1"/>
          </p:cNvSpPr>
          <p:nvPr/>
        </p:nvSpPr>
        <p:spPr bwMode="auto">
          <a:xfrm>
            <a:off x="704850" y="6197600"/>
            <a:ext cx="39703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(white noise at high temperature)</a:t>
            </a:r>
          </a:p>
        </p:txBody>
      </p:sp>
      <p:graphicFrame>
        <p:nvGraphicFramePr>
          <p:cNvPr id="210949" name="Object 5"/>
          <p:cNvGraphicFramePr>
            <a:graphicFrameLocks noGrp="1" noChangeAspect="1"/>
          </p:cNvGraphicFramePr>
          <p:nvPr>
            <p:ph idx="1"/>
          </p:nvPr>
        </p:nvGraphicFramePr>
        <p:xfrm>
          <a:off x="1117600" y="5084763"/>
          <a:ext cx="7127875" cy="984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2101" name="Equation" r:id="rId10" imgW="3314520" imgH="457200" progId="Equation.DSMT4">
                  <p:embed/>
                </p:oleObj>
              </mc:Choice>
              <mc:Fallback>
                <p:oleObj name="Equation" r:id="rId10" imgW="331452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7600" y="5084763"/>
                        <a:ext cx="7127875" cy="984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80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357188" y="642938"/>
            <a:ext cx="8291512" cy="5865812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400" dirty="0" smtClean="0">
                <a:solidFill>
                  <a:srgbClr val="0000CC"/>
                </a:solidFill>
                <a:latin typeface="Arial Unicode MS"/>
                <a:ea typeface="Arial Unicode MS"/>
                <a:cs typeface="Arial Unicode MS"/>
              </a:rPr>
              <a:t>Two-time correlation function (Raman spectroscopy)</a:t>
            </a:r>
          </a:p>
          <a:p>
            <a:pPr eaLnBrk="1" hangingPunct="1">
              <a:buFontTx/>
              <a:buNone/>
            </a:pPr>
            <a:endParaRPr lang="en-US" altLang="ja-JP" sz="2400" dirty="0" smtClean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1000" dirty="0" smtClean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1000" dirty="0" smtClean="0">
              <a:solidFill>
                <a:srgbClr val="0000CC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This can be rewritten in </a:t>
            </a:r>
            <a:r>
              <a:rPr lang="en-US" altLang="ja-JP" sz="2000" dirty="0" smtClean="0">
                <a:solidFill>
                  <a:srgbClr val="008000"/>
                </a:solidFill>
                <a:latin typeface="Arial Unicode MS"/>
                <a:ea typeface="Arial Unicode MS"/>
                <a:cs typeface="Arial Unicode MS"/>
              </a:rPr>
              <a:t>the Wigner representation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 as</a:t>
            </a:r>
          </a:p>
          <a:p>
            <a:pPr eaLnBrk="1" hangingPunct="1">
              <a:buFontTx/>
              <a:buNone/>
            </a:pPr>
            <a:endParaRPr lang="en-US" altLang="ja-JP" sz="2000" dirty="0" smtClean="0"/>
          </a:p>
          <a:p>
            <a:pPr eaLnBrk="1" hangingPunct="1">
              <a:buFontTx/>
              <a:buNone/>
            </a:pPr>
            <a:endParaRPr lang="en-US" altLang="ja-JP" sz="1000" dirty="0" smtClean="0"/>
          </a:p>
          <a:p>
            <a:pPr eaLnBrk="1" hangingPunct="1">
              <a:buFontTx/>
              <a:buNone/>
            </a:pPr>
            <a:endParaRPr lang="en-US" altLang="ja-JP" sz="1000" dirty="0" smtClean="0"/>
          </a:p>
          <a:p>
            <a:pPr eaLnBrk="1" hangingPunct="1">
              <a:buFontTx/>
              <a:buNone/>
            </a:pPr>
            <a:endParaRPr lang="en-US" altLang="ja-JP" sz="1800" baseline="-25000" dirty="0" smtClean="0"/>
          </a:p>
          <a:p>
            <a:pPr eaLnBrk="1" hangingPunct="1">
              <a:buFontTx/>
              <a:buNone/>
            </a:pPr>
            <a:endParaRPr lang="en-US" altLang="ja-JP" sz="1800" dirty="0" smtClean="0"/>
          </a:p>
        </p:txBody>
      </p:sp>
      <p:graphicFrame>
        <p:nvGraphicFramePr>
          <p:cNvPr id="207874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63688" y="1316038"/>
          <a:ext cx="4373562" cy="739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22" name="Equation" r:id="rId4" imgW="2400120" imgH="406080" progId="Equation.DSMT4">
                  <p:embed/>
                </p:oleObj>
              </mc:Choice>
              <mc:Fallback>
                <p:oleObj name="Equation" r:id="rId4" imgW="240012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63688" y="1316038"/>
                        <a:ext cx="4373562" cy="739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7875" name="Object 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519238" y="2876550"/>
          <a:ext cx="4465637" cy="646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23" name="Equation" r:id="rId6" imgW="2984400" imgH="431640" progId="Equation.DSMT4">
                  <p:embed/>
                </p:oleObj>
              </mc:Choice>
              <mc:Fallback>
                <p:oleObj name="Equation" r:id="rId6" imgW="29844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19238" y="2876550"/>
                        <a:ext cx="4465637" cy="6461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7881" name="Rectangle 5"/>
          <p:cNvSpPr>
            <a:spLocks noChangeArrowheads="1"/>
          </p:cNvSpPr>
          <p:nvPr/>
        </p:nvSpPr>
        <p:spPr bwMode="auto">
          <a:xfrm>
            <a:off x="357188" y="3643313"/>
            <a:ext cx="8604250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fontAlgn="ctr">
              <a:spcBef>
                <a:spcPct val="20000"/>
              </a:spcBef>
            </a:pPr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where </a:t>
            </a:r>
            <a:r>
              <a:rPr lang="en-US" altLang="ja-JP" sz="2800" b="1" i="1">
                <a:solidFill>
                  <a:srgbClr val="FF3300"/>
                </a:solidFill>
                <a:latin typeface="Times New Roman" pitchFamily="18" charset="0"/>
                <a:ea typeface="Arial Unicode MS"/>
                <a:cs typeface="Times New Roman" pitchFamily="18" charset="0"/>
              </a:rPr>
              <a:t>A</a:t>
            </a:r>
            <a:r>
              <a:rPr lang="en-US" altLang="ja-JP" sz="280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and  </a:t>
            </a:r>
            <a:r>
              <a:rPr lang="en-US" altLang="ja-JP" sz="2800" b="1" i="1">
                <a:solidFill>
                  <a:srgbClr val="FF3300"/>
                </a:solidFill>
                <a:latin typeface="Times New Roman" pitchFamily="18" charset="0"/>
                <a:ea typeface="Arial Unicode MS"/>
                <a:cs typeface="Arial Unicode MS"/>
              </a:rPr>
              <a:t>X</a:t>
            </a:r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   stand for the operators        and </a:t>
            </a:r>
            <a:endParaRPr lang="en-US" altLang="ja-JP">
              <a:solidFill>
                <a:srgbClr val="CC3300"/>
              </a:solidFill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CC3300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0000CC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0000CC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0000CC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0000CC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solidFill>
                <a:srgbClr val="0000CC"/>
              </a:solidFill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 baseline="-25000">
              <a:latin typeface="Georgia" pitchFamily="18" charset="0"/>
              <a:ea typeface="HG明朝B"/>
              <a:cs typeface="HG明朝B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>
              <a:latin typeface="Georgia" pitchFamily="18" charset="0"/>
              <a:ea typeface="HG明朝B"/>
              <a:cs typeface="HG明朝B"/>
            </a:endParaRPr>
          </a:p>
        </p:txBody>
      </p:sp>
      <p:graphicFrame>
        <p:nvGraphicFramePr>
          <p:cNvPr id="207876" name="Object 5"/>
          <p:cNvGraphicFramePr>
            <a:graphicFrameLocks noChangeAspect="1"/>
          </p:cNvGraphicFramePr>
          <p:nvPr/>
        </p:nvGraphicFramePr>
        <p:xfrm>
          <a:off x="6138863" y="3660775"/>
          <a:ext cx="1731962" cy="511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24" name="Equation" r:id="rId8" imgW="774360" imgH="228600" progId="Equation.DSMT4">
                  <p:embed/>
                </p:oleObj>
              </mc:Choice>
              <mc:Fallback>
                <p:oleObj name="Equation" r:id="rId8" imgW="77436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8863" y="3660775"/>
                        <a:ext cx="1731962" cy="511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7877" name="Object 7"/>
          <p:cNvGraphicFramePr>
            <a:graphicFrameLocks noChangeAspect="1"/>
          </p:cNvGraphicFramePr>
          <p:nvPr/>
        </p:nvGraphicFramePr>
        <p:xfrm>
          <a:off x="7135813" y="1290638"/>
          <a:ext cx="1465262" cy="1728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25" name="ビットマップ イメージ" r:id="rId10" imgW="1638529" imgH="1933333" progId="Paint.Picture">
                  <p:embed/>
                </p:oleObj>
              </mc:Choice>
              <mc:Fallback>
                <p:oleObj name="ビットマップ イメージ" r:id="rId10" imgW="1638529" imgH="1933333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35813" y="1290638"/>
                        <a:ext cx="1465262" cy="1728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7878" name="Object 6"/>
          <p:cNvGraphicFramePr>
            <a:graphicFrameLocks noChangeAspect="1"/>
          </p:cNvGraphicFramePr>
          <p:nvPr/>
        </p:nvGraphicFramePr>
        <p:xfrm>
          <a:off x="5165725" y="3783013"/>
          <a:ext cx="368300" cy="339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26" name="Equation" r:id="rId12" imgW="164880" imgH="152280" progId="Equation.DSMT4">
                  <p:embed/>
                </p:oleObj>
              </mc:Choice>
              <mc:Fallback>
                <p:oleObj name="Equation" r:id="rId12" imgW="164880" imgH="152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65725" y="3783013"/>
                        <a:ext cx="368300" cy="339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Text Box 12"/>
          <p:cNvSpPr txBox="1">
            <a:spLocks noChangeArrowheads="1"/>
          </p:cNvSpPr>
          <p:nvPr/>
        </p:nvSpPr>
        <p:spPr bwMode="auto">
          <a:xfrm>
            <a:off x="7666038" y="1736725"/>
            <a:ext cx="395287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pic>
        <p:nvPicPr>
          <p:cNvPr id="207883" name="Picture 17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31838" y="4260850"/>
            <a:ext cx="7562850" cy="2314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6" name="Rectangle 2"/>
          <p:cNvSpPr>
            <a:spLocks noGrp="1" noChangeArrowheads="1"/>
          </p:cNvSpPr>
          <p:nvPr>
            <p:ph type="title"/>
          </p:nvPr>
        </p:nvSpPr>
        <p:spPr>
          <a:xfrm>
            <a:off x="568325" y="284163"/>
            <a:ext cx="3236913" cy="1143000"/>
          </a:xfrm>
        </p:spPr>
        <p:txBody>
          <a:bodyPr/>
          <a:lstStyle/>
          <a:p>
            <a:pPr eaLnBrk="1" hangingPunct="1"/>
            <a:r>
              <a:rPr lang="en-US" altLang="ja-JP" sz="4000" smtClean="0">
                <a:latin typeface="Arial Unicode MS"/>
                <a:ea typeface="Arial Unicode MS"/>
                <a:cs typeface="Arial Unicode MS"/>
              </a:rPr>
              <a:t>1D Raman</a:t>
            </a:r>
          </a:p>
        </p:txBody>
      </p:sp>
      <p:graphicFrame>
        <p:nvGraphicFramePr>
          <p:cNvPr id="211970" name="Object 2"/>
          <p:cNvGraphicFramePr>
            <a:graphicFrameLocks noChangeAspect="1"/>
          </p:cNvGraphicFramePr>
          <p:nvPr/>
        </p:nvGraphicFramePr>
        <p:xfrm>
          <a:off x="4859338" y="404813"/>
          <a:ext cx="4046537" cy="6191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146" name="ビットマップ イメージ" r:id="rId4" imgW="31495238" imgH="45400000" progId="Paint.Picture">
                  <p:embed/>
                </p:oleObj>
              </mc:Choice>
              <mc:Fallback>
                <p:oleObj name="ビットマップ イメージ" r:id="rId4" imgW="31495238" imgH="4540000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9338" y="404813"/>
                        <a:ext cx="4046537" cy="6191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971" name="Object 3"/>
          <p:cNvGraphicFramePr>
            <a:graphicFrameLocks noChangeAspect="1"/>
          </p:cNvGraphicFramePr>
          <p:nvPr/>
        </p:nvGraphicFramePr>
        <p:xfrm>
          <a:off x="1187450" y="981075"/>
          <a:ext cx="2808288" cy="2409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147" name="描画 " r:id="rId6" imgW="3200400" imgH="2743200" progId="">
                  <p:embed/>
                </p:oleObj>
              </mc:Choice>
              <mc:Fallback>
                <p:oleObj name="描画 " r:id="rId6" imgW="3200400" imgH="274320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7450" y="981075"/>
                        <a:ext cx="2808288" cy="2409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972" name="Object 4"/>
          <p:cNvGraphicFramePr>
            <a:graphicFrameLocks noChangeAspect="1"/>
          </p:cNvGraphicFramePr>
          <p:nvPr/>
        </p:nvGraphicFramePr>
        <p:xfrm>
          <a:off x="763588" y="4221163"/>
          <a:ext cx="3794125" cy="1282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148" name="Equation" r:id="rId8" imgW="3797280" imgH="1282680" progId="Equation.DSMT4">
                  <p:embed/>
                </p:oleObj>
              </mc:Choice>
              <mc:Fallback>
                <p:oleObj name="Equation" r:id="rId8" imgW="3797280" imgH="1282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3588" y="4221163"/>
                        <a:ext cx="3794125" cy="1282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973" name="Object 5"/>
          <p:cNvGraphicFramePr>
            <a:graphicFrameLocks noChangeAspect="1"/>
          </p:cNvGraphicFramePr>
          <p:nvPr/>
        </p:nvGraphicFramePr>
        <p:xfrm>
          <a:off x="830263" y="5883275"/>
          <a:ext cx="38703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149" name="Equation" r:id="rId10" imgW="3873240" imgH="431640" progId="Equation.DSMT4">
                  <p:embed/>
                </p:oleObj>
              </mc:Choice>
              <mc:Fallback>
                <p:oleObj name="Equation" r:id="rId10" imgW="38732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0263" y="5883275"/>
                        <a:ext cx="3870325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1977" name="Text Box 7"/>
          <p:cNvSpPr txBox="1">
            <a:spLocks noChangeArrowheads="1"/>
          </p:cNvSpPr>
          <p:nvPr/>
        </p:nvSpPr>
        <p:spPr bwMode="auto">
          <a:xfrm>
            <a:off x="468313" y="3429000"/>
            <a:ext cx="38258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2body correlation func.</a:t>
            </a:r>
          </a:p>
        </p:txBody>
      </p:sp>
      <p:graphicFrame>
        <p:nvGraphicFramePr>
          <p:cNvPr id="211974" name="Object 6"/>
          <p:cNvGraphicFramePr>
            <a:graphicFrameLocks noChangeAspect="1"/>
          </p:cNvGraphicFramePr>
          <p:nvPr/>
        </p:nvGraphicFramePr>
        <p:xfrm>
          <a:off x="2476500" y="2044700"/>
          <a:ext cx="2286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150" name="Equation" r:id="rId12" imgW="228600" imgH="482400" progId="Equation.DSMT4">
                  <p:embed/>
                </p:oleObj>
              </mc:Choice>
              <mc:Fallback>
                <p:oleObj name="Equation" r:id="rId12" imgW="22860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76500" y="2044700"/>
                        <a:ext cx="228600" cy="482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05" name="Rectangle 2"/>
          <p:cNvSpPr>
            <a:spLocks noGrp="1" noChangeArrowheads="1"/>
          </p:cNvSpPr>
          <p:nvPr>
            <p:ph type="title"/>
          </p:nvPr>
        </p:nvSpPr>
        <p:spPr>
          <a:xfrm>
            <a:off x="844550" y="301625"/>
            <a:ext cx="3482975" cy="1143000"/>
          </a:xfrm>
        </p:spPr>
        <p:txBody>
          <a:bodyPr/>
          <a:lstStyle/>
          <a:p>
            <a:pPr algn="l" eaLnBrk="1" hangingPunct="1"/>
            <a:r>
              <a:rPr lang="en-US" altLang="ja-JP" sz="4000" smtClean="0">
                <a:latin typeface="Arial Unicode MS"/>
              </a:rPr>
              <a:t>2D Raman</a:t>
            </a:r>
          </a:p>
        </p:txBody>
      </p:sp>
      <p:graphicFrame>
        <p:nvGraphicFramePr>
          <p:cNvPr id="212994" name="Object 2"/>
          <p:cNvGraphicFramePr>
            <a:graphicFrameLocks noGrp="1" noChangeAspect="1"/>
          </p:cNvGraphicFramePr>
          <p:nvPr>
            <p:ph sz="half" idx="1"/>
          </p:nvPr>
        </p:nvGraphicFramePr>
        <p:xfrm>
          <a:off x="4868863" y="919163"/>
          <a:ext cx="3646487" cy="4329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170" name="ビットマップ イメージ" r:id="rId4" imgW="30428571" imgH="36114286" progId="Paint.Picture">
                  <p:embed/>
                </p:oleObj>
              </mc:Choice>
              <mc:Fallback>
                <p:oleObj name="ビットマップ イメージ" r:id="rId4" imgW="30428571" imgH="36114286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68863" y="919163"/>
                        <a:ext cx="3646487" cy="4329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2995" name="Object 3"/>
          <p:cNvGraphicFramePr>
            <a:graphicFrameLocks noChangeAspect="1"/>
          </p:cNvGraphicFramePr>
          <p:nvPr/>
        </p:nvGraphicFramePr>
        <p:xfrm>
          <a:off x="1116013" y="1557338"/>
          <a:ext cx="3095625" cy="2654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171" name="描画 " r:id="rId6" imgW="3200400" imgH="2743200" progId="">
                  <p:embed/>
                </p:oleObj>
              </mc:Choice>
              <mc:Fallback>
                <p:oleObj name="描画 " r:id="rId6" imgW="3200400" imgH="274320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1557338"/>
                        <a:ext cx="3095625" cy="2654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564" name="Object 4"/>
          <p:cNvGraphicFramePr>
            <a:graphicFrameLocks noChangeAspect="1"/>
          </p:cNvGraphicFramePr>
          <p:nvPr/>
        </p:nvGraphicFramePr>
        <p:xfrm>
          <a:off x="992188" y="5364163"/>
          <a:ext cx="5959475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172" name="Equation" r:id="rId8" imgW="5956200" imgH="609480" progId="Equation.DSMT4">
                  <p:embed/>
                </p:oleObj>
              </mc:Choice>
              <mc:Fallback>
                <p:oleObj name="Equation" r:id="rId8" imgW="595620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2188" y="5364163"/>
                        <a:ext cx="5959475" cy="609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3006" name="Text Box 6"/>
          <p:cNvSpPr txBox="1">
            <a:spLocks noChangeArrowheads="1"/>
          </p:cNvSpPr>
          <p:nvPr/>
        </p:nvSpPr>
        <p:spPr bwMode="auto">
          <a:xfrm>
            <a:off x="744538" y="4360863"/>
            <a:ext cx="4327525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>
                <a:solidFill>
                  <a:schemeClr val="hlink"/>
                </a:solidFill>
                <a:latin typeface="Arial Unicode MS"/>
                <a:ea typeface="Arial Unicode MS"/>
                <a:cs typeface="Arial Unicode MS"/>
              </a:rPr>
              <a:t>3body correlation func.</a:t>
            </a:r>
          </a:p>
        </p:txBody>
      </p:sp>
      <p:graphicFrame>
        <p:nvGraphicFramePr>
          <p:cNvPr id="194574" name="Object 6"/>
          <p:cNvGraphicFramePr>
            <a:graphicFrameLocks noGrp="1" noChangeAspect="1"/>
          </p:cNvGraphicFramePr>
          <p:nvPr>
            <p:ph sz="half" idx="2"/>
          </p:nvPr>
        </p:nvGraphicFramePr>
        <p:xfrm>
          <a:off x="984250" y="5348288"/>
          <a:ext cx="5761038" cy="614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173" name="Equation" r:id="rId10" imgW="5715000" imgH="609480" progId="Equation.DSMT4">
                  <p:embed/>
                </p:oleObj>
              </mc:Choice>
              <mc:Fallback>
                <p:oleObj name="Equation" r:id="rId10" imgW="571500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4250" y="5348288"/>
                        <a:ext cx="5761038" cy="6143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7"/>
          <p:cNvGraphicFramePr>
            <a:graphicFrameLocks noChangeAspect="1"/>
          </p:cNvGraphicFramePr>
          <p:nvPr/>
        </p:nvGraphicFramePr>
        <p:xfrm>
          <a:off x="977900" y="5348288"/>
          <a:ext cx="6554788" cy="639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174" name="Equation" r:id="rId12" imgW="6502320" imgH="634680" progId="Equation.DSMT4">
                  <p:embed/>
                </p:oleObj>
              </mc:Choice>
              <mc:Fallback>
                <p:oleObj name="Equation" r:id="rId12" imgW="6502320" imgH="634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7900" y="5348288"/>
                        <a:ext cx="6554788" cy="6397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000" name="Object 5"/>
          <p:cNvGraphicFramePr>
            <a:graphicFrameLocks noChangeAspect="1"/>
          </p:cNvGraphicFramePr>
          <p:nvPr/>
        </p:nvGraphicFramePr>
        <p:xfrm>
          <a:off x="2979738" y="6107113"/>
          <a:ext cx="39592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175" name="Equation" r:id="rId14" imgW="3962160" imgH="431640" progId="Equation.DSMT4">
                  <p:embed/>
                </p:oleObj>
              </mc:Choice>
              <mc:Fallback>
                <p:oleObj name="Equation" r:id="rId14" imgW="39621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79738" y="6107113"/>
                        <a:ext cx="3959225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002" name="Object 10"/>
          <p:cNvGraphicFramePr>
            <a:graphicFrameLocks noChangeAspect="1"/>
          </p:cNvGraphicFramePr>
          <p:nvPr/>
        </p:nvGraphicFramePr>
        <p:xfrm>
          <a:off x="2093913" y="2714625"/>
          <a:ext cx="2286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176" name="Equation" r:id="rId16" imgW="228600" imgH="482400" progId="Equation.DSMT4">
                  <p:embed/>
                </p:oleObj>
              </mc:Choice>
              <mc:Fallback>
                <p:oleObj name="Equation" r:id="rId16" imgW="22860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93913" y="2714625"/>
                        <a:ext cx="228600" cy="482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003" name="Object 11"/>
          <p:cNvGraphicFramePr>
            <a:graphicFrameLocks noChangeAspect="1"/>
          </p:cNvGraphicFramePr>
          <p:nvPr/>
        </p:nvGraphicFramePr>
        <p:xfrm>
          <a:off x="3100388" y="2732088"/>
          <a:ext cx="2667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5177" name="Equation" r:id="rId18" imgW="266400" imgH="482400" progId="Equation.DSMT4">
                  <p:embed/>
                </p:oleObj>
              </mc:Choice>
              <mc:Fallback>
                <p:oleObj name="Equation" r:id="rId18" imgW="26640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00388" y="2732088"/>
                        <a:ext cx="266700" cy="482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3007" name="正方形/長方形 12"/>
          <p:cNvSpPr>
            <a:spLocks noChangeArrowheads="1"/>
          </p:cNvSpPr>
          <p:nvPr/>
        </p:nvSpPr>
        <p:spPr bwMode="auto">
          <a:xfrm>
            <a:off x="5338763" y="623888"/>
            <a:ext cx="265008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0"/>
              </a:rPr>
              <a:t>CP 233, 217 (1998).</a:t>
            </a:r>
            <a:endParaRPr lang="en-US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1945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4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1945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4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7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1041400" y="1576388"/>
            <a:ext cx="2873375" cy="300037"/>
          </a:xfrm>
        </p:spPr>
        <p:txBody>
          <a:bodyPr rtlCol="0">
            <a:normAutofit fontScale="25000" lnSpcReduction="20000"/>
          </a:bodyPr>
          <a:lstStyle/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r>
              <a:rPr lang="en-US" altLang="ja-JP" sz="8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model Hamiltonian 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2800" dirty="0" smtClean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r>
              <a:rPr lang="en-US" altLang="ja-JP" sz="700" dirty="0" smtClean="0">
                <a:solidFill>
                  <a:srgbClr val="FF33CC"/>
                </a:solidFill>
              </a:rPr>
              <a:t>                                              </a:t>
            </a:r>
            <a:endParaRPr lang="en-US" altLang="ja-JP" sz="700" dirty="0" smtClean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 smtClean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 smtClean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 smtClean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r>
              <a:rPr lang="en-US" altLang="ja-JP" sz="700" dirty="0" smtClean="0"/>
              <a:t>		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r>
              <a:rPr lang="en-US" altLang="ja-JP" sz="700" dirty="0" smtClean="0"/>
              <a:t>               </a:t>
            </a:r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 smtClean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 smtClean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 smtClean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endParaRPr lang="en-US" altLang="ja-JP" sz="700" dirty="0" smtClean="0"/>
          </a:p>
          <a:p>
            <a:pPr eaLnBrk="1" fontAlgn="auto" hangingPunct="1">
              <a:lnSpc>
                <a:spcPct val="80000"/>
              </a:lnSpc>
              <a:spcAft>
                <a:spcPts val="0"/>
              </a:spcAft>
              <a:buFontTx/>
              <a:buNone/>
              <a:defRPr/>
            </a:pPr>
            <a:r>
              <a:rPr lang="en-US" altLang="ja-JP" sz="700" dirty="0" smtClean="0"/>
              <a:t>                                                 </a:t>
            </a:r>
            <a:endParaRPr lang="en-US" altLang="ja-JP" sz="700" dirty="0" smtClean="0">
              <a:solidFill>
                <a:srgbClr val="CC3300"/>
              </a:solidFill>
            </a:endParaRPr>
          </a:p>
        </p:txBody>
      </p:sp>
      <p:sp>
        <p:nvSpPr>
          <p:cNvPr id="20488" name="Rectangle 3"/>
          <p:cNvSpPr>
            <a:spLocks noGrp="1" noChangeArrowheads="1"/>
          </p:cNvSpPr>
          <p:nvPr>
            <p:ph type="title"/>
          </p:nvPr>
        </p:nvSpPr>
        <p:spPr>
          <a:xfrm>
            <a:off x="604838" y="412750"/>
            <a:ext cx="8197850" cy="561975"/>
          </a:xfrm>
        </p:spPr>
        <p:txBody>
          <a:bodyPr rtlCol="0">
            <a:no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2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Hamiltonian for vibrational spectroscopy </a:t>
            </a:r>
          </a:p>
        </p:txBody>
      </p:sp>
      <p:graphicFrame>
        <p:nvGraphicFramePr>
          <p:cNvPr id="17715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198563" y="1989138"/>
          <a:ext cx="6900862" cy="1314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6194" name="Equation" r:id="rId4" imgW="3200400" imgH="609480" progId="Equation.DSMT4">
                  <p:embed/>
                </p:oleObj>
              </mc:Choice>
              <mc:Fallback>
                <p:oleObj name="Equation" r:id="rId4" imgW="320040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8563" y="1989138"/>
                        <a:ext cx="6900862" cy="1314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9573" name="Object 5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3500438" y="4143375"/>
          <a:ext cx="5048250" cy="720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6195" name="Equation" r:id="rId6" imgW="1955520" imgH="279360" progId="Equation.DSMT4">
                  <p:embed/>
                </p:oleObj>
              </mc:Choice>
              <mc:Fallback>
                <p:oleObj name="Equation" r:id="rId6" imgW="195552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0438" y="4143375"/>
                        <a:ext cx="5048250" cy="720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7161" name="Line 6"/>
          <p:cNvSpPr>
            <a:spLocks noChangeShapeType="1"/>
          </p:cNvSpPr>
          <p:nvPr/>
        </p:nvSpPr>
        <p:spPr bwMode="auto">
          <a:xfrm>
            <a:off x="4067175" y="3357563"/>
            <a:ext cx="3816350" cy="0"/>
          </a:xfrm>
          <a:prstGeom prst="line">
            <a:avLst/>
          </a:prstGeom>
          <a:noFill/>
          <a:ln w="25400" cap="rnd">
            <a:solidFill>
              <a:srgbClr val="FF00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109575" name="Object 7"/>
          <p:cNvGraphicFramePr>
            <a:graphicFrameLocks noChangeAspect="1"/>
          </p:cNvGraphicFramePr>
          <p:nvPr/>
        </p:nvGraphicFramePr>
        <p:xfrm>
          <a:off x="6372225" y="3429000"/>
          <a:ext cx="719138" cy="531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6196" name="ビットマップ イメージ" r:id="rId8" imgW="4791744" imgH="3543795" progId="Paint.Picture">
                  <p:embed/>
                </p:oleObj>
              </mc:Choice>
              <mc:Fallback>
                <p:oleObj name="ビットマップ イメージ" r:id="rId8" imgW="4791744" imgH="3543795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72225" y="3429000"/>
                        <a:ext cx="719138" cy="531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9576" name="Text Box 8"/>
          <p:cNvSpPr txBox="1">
            <a:spLocks noChangeArrowheads="1"/>
          </p:cNvSpPr>
          <p:nvPr/>
        </p:nvSpPr>
        <p:spPr bwMode="auto">
          <a:xfrm>
            <a:off x="5834063" y="4929188"/>
            <a:ext cx="40322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LL  +  SL  interactions</a:t>
            </a:r>
          </a:p>
        </p:txBody>
      </p:sp>
      <p:sp>
        <p:nvSpPr>
          <p:cNvPr id="177163" name="Rectangle 10"/>
          <p:cNvSpPr>
            <a:spLocks noChangeArrowheads="1"/>
          </p:cNvSpPr>
          <p:nvPr/>
        </p:nvSpPr>
        <p:spPr bwMode="auto">
          <a:xfrm>
            <a:off x="2625725" y="3573463"/>
            <a:ext cx="719138" cy="427037"/>
          </a:xfrm>
          <a:prstGeom prst="rect">
            <a:avLst/>
          </a:prstGeom>
          <a:solidFill>
            <a:schemeClr val="bg1"/>
          </a:solidFill>
          <a:ln w="25400">
            <a:noFill/>
            <a:miter lim="800000"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pic>
        <p:nvPicPr>
          <p:cNvPr id="109579" name="Picture 11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2143125" y="3000375"/>
            <a:ext cx="719138" cy="531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09580" name="Object 12"/>
          <p:cNvGraphicFramePr>
            <a:graphicFrameLocks noChangeAspect="1"/>
          </p:cNvGraphicFramePr>
          <p:nvPr/>
        </p:nvGraphicFramePr>
        <p:xfrm>
          <a:off x="714375" y="5786438"/>
          <a:ext cx="2803525" cy="6397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6197" name="Equation" r:id="rId11" imgW="1002960" imgH="228600" progId="Equation.DSMT4">
                  <p:embed/>
                </p:oleObj>
              </mc:Choice>
              <mc:Fallback>
                <p:oleObj name="Equation" r:id="rId11" imgW="100296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375" y="5786438"/>
                        <a:ext cx="2803525" cy="6397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9582" name="Object 14"/>
          <p:cNvGraphicFramePr>
            <a:graphicFrameLocks noChangeAspect="1"/>
          </p:cNvGraphicFramePr>
          <p:nvPr/>
        </p:nvGraphicFramePr>
        <p:xfrm>
          <a:off x="7358063" y="4143375"/>
          <a:ext cx="1219200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6198" name="Equation" r:id="rId13" imgW="330120" imgH="203040" progId="Equation.DSMT4">
                  <p:embed/>
                </p:oleObj>
              </mc:Choice>
              <mc:Fallback>
                <p:oleObj name="Equation" r:id="rId13" imgW="33012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8063" y="4143375"/>
                        <a:ext cx="1219200" cy="7493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7165" name="Rectangle 15"/>
          <p:cNvSpPr>
            <a:spLocks noChangeArrowheads="1"/>
          </p:cNvSpPr>
          <p:nvPr/>
        </p:nvSpPr>
        <p:spPr bwMode="auto">
          <a:xfrm>
            <a:off x="1042988" y="1055688"/>
            <a:ext cx="7740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Stochastic theory (without dissipation,  temperature can not be defined)</a:t>
            </a:r>
          </a:p>
        </p:txBody>
      </p:sp>
      <p:pic>
        <p:nvPicPr>
          <p:cNvPr id="16" name="Picture 38" descr="2006-09-14_22-45-48_anime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000125" y="3714750"/>
            <a:ext cx="1908175" cy="188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6" descr="2006-09-14_22-45-48_anime"/>
          <p:cNvPicPr>
            <a:picLocks noChangeAspect="1" noChangeArrowheads="1" noCrop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000125" y="3714750"/>
            <a:ext cx="1931988" cy="1908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7168" name="正方形/長方形 17"/>
          <p:cNvSpPr>
            <a:spLocks noChangeArrowheads="1"/>
          </p:cNvSpPr>
          <p:nvPr/>
        </p:nvSpPr>
        <p:spPr bwMode="auto">
          <a:xfrm>
            <a:off x="3971925" y="6046788"/>
            <a:ext cx="48625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Kato &amp; YT 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7"/>
              </a:rPr>
              <a:t>JCP</a:t>
            </a:r>
            <a:r>
              <a:rPr lang="en-US" altLang="ja-JP" b="1" dirty="0">
                <a:latin typeface="Times New Roman" pitchFamily="18" charset="0"/>
                <a:cs typeface="Times New Roman" pitchFamily="18" charset="0"/>
                <a:hlinkClick r:id="rId17"/>
              </a:rPr>
              <a:t> 117,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7"/>
              </a:rPr>
              <a:t>6221(2002)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; </a:t>
            </a:r>
            <a:r>
              <a:rPr lang="en-US" altLang="ja-JP" b="1" dirty="0">
                <a:latin typeface="Times New Roman" pitchFamily="18" charset="0"/>
                <a:cs typeface="Times New Roman" pitchFamily="18" charset="0"/>
                <a:hlinkClick r:id="rId18"/>
              </a:rPr>
              <a:t>120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8"/>
              </a:rPr>
              <a:t>,260 (2004).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7169" name="正方形/長方形 18"/>
          <p:cNvSpPr>
            <a:spLocks noChangeArrowheads="1"/>
          </p:cNvSpPr>
          <p:nvPr/>
        </p:nvSpPr>
        <p:spPr bwMode="auto">
          <a:xfrm>
            <a:off x="3951288" y="5722938"/>
            <a:ext cx="45720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Okumura &amp; YT</a:t>
            </a:r>
            <a:r>
              <a:rPr lang="en-US" altLang="ja-JP" i="1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9"/>
              </a:rPr>
              <a:t>PRE. 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19"/>
              </a:rPr>
              <a:t>56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19"/>
              </a:rPr>
              <a:t>, 2747(1997).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09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09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09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09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09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09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57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27038" y="198438"/>
            <a:ext cx="8229600" cy="11430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Second order Response Function</a:t>
            </a:r>
            <a:endParaRPr lang="ja-JP" altLang="en-US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522288" y="1223963"/>
            <a:ext cx="8229600" cy="4525962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800" smtClean="0">
                <a:latin typeface="Arial Unicode MS"/>
                <a:ea typeface="Arial Unicode MS"/>
                <a:cs typeface="Arial Unicode MS"/>
              </a:rPr>
              <a:t>Raman case</a:t>
            </a:r>
          </a:p>
          <a:p>
            <a:pPr eaLnBrk="1" hangingPunct="1">
              <a:buFont typeface="Arial" charset="0"/>
              <a:buNone/>
            </a:pPr>
            <a:endParaRPr lang="en-US" altLang="ja-JP" sz="28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2800" smtClean="0">
                <a:latin typeface="Arial Unicode MS"/>
                <a:ea typeface="Arial Unicode MS"/>
                <a:cs typeface="Arial Unicode MS"/>
              </a:rPr>
              <a:t>Second order in         and  </a:t>
            </a:r>
          </a:p>
          <a:p>
            <a:pPr eaLnBrk="1" hangingPunct="1">
              <a:buFont typeface="Arial" charset="0"/>
              <a:buNone/>
            </a:pPr>
            <a:endParaRPr lang="ja-JP" altLang="en-US" smtClean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6866" name="Object 2"/>
          <p:cNvGraphicFramePr>
            <a:graphicFrameLocks noChangeAspect="1"/>
          </p:cNvGraphicFramePr>
          <p:nvPr/>
        </p:nvGraphicFramePr>
        <p:xfrm>
          <a:off x="2820988" y="1282700"/>
          <a:ext cx="4002087" cy="403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0" name="Equation" r:id="rId4" imgW="4038480" imgH="406080" progId="Equation.DSMT4">
                  <p:embed/>
                </p:oleObj>
              </mc:Choice>
              <mc:Fallback>
                <p:oleObj name="Equation" r:id="rId4" imgW="403848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20988" y="1282700"/>
                        <a:ext cx="4002087" cy="403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1" name="Object 7"/>
          <p:cNvGraphicFramePr>
            <a:graphicFrameLocks noChangeAspect="1"/>
          </p:cNvGraphicFramePr>
          <p:nvPr/>
        </p:nvGraphicFramePr>
        <p:xfrm>
          <a:off x="617538" y="1819275"/>
          <a:ext cx="6070600" cy="1706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1" name="Equation" r:id="rId6" imgW="6070320" imgH="1701720" progId="Equation.DSMT4">
                  <p:embed/>
                </p:oleObj>
              </mc:Choice>
              <mc:Fallback>
                <p:oleObj name="Equation" r:id="rId6" imgW="6070320" imgH="1701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538" y="1819275"/>
                        <a:ext cx="6070600" cy="17065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2" name="Object 8"/>
          <p:cNvGraphicFramePr>
            <a:graphicFrameLocks noChangeAspect="1"/>
          </p:cNvGraphicFramePr>
          <p:nvPr/>
        </p:nvGraphicFramePr>
        <p:xfrm>
          <a:off x="1057275" y="5449888"/>
          <a:ext cx="7302500" cy="1104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2" name="Equation" r:id="rId8" imgW="7302240" imgH="1104840" progId="Equation.DSMT4">
                  <p:embed/>
                </p:oleObj>
              </mc:Choice>
              <mc:Fallback>
                <p:oleObj name="Equation" r:id="rId8" imgW="7302240" imgH="11048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57275" y="5449888"/>
                        <a:ext cx="7302500" cy="1104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3" name="Object 9"/>
          <p:cNvGraphicFramePr>
            <a:graphicFrameLocks noChangeAspect="1"/>
          </p:cNvGraphicFramePr>
          <p:nvPr/>
        </p:nvGraphicFramePr>
        <p:xfrm>
          <a:off x="3284538" y="4856163"/>
          <a:ext cx="4826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3" name="Equation" r:id="rId10" imgW="482400" imgH="431640" progId="Equation.DSMT4">
                  <p:embed/>
                </p:oleObj>
              </mc:Choice>
              <mc:Fallback>
                <p:oleObj name="Equation" r:id="rId10" imgW="4824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84538" y="4856163"/>
                        <a:ext cx="4826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4" name="Object 10"/>
          <p:cNvGraphicFramePr>
            <a:graphicFrameLocks noChangeAspect="1"/>
          </p:cNvGraphicFramePr>
          <p:nvPr/>
        </p:nvGraphicFramePr>
        <p:xfrm>
          <a:off x="4799013" y="4849813"/>
          <a:ext cx="469900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4" name="Equation" r:id="rId12" imgW="469800" imgH="469800" progId="Equation.DSMT4">
                  <p:embed/>
                </p:oleObj>
              </mc:Choice>
              <mc:Fallback>
                <p:oleObj name="Equation" r:id="rId12" imgW="46980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99013" y="4849813"/>
                        <a:ext cx="469900" cy="469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5" name="Object 11"/>
          <p:cNvGraphicFramePr>
            <a:graphicFrameLocks noChangeAspect="1"/>
          </p:cNvGraphicFramePr>
          <p:nvPr/>
        </p:nvGraphicFramePr>
        <p:xfrm>
          <a:off x="1057275" y="4238625"/>
          <a:ext cx="46101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5" name="Equation" r:id="rId14" imgW="4609800" imgH="419040" progId="Equation.DSMT4">
                  <p:embed/>
                </p:oleObj>
              </mc:Choice>
              <mc:Fallback>
                <p:oleObj name="Equation" r:id="rId14" imgW="460980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57275" y="4238625"/>
                        <a:ext cx="4610100" cy="419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Line 9"/>
          <p:cNvSpPr>
            <a:spLocks noChangeShapeType="1"/>
          </p:cNvSpPr>
          <p:nvPr/>
        </p:nvSpPr>
        <p:spPr bwMode="auto">
          <a:xfrm>
            <a:off x="4217988" y="2420938"/>
            <a:ext cx="214312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1" name="Line 9"/>
          <p:cNvSpPr>
            <a:spLocks noChangeShapeType="1"/>
          </p:cNvSpPr>
          <p:nvPr/>
        </p:nvSpPr>
        <p:spPr bwMode="auto">
          <a:xfrm>
            <a:off x="4187825" y="3136900"/>
            <a:ext cx="2143125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2" name="Line 9"/>
          <p:cNvSpPr>
            <a:spLocks noChangeShapeType="1"/>
          </p:cNvSpPr>
          <p:nvPr/>
        </p:nvSpPr>
        <p:spPr bwMode="auto">
          <a:xfrm flipV="1">
            <a:off x="6324600" y="3946525"/>
            <a:ext cx="1706563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 flipV="1">
            <a:off x="4535488" y="3944938"/>
            <a:ext cx="17653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" name="星 7 13"/>
          <p:cNvSpPr>
            <a:spLocks noChangeAspect="1"/>
          </p:cNvSpPr>
          <p:nvPr/>
        </p:nvSpPr>
        <p:spPr>
          <a:xfrm>
            <a:off x="5186363" y="2349500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5118100" y="3068638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星 7 15"/>
          <p:cNvSpPr>
            <a:spLocks noChangeAspect="1"/>
          </p:cNvSpPr>
          <p:nvPr/>
        </p:nvSpPr>
        <p:spPr>
          <a:xfrm>
            <a:off x="6927850" y="3884613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5508625" y="3873500"/>
            <a:ext cx="142875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6876" name="Object 12"/>
          <p:cNvGraphicFramePr>
            <a:graphicFrameLocks noChangeAspect="1"/>
          </p:cNvGraphicFramePr>
          <p:nvPr/>
        </p:nvGraphicFramePr>
        <p:xfrm>
          <a:off x="4192588" y="1301750"/>
          <a:ext cx="1524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6" name="Equation" r:id="rId16" imgW="152280" imgH="393480" progId="Equation.DSMT4">
                  <p:embed/>
                </p:oleObj>
              </mc:Choice>
              <mc:Fallback>
                <p:oleObj name="Equation" r:id="rId16" imgW="15228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2588" y="1301750"/>
                        <a:ext cx="1524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7" name="Object 13"/>
          <p:cNvGraphicFramePr>
            <a:graphicFrameLocks noChangeAspect="1"/>
          </p:cNvGraphicFramePr>
          <p:nvPr/>
        </p:nvGraphicFramePr>
        <p:xfrm>
          <a:off x="5662613" y="1268413"/>
          <a:ext cx="1524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7" name="Equation" r:id="rId18" imgW="152280" imgH="393480" progId="Equation.DSMT4">
                  <p:embed/>
                </p:oleObj>
              </mc:Choice>
              <mc:Fallback>
                <p:oleObj name="Equation" r:id="rId18" imgW="15228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62613" y="1268413"/>
                        <a:ext cx="1524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6878" name="Object 14"/>
          <p:cNvGraphicFramePr>
            <a:graphicFrameLocks noChangeAspect="1"/>
          </p:cNvGraphicFramePr>
          <p:nvPr/>
        </p:nvGraphicFramePr>
        <p:xfrm>
          <a:off x="617538" y="1820863"/>
          <a:ext cx="8267700" cy="2166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8" name="Equation" r:id="rId20" imgW="8267400" imgH="2158920" progId="Equation.DSMT4">
                  <p:embed/>
                </p:oleObj>
              </mc:Choice>
              <mc:Fallback>
                <p:oleObj name="Equation" r:id="rId20" imgW="8267400" imgH="2158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538" y="1820863"/>
                        <a:ext cx="8267700" cy="2166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6879" name="Picture 15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3409950" y="4695825"/>
            <a:ext cx="3457575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" dur="500"/>
                                        <p:tgtEl>
                                          <p:spTgt spid="368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36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" dur="500"/>
                                        <p:tgtEl>
                                          <p:spTgt spid="368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36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36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36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36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188" name="Picture 1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49433" y="2122942"/>
            <a:ext cx="1466850" cy="1247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78185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792163" y="357188"/>
            <a:ext cx="8351837" cy="1143000"/>
          </a:xfrm>
        </p:spPr>
        <p:txBody>
          <a:bodyPr/>
          <a:lstStyle/>
          <a:p>
            <a:pPr eaLnBrk="1" hangingPunct="1"/>
            <a:r>
              <a:rPr lang="en-US" altLang="ja-JP" sz="3200" dirty="0" smtClean="0">
                <a:latin typeface="Arial Unicode MS"/>
                <a:ea typeface="Arial Unicode MS"/>
                <a:cs typeface="Arial Unicode MS"/>
              </a:rPr>
              <a:t>Oscillator system  vs.   Energy-level system</a:t>
            </a:r>
          </a:p>
        </p:txBody>
      </p:sp>
      <p:sp>
        <p:nvSpPr>
          <p:cNvPr id="18442" name="Text Box 4"/>
          <p:cNvSpPr txBox="1">
            <a:spLocks noChangeArrowheads="1"/>
          </p:cNvSpPr>
          <p:nvPr/>
        </p:nvSpPr>
        <p:spPr bwMode="auto">
          <a:xfrm>
            <a:off x="339725" y="1312863"/>
            <a:ext cx="8280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            LL                                                </a:t>
            </a:r>
            <a:r>
              <a:rPr lang="en-US" altLang="ja-JP" sz="2400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+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2</a:t>
            </a:r>
            <a:endParaRPr lang="en-US" altLang="ja-JP" sz="24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8434" name="Object 6"/>
          <p:cNvGraphicFramePr>
            <a:graphicFrameLocks noChangeAspect="1"/>
          </p:cNvGraphicFramePr>
          <p:nvPr/>
        </p:nvGraphicFramePr>
        <p:xfrm>
          <a:off x="1062038" y="3687763"/>
          <a:ext cx="10541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218" name="Equation" r:id="rId5" imgW="1054080" imgH="495000" progId="Equation.DSMT4">
                  <p:embed/>
                </p:oleObj>
              </mc:Choice>
              <mc:Fallback>
                <p:oleObj name="Equation" r:id="rId5" imgW="105408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2038" y="3687763"/>
                        <a:ext cx="1054100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5" name="Object 7"/>
          <p:cNvGraphicFramePr>
            <a:graphicFrameLocks noChangeAspect="1"/>
          </p:cNvGraphicFramePr>
          <p:nvPr/>
        </p:nvGraphicFramePr>
        <p:xfrm>
          <a:off x="3148013" y="3544888"/>
          <a:ext cx="1193800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219" name="Equation" r:id="rId7" imgW="1193760" imgH="545760" progId="Equation.DSMT4">
                  <p:embed/>
                </p:oleObj>
              </mc:Choice>
              <mc:Fallback>
                <p:oleObj name="Equation" r:id="rId7" imgW="1193760" imgH="5457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8013" y="3544888"/>
                        <a:ext cx="1193800" cy="546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0600" name="Object 8"/>
          <p:cNvGraphicFramePr>
            <a:graphicFrameLocks noChangeAspect="1"/>
          </p:cNvGraphicFramePr>
          <p:nvPr/>
        </p:nvGraphicFramePr>
        <p:xfrm>
          <a:off x="555625" y="4854575"/>
          <a:ext cx="1223963" cy="493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220" name="Equation" r:id="rId9" imgW="1231560" imgH="495000" progId="Equation.DSMT4">
                  <p:embed/>
                </p:oleObj>
              </mc:Choice>
              <mc:Fallback>
                <p:oleObj name="Equation" r:id="rId9" imgW="123156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5625" y="4854575"/>
                        <a:ext cx="1223963" cy="4937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7" name="Object 9"/>
          <p:cNvGraphicFramePr>
            <a:graphicFrameLocks noChangeAspect="1"/>
          </p:cNvGraphicFramePr>
          <p:nvPr/>
        </p:nvGraphicFramePr>
        <p:xfrm>
          <a:off x="7613650" y="3616325"/>
          <a:ext cx="11430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221" name="Equation" r:id="rId11" imgW="1218960" imgH="495000" progId="Equation.DSMT4">
                  <p:embed/>
                </p:oleObj>
              </mc:Choice>
              <mc:Fallback>
                <p:oleObj name="Equation" r:id="rId11" imgW="121896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13650" y="3616325"/>
                        <a:ext cx="1143000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8" name="Object 10"/>
          <p:cNvGraphicFramePr>
            <a:graphicFrameLocks noChangeAspect="1"/>
          </p:cNvGraphicFramePr>
          <p:nvPr/>
        </p:nvGraphicFramePr>
        <p:xfrm>
          <a:off x="5087938" y="3613150"/>
          <a:ext cx="2089150" cy="465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222" name="Equation" r:id="rId13" imgW="2793960" imgH="622080" progId="Equation.DSMT4">
                  <p:embed/>
                </p:oleObj>
              </mc:Choice>
              <mc:Fallback>
                <p:oleObj name="Equation" r:id="rId13" imgW="279396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87938" y="3613150"/>
                        <a:ext cx="2089150" cy="465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0603" name="Picture 11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 rot="-1541288">
            <a:off x="3724275" y="4264025"/>
            <a:ext cx="260350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0604" name="Text Box 12"/>
          <p:cNvSpPr txBox="1">
            <a:spLocks noChangeArrowheads="1"/>
          </p:cNvSpPr>
          <p:nvPr/>
        </p:nvSpPr>
        <p:spPr bwMode="auto">
          <a:xfrm>
            <a:off x="4000496" y="5500702"/>
            <a:ext cx="3121036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Similar but </a:t>
            </a:r>
            <a:r>
              <a:rPr lang="en-US" altLang="ja-JP" sz="2400" dirty="0">
                <a:latin typeface="Arial Unicode MS"/>
                <a:ea typeface="Arial Unicode MS"/>
                <a:cs typeface="Arial Unicode MS"/>
              </a:rPr>
              <a:t>different </a:t>
            </a:r>
          </a:p>
        </p:txBody>
      </p:sp>
      <p:graphicFrame>
        <p:nvGraphicFramePr>
          <p:cNvPr id="110605" name="Object 13"/>
          <p:cNvGraphicFramePr>
            <a:graphicFrameLocks noChangeAspect="1"/>
          </p:cNvGraphicFramePr>
          <p:nvPr/>
        </p:nvGraphicFramePr>
        <p:xfrm>
          <a:off x="2643188" y="4884738"/>
          <a:ext cx="3403600" cy="506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7223" name="Equation" r:id="rId16" imgW="3403440" imgH="507960" progId="Equation.DSMT4">
                  <p:embed/>
                </p:oleObj>
              </mc:Choice>
              <mc:Fallback>
                <p:oleObj name="Equation" r:id="rId16" imgW="340344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43188" y="4884738"/>
                        <a:ext cx="3403600" cy="5064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0606" name="Picture 14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2171679">
            <a:off x="1347788" y="4264025"/>
            <a:ext cx="257175" cy="39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47" name="Text Box 15"/>
          <p:cNvSpPr txBox="1">
            <a:spLocks noChangeArrowheads="1"/>
          </p:cNvSpPr>
          <p:nvPr/>
        </p:nvSpPr>
        <p:spPr bwMode="auto">
          <a:xfrm>
            <a:off x="5730875" y="4184650"/>
            <a:ext cx="10795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>
                <a:latin typeface="Calibri" pitchFamily="34" charset="0"/>
              </a:rPr>
              <a:t>(RWA)</a:t>
            </a:r>
          </a:p>
        </p:txBody>
      </p:sp>
      <p:sp>
        <p:nvSpPr>
          <p:cNvPr id="110608" name="Text Box 16"/>
          <p:cNvSpPr txBox="1">
            <a:spLocks noChangeArrowheads="1"/>
          </p:cNvSpPr>
          <p:nvPr/>
        </p:nvSpPr>
        <p:spPr bwMode="auto">
          <a:xfrm>
            <a:off x="285720" y="5500702"/>
            <a:ext cx="2428892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Non RWA form</a:t>
            </a:r>
          </a:p>
          <a:p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(positivity problem)</a:t>
            </a: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19" cstate="print"/>
          <a:srcRect l="52768"/>
          <a:stretch>
            <a:fillRect/>
          </a:stretch>
        </p:blipFill>
        <p:spPr bwMode="auto">
          <a:xfrm>
            <a:off x="2944813" y="2161456"/>
            <a:ext cx="1755775" cy="1165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591911" y="1334408"/>
            <a:ext cx="82804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latin typeface="Calibri" pitchFamily="34" charset="0"/>
              </a:rPr>
              <a:t>                             +              SL                            </a:t>
            </a:r>
            <a:r>
              <a:rPr lang="en-US" altLang="ja-JP" sz="2400" dirty="0" smtClean="0">
                <a:latin typeface="Calibri" pitchFamily="34" charset="0"/>
              </a:rPr>
              <a:t>                    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+    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ja-JP" sz="2400" baseline="30000" dirty="0">
                <a:latin typeface="Times New Roman" pitchFamily="18" charset="0"/>
                <a:cs typeface="Times New Roman" pitchFamily="18" charset="0"/>
              </a:rPr>
              <a:t>*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21" name="正方形/長方形 20"/>
          <p:cNvSpPr>
            <a:spLocks noChangeArrowheads="1"/>
          </p:cNvSpPr>
          <p:nvPr/>
        </p:nvSpPr>
        <p:spPr bwMode="auto">
          <a:xfrm>
            <a:off x="5497286" y="6007554"/>
            <a:ext cx="35052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Steffen &amp; YT,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0"/>
              </a:rPr>
              <a:t>JPSJ 69, 3115(2000).</a:t>
            </a:r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&amp; Steffen,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1"/>
              </a:rPr>
              <a:t>JPSJ 69, 4095(2000).</a:t>
            </a:r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24" name="Picture 31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700996" y="2088472"/>
            <a:ext cx="1762125" cy="117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" name="Picture 32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903289" y="1986417"/>
            <a:ext cx="134302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8186" name="Picture 10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290707" y="2113417"/>
            <a:ext cx="1190625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8184" name="Picture 8" descr="C:\Users\tanimura.THEOCHEM\Desktop\LLlogtidinal.gif"/>
          <p:cNvPicPr>
            <a:picLocks noChangeAspect="1" noChangeArrowheads="1" noCrop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506373" y="2031373"/>
            <a:ext cx="2162175" cy="1285875"/>
          </a:xfrm>
          <a:prstGeom prst="rect">
            <a:avLst/>
          </a:prstGeom>
          <a:noFill/>
        </p:spPr>
      </p:pic>
      <p:pic>
        <p:nvPicPr>
          <p:cNvPr id="2" name="Picture 9" descr="C:\Users\tanimura.THEOCHEM\Desktop\SLtransverse.gif"/>
          <p:cNvPicPr>
            <a:picLocks noChangeAspect="1" noChangeArrowheads="1" noCrop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>
            <a:off x="2691632" y="1868011"/>
            <a:ext cx="2428875" cy="1447801"/>
          </a:xfrm>
          <a:prstGeom prst="rect">
            <a:avLst/>
          </a:prstGeom>
          <a:noFill/>
        </p:spPr>
      </p:pic>
      <p:pic>
        <p:nvPicPr>
          <p:cNvPr id="178187" name="Picture 11"/>
          <p:cNvPicPr>
            <a:picLocks noChangeAspect="1" noChangeArrowheads="1"/>
          </p:cNvPicPr>
          <p:nvPr/>
        </p:nvPicPr>
        <p:blipFill>
          <a:blip r:embed="rId27" cstate="print"/>
          <a:srcRect/>
          <a:stretch>
            <a:fillRect/>
          </a:stretch>
        </p:blipFill>
        <p:spPr bwMode="auto">
          <a:xfrm>
            <a:off x="5529127" y="2142717"/>
            <a:ext cx="1238250" cy="1057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" name="Picture 12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5825082" y="2186667"/>
            <a:ext cx="1238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" name="Picture 12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1571604" y="2928934"/>
            <a:ext cx="1238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78189" name="Picture 13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3715975" y="2778034"/>
            <a:ext cx="1619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25176074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8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78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8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8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" dur="500"/>
                                        <p:tgtEl>
                                          <p:spTgt spid="178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4.27481E-6 L 0.04184 0.1184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0" y="590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10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10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10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8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178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18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18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178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38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1852 L 0.00382 0.01898 L 0.00625 -0.01852 L 0.00156 0.01227 L 0.00347 -0.01412 L 0.00521 0.01319 L 0.00156 -0.01181 L 0.00434 0.00856 L 0.00521 -0.01551 L 0.00642 0.00162 L 0.00642 -0.0081 L 0.00521 0.00532 L 0.00434 0.00532 L 0.00833 0.01042 L 0.00156 -0.00232 L 0.00347 -0.0081 L 8.33333E-7 3.7037E-7 " pathEditMode="relative" rAng="0" ptsTypes="FFFFFFFFFFFFFFFFF">
                                      <p:cBhvr>
                                        <p:cTn id="70" dur="5000" fill="hold"/>
                                        <p:tgtEl>
                                          <p:spTgt spid="178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" y="19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110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178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3" dur="500"/>
                                        <p:tgtEl>
                                          <p:spTgt spid="178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110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110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42" grpId="0"/>
      <p:bldP spid="110604" grpId="0"/>
      <p:bldP spid="18447" grpId="0"/>
      <p:bldP spid="110608" grpId="0"/>
      <p:bldP spid="22" grpId="0"/>
      <p:bldP spid="21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435" name="Picture 29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2642" y="1371915"/>
            <a:ext cx="1943100" cy="2447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21584" name="Picture 1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1350" y="1340768"/>
            <a:ext cx="2152650" cy="2505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419" name="Rectangle 2"/>
          <p:cNvSpPr>
            <a:spLocks noGrp="1" noChangeArrowheads="1"/>
          </p:cNvSpPr>
          <p:nvPr>
            <p:ph type="title"/>
          </p:nvPr>
        </p:nvSpPr>
        <p:spPr>
          <a:xfrm>
            <a:off x="-285784" y="285728"/>
            <a:ext cx="8643938" cy="850900"/>
          </a:xfrm>
        </p:spPr>
        <p:txBody>
          <a:bodyPr/>
          <a:lstStyle/>
          <a:p>
            <a:pPr eaLnBrk="1" hangingPunct="1"/>
            <a:r>
              <a:rPr lang="en-US" altLang="ja-JP" sz="3600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Fluctuation</a:t>
            </a:r>
            <a:r>
              <a:rPr lang="en-US" altLang="ja-JP" sz="3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and </a:t>
            </a:r>
            <a:r>
              <a:rPr lang="en-US" altLang="ja-JP" sz="3600" dirty="0" smtClean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dissipation</a:t>
            </a:r>
          </a:p>
        </p:txBody>
      </p:sp>
      <p:sp>
        <p:nvSpPr>
          <p:cNvPr id="17427" name="Rectangle 21"/>
          <p:cNvSpPr>
            <a:spLocks noChangeArrowheads="1"/>
          </p:cNvSpPr>
          <p:nvPr/>
        </p:nvSpPr>
        <p:spPr bwMode="auto">
          <a:xfrm>
            <a:off x="755576" y="4786321"/>
            <a:ext cx="194636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Fluctuation  </a:t>
            </a: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9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27414584"/>
              </p:ext>
            </p:extLst>
          </p:nvPr>
        </p:nvGraphicFramePr>
        <p:xfrm>
          <a:off x="8001024" y="1928802"/>
          <a:ext cx="6350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42" name="Equation" r:id="rId6" imgW="634680" imgH="253800" progId="Equation.DSMT4">
                  <p:embed/>
                </p:oleObj>
              </mc:Choice>
              <mc:Fallback>
                <p:oleObj name="Equation" r:id="rId6" imgW="63468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01024" y="1928802"/>
                        <a:ext cx="6350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正方形/長方形 49"/>
          <p:cNvSpPr>
            <a:spLocks noChangeArrowheads="1"/>
          </p:cNvSpPr>
          <p:nvPr/>
        </p:nvSpPr>
        <p:spPr bwMode="auto">
          <a:xfrm>
            <a:off x="7858125" y="2924944"/>
            <a:ext cx="12858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 smtClean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</a:t>
            </a:r>
            <a:endParaRPr lang="ja-JP" altLang="en-US" dirty="0">
              <a:solidFill>
                <a:srgbClr val="0066FF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1" name="正方形/長方形 50"/>
          <p:cNvSpPr>
            <a:spLocks noChangeArrowheads="1"/>
          </p:cNvSpPr>
          <p:nvPr/>
        </p:nvSpPr>
        <p:spPr bwMode="auto">
          <a:xfrm>
            <a:off x="6858000" y="3786188"/>
            <a:ext cx="2071688" cy="27622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</a:t>
            </a:r>
            <a:r>
              <a:rPr lang="en-US" altLang="ja-JP" sz="1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JPSJ 75, 082001(2006).</a:t>
            </a:r>
            <a:endParaRPr lang="en-US" altLang="ja-JP" sz="12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4" name="正方形/長方形 53"/>
          <p:cNvSpPr>
            <a:spLocks noChangeArrowheads="1"/>
          </p:cNvSpPr>
          <p:nvPr/>
        </p:nvSpPr>
        <p:spPr bwMode="auto">
          <a:xfrm>
            <a:off x="8028384" y="2132856"/>
            <a:ext cx="86433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High </a:t>
            </a:r>
            <a:r>
              <a:rPr lang="en-US" altLang="ja-JP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</a:t>
            </a:r>
            <a:endParaRPr lang="ja-JP" altLang="en-US" dirty="0">
              <a:solidFill>
                <a:srgbClr val="FF000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59" name="直線矢印コネクタ 58"/>
          <p:cNvCxnSpPr/>
          <p:nvPr/>
        </p:nvCxnSpPr>
        <p:spPr>
          <a:xfrm rot="5400000">
            <a:off x="7452319" y="2636913"/>
            <a:ext cx="720080" cy="28803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Rectangle 3"/>
          <p:cNvSpPr txBox="1">
            <a:spLocks noChangeArrowheads="1"/>
          </p:cNvSpPr>
          <p:nvPr/>
        </p:nvSpPr>
        <p:spPr>
          <a:xfrm>
            <a:off x="611560" y="1412776"/>
            <a:ext cx="7786687" cy="2571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609600" marR="0" lvl="0" indent="-6096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Unicode MS"/>
                <a:ea typeface="Arial Unicode MS"/>
                <a:cs typeface="Arial Unicode MS"/>
                <a:sym typeface="Wingdings" pitchFamily="2" charset="2"/>
              </a:rPr>
              <a:t>If we assume</a:t>
            </a:r>
          </a:p>
          <a:p>
            <a:pPr marL="609600" marR="0" lvl="0" indent="-6096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marR="0" lvl="0" indent="-6096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marR="0" lvl="0" indent="-6096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Unicode MS"/>
                <a:ea typeface="Arial Unicode MS"/>
                <a:cs typeface="Arial Unicode MS"/>
                <a:sym typeface="Wingdings" pitchFamily="2" charset="2"/>
              </a:rPr>
              <a:t> </a:t>
            </a:r>
          </a:p>
        </p:txBody>
      </p:sp>
      <p:graphicFrame>
        <p:nvGraphicFramePr>
          <p:cNvPr id="32" name="Object 2"/>
          <p:cNvGraphicFramePr>
            <a:graphicFrameLocks noGrp="1" noChangeAspect="1"/>
          </p:cNvGraphicFramePr>
          <p:nvPr>
            <p:ph sz="quarter" idx="4294967295"/>
            <p:extLst>
              <p:ext uri="{D42A27DB-BD31-4B8C-83A1-F6EECF244321}">
                <p14:modId xmlns:p14="http://schemas.microsoft.com/office/powerpoint/2010/main" val="2246349212"/>
              </p:ext>
            </p:extLst>
          </p:nvPr>
        </p:nvGraphicFramePr>
        <p:xfrm>
          <a:off x="1163854" y="1944788"/>
          <a:ext cx="2908080" cy="952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43" name="Equation" r:id="rId9" imgW="2908080" imgH="952200" progId="Equation.DSMT4">
                  <p:embed/>
                </p:oleObj>
              </mc:Choice>
              <mc:Fallback>
                <p:oleObj name="Equation" r:id="rId9" imgW="2908080" imgH="952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3854" y="1944788"/>
                        <a:ext cx="2908080" cy="952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" name="Line 5"/>
          <p:cNvSpPr>
            <a:spLocks noChangeShapeType="1"/>
          </p:cNvSpPr>
          <p:nvPr/>
        </p:nvSpPr>
        <p:spPr bwMode="auto">
          <a:xfrm>
            <a:off x="7861302" y="4938721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34" name="Object 3"/>
          <p:cNvGraphicFramePr>
            <a:graphicFrameLocks noChangeAspect="1"/>
          </p:cNvGraphicFramePr>
          <p:nvPr/>
        </p:nvGraphicFramePr>
        <p:xfrm>
          <a:off x="1071538" y="3857628"/>
          <a:ext cx="2143125" cy="566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44" name="Equation" r:id="rId11" imgW="863280" imgH="228600" progId="Equation.DSMT4">
                  <p:embed/>
                </p:oleObj>
              </mc:Choice>
              <mc:Fallback>
                <p:oleObj name="Equation" r:id="rId11" imgW="8632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1538" y="3857628"/>
                        <a:ext cx="2143125" cy="5667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5" name="Object 6"/>
          <p:cNvGraphicFramePr>
            <a:graphicFrameLocks noChangeAspect="1"/>
          </p:cNvGraphicFramePr>
          <p:nvPr/>
        </p:nvGraphicFramePr>
        <p:xfrm>
          <a:off x="5501260" y="5534579"/>
          <a:ext cx="1258888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45" name="Equation" r:id="rId13" imgW="609480" imgH="203040" progId="Equation.DSMT4">
                  <p:embed/>
                </p:oleObj>
              </mc:Choice>
              <mc:Fallback>
                <p:oleObj name="Equation" r:id="rId13" imgW="60948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01260" y="5534579"/>
                        <a:ext cx="1258888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6" name="Picture 10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786885" y="5606016"/>
            <a:ext cx="4318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8" name="Object 8"/>
          <p:cNvGraphicFramePr>
            <a:graphicFrameLocks noChangeAspect="1"/>
          </p:cNvGraphicFramePr>
          <p:nvPr/>
        </p:nvGraphicFramePr>
        <p:xfrm>
          <a:off x="1115616" y="5301208"/>
          <a:ext cx="7600950" cy="144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46" name="Equation" r:id="rId16" imgW="3670200" imgH="698400" progId="Equation.DSMT4">
                  <p:embed/>
                </p:oleObj>
              </mc:Choice>
              <mc:Fallback>
                <p:oleObj name="Equation" r:id="rId16" imgW="3670200" imgH="698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5616" y="5301208"/>
                        <a:ext cx="7600950" cy="144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" name="Object 9"/>
          <p:cNvGraphicFramePr>
            <a:graphicFrameLocks noChangeAspect="1"/>
          </p:cNvGraphicFramePr>
          <p:nvPr/>
        </p:nvGraphicFramePr>
        <p:xfrm>
          <a:off x="841375" y="5300663"/>
          <a:ext cx="2351088" cy="923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47" name="Equation" r:id="rId18" imgW="1066680" imgH="419040" progId="Equation.DSMT4">
                  <p:embed/>
                </p:oleObj>
              </mc:Choice>
              <mc:Fallback>
                <p:oleObj name="Equation" r:id="rId18" imgW="106668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1375" y="5300663"/>
                        <a:ext cx="2351088" cy="923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" name="Object 10"/>
          <p:cNvGraphicFramePr>
            <a:graphicFrameLocks noChangeAspect="1"/>
          </p:cNvGraphicFramePr>
          <p:nvPr/>
        </p:nvGraphicFramePr>
        <p:xfrm>
          <a:off x="4929190" y="4643446"/>
          <a:ext cx="2463800" cy="715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48" name="Equation" r:id="rId20" imgW="1485720" imgH="431640" progId="Equation.DSMT4">
                  <p:embed/>
                </p:oleObj>
              </mc:Choice>
              <mc:Fallback>
                <p:oleObj name="Equation" r:id="rId20" imgW="14857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9190" y="4643446"/>
                        <a:ext cx="2463800" cy="7159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" name="テキスト ボックス 40"/>
          <p:cNvSpPr txBox="1">
            <a:spLocks noChangeArrowheads="1"/>
          </p:cNvSpPr>
          <p:nvPr/>
        </p:nvSpPr>
        <p:spPr bwMode="auto">
          <a:xfrm>
            <a:off x="5214940" y="4143383"/>
            <a:ext cx="218521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at high temperature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7" name="Rectangle 9"/>
          <p:cNvSpPr>
            <a:spLocks noChangeArrowheads="1"/>
          </p:cNvSpPr>
          <p:nvPr/>
        </p:nvSpPr>
        <p:spPr bwMode="auto">
          <a:xfrm>
            <a:off x="755576" y="3143250"/>
            <a:ext cx="17367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Dissipation</a:t>
            </a:r>
          </a:p>
        </p:txBody>
      </p:sp>
      <p:cxnSp>
        <p:nvCxnSpPr>
          <p:cNvPr id="43" name="直線矢印コネクタ 42"/>
          <p:cNvCxnSpPr/>
          <p:nvPr/>
        </p:nvCxnSpPr>
        <p:spPr>
          <a:xfrm flipV="1">
            <a:off x="3428992" y="2564904"/>
            <a:ext cx="2295136" cy="1578476"/>
          </a:xfrm>
          <a:prstGeom prst="straightConnector1">
            <a:avLst/>
          </a:prstGeom>
          <a:ln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正方形/長方形 41"/>
          <p:cNvSpPr/>
          <p:nvPr/>
        </p:nvSpPr>
        <p:spPr>
          <a:xfrm>
            <a:off x="5220072" y="6128320"/>
            <a:ext cx="367427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0000"/>
                </a:solidFill>
              </a:rPr>
              <a:t>Cannot be delta-function at low T</a:t>
            </a:r>
            <a:endParaRPr lang="ja-JP" altLang="en-US" sz="2000" dirty="0">
              <a:solidFill>
                <a:srgbClr val="FF0000"/>
              </a:solidFill>
            </a:endParaRPr>
          </a:p>
        </p:txBody>
      </p:sp>
      <p:sp>
        <p:nvSpPr>
          <p:cNvPr id="37" name="正方形/長方形 36"/>
          <p:cNvSpPr>
            <a:spLocks noChangeArrowheads="1"/>
          </p:cNvSpPr>
          <p:nvPr/>
        </p:nvSpPr>
        <p:spPr bwMode="auto">
          <a:xfrm>
            <a:off x="4788024" y="1052736"/>
            <a:ext cx="1788800" cy="30777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solidFill>
                  <a:srgbClr val="0C0597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Approach to </a:t>
            </a:r>
            <a:endParaRPr lang="en-US" altLang="ja-JP" sz="1400" dirty="0">
              <a:solidFill>
                <a:srgbClr val="0C0597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4" name="オブジェクト 4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14661277"/>
              </p:ext>
            </p:extLst>
          </p:nvPr>
        </p:nvGraphicFramePr>
        <p:xfrm>
          <a:off x="5940400" y="1070078"/>
          <a:ext cx="431800" cy="266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49" name="Equation" r:id="rId22" imgW="431640" imgH="266400" progId="Equation.DSMT4">
                  <p:embed/>
                </p:oleObj>
              </mc:Choice>
              <mc:Fallback>
                <p:oleObj name="Equation" r:id="rId22" imgW="43164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0400" y="1070078"/>
                        <a:ext cx="431800" cy="266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3" name="Picture 15" descr="C:\Users\tanimura.THEOCHEM\Desktop\K.jpg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010400" y="2438400"/>
            <a:ext cx="322263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" name="正方形/長方形 51"/>
          <p:cNvSpPr>
            <a:spLocks noChangeArrowheads="1"/>
          </p:cNvSpPr>
          <p:nvPr/>
        </p:nvSpPr>
        <p:spPr bwMode="auto">
          <a:xfrm>
            <a:off x="6372200" y="1052736"/>
            <a:ext cx="1788800" cy="30777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solidFill>
                  <a:srgbClr val="0C0597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for large γ</a:t>
            </a:r>
            <a:endParaRPr lang="en-US" altLang="ja-JP" sz="1400" dirty="0">
              <a:solidFill>
                <a:srgbClr val="0C0597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621587" name="Picture 19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 rot="16380557">
            <a:off x="4539545" y="2616601"/>
            <a:ext cx="493654" cy="259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150" name="Object 8"/>
          <p:cNvGraphicFramePr>
            <a:graphicFrameLocks noChangeAspect="1"/>
          </p:cNvGraphicFramePr>
          <p:nvPr/>
        </p:nvGraphicFramePr>
        <p:xfrm>
          <a:off x="1115616" y="5301208"/>
          <a:ext cx="6022975" cy="947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8250" name="Equation" r:id="rId26" imgW="2908080" imgH="457200" progId="Equation.DSMT4">
                  <p:embed/>
                </p:oleObj>
              </mc:Choice>
              <mc:Fallback>
                <p:oleObj name="Equation" r:id="rId26" imgW="290808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5616" y="5301208"/>
                        <a:ext cx="6022975" cy="9477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" name="円/楕円 59"/>
          <p:cNvSpPr/>
          <p:nvPr/>
        </p:nvSpPr>
        <p:spPr>
          <a:xfrm>
            <a:off x="7072313" y="2000250"/>
            <a:ext cx="714375" cy="1143000"/>
          </a:xfrm>
          <a:prstGeom prst="ellipse">
            <a:avLst/>
          </a:prstGeom>
          <a:noFill/>
          <a:ln w="190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cxnSp>
        <p:nvCxnSpPr>
          <p:cNvPr id="46" name="直線矢印コネクタ 45"/>
          <p:cNvCxnSpPr/>
          <p:nvPr/>
        </p:nvCxnSpPr>
        <p:spPr>
          <a:xfrm flipV="1">
            <a:off x="4071934" y="2132856"/>
            <a:ext cx="3668418" cy="3082094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2213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7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6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0" dur="500"/>
                                        <p:tgtEl>
                                          <p:spTgt spid="6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27" grpId="0"/>
      <p:bldP spid="50" grpId="0"/>
      <p:bldP spid="51" grpId="0" animBg="1"/>
      <p:bldP spid="54" grpId="0"/>
      <p:bldP spid="41" grpId="0"/>
      <p:bldP spid="67" grpId="0"/>
      <p:bldP spid="42" grpId="0"/>
      <p:bldP spid="37" grpId="0" animBg="1"/>
      <p:bldP spid="52" grpId="0" animBg="1"/>
      <p:bldP spid="60" grpId="0" animBg="1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円/楕円 24"/>
          <p:cNvSpPr/>
          <p:nvPr/>
        </p:nvSpPr>
        <p:spPr>
          <a:xfrm>
            <a:off x="3851920" y="1052736"/>
            <a:ext cx="1008112" cy="708670"/>
          </a:xfrm>
          <a:prstGeom prst="ellipse">
            <a:avLst/>
          </a:prstGeom>
          <a:noFill/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graphicFrame>
        <p:nvGraphicFramePr>
          <p:cNvPr id="407556" name="Object 4"/>
          <p:cNvGraphicFramePr>
            <a:graphicFrameLocks noGrp="1" noChangeAspect="1"/>
          </p:cNvGraphicFramePr>
          <p:nvPr>
            <p:ph sz="half" idx="2"/>
          </p:nvPr>
        </p:nvGraphicFramePr>
        <p:xfrm>
          <a:off x="1042988" y="917575"/>
          <a:ext cx="7381875" cy="712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9266" name="Equation" r:id="rId3" imgW="3416040" imgH="330120" progId="Equation.DSMT4">
                  <p:embed/>
                </p:oleObj>
              </mc:Choice>
              <mc:Fallback>
                <p:oleObj name="Equation" r:id="rId3" imgW="341604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2988" y="917575"/>
                        <a:ext cx="7381875" cy="712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3891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56000926"/>
              </p:ext>
            </p:extLst>
          </p:nvPr>
        </p:nvGraphicFramePr>
        <p:xfrm>
          <a:off x="993775" y="2144713"/>
          <a:ext cx="6172200" cy="1357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9267" name="Equation" r:id="rId5" imgW="3809880" imgH="838080" progId="Equation.DSMT4">
                  <p:embed/>
                </p:oleObj>
              </mc:Choice>
              <mc:Fallback>
                <p:oleObj name="Equation" r:id="rId5" imgW="380988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3775" y="2144713"/>
                        <a:ext cx="6172200" cy="1357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04" name="Object 7"/>
          <p:cNvGraphicFramePr>
            <a:graphicFrameLocks noChangeAspect="1"/>
          </p:cNvGraphicFramePr>
          <p:nvPr/>
        </p:nvGraphicFramePr>
        <p:xfrm>
          <a:off x="777801" y="5809233"/>
          <a:ext cx="68199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9268" name="Equation" r:id="rId7" imgW="3416040" imgH="393480" progId="Equation.DSMT4">
                  <p:embed/>
                </p:oleObj>
              </mc:Choice>
              <mc:Fallback>
                <p:oleObj name="Equation" r:id="rId7" imgW="34160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7801" y="5809233"/>
                        <a:ext cx="68199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06" name="Line 9"/>
          <p:cNvSpPr>
            <a:spLocks noChangeShapeType="1"/>
          </p:cNvSpPr>
          <p:nvPr/>
        </p:nvSpPr>
        <p:spPr bwMode="auto">
          <a:xfrm>
            <a:off x="3995738" y="1557338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207" name="Line 10"/>
          <p:cNvSpPr>
            <a:spLocks noChangeShapeType="1"/>
          </p:cNvSpPr>
          <p:nvPr/>
        </p:nvSpPr>
        <p:spPr bwMode="auto">
          <a:xfrm>
            <a:off x="1342951" y="4796408"/>
            <a:ext cx="649288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208" name="Line 11"/>
          <p:cNvSpPr>
            <a:spLocks noChangeShapeType="1"/>
          </p:cNvSpPr>
          <p:nvPr/>
        </p:nvSpPr>
        <p:spPr bwMode="auto">
          <a:xfrm>
            <a:off x="1342951" y="5517133"/>
            <a:ext cx="576263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209" name="Line 12"/>
          <p:cNvSpPr>
            <a:spLocks noChangeShapeType="1"/>
          </p:cNvSpPr>
          <p:nvPr/>
        </p:nvSpPr>
        <p:spPr bwMode="auto">
          <a:xfrm>
            <a:off x="7596188" y="1557338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210" name="Line 13"/>
          <p:cNvSpPr>
            <a:spLocks noChangeShapeType="1"/>
          </p:cNvSpPr>
          <p:nvPr/>
        </p:nvSpPr>
        <p:spPr bwMode="auto">
          <a:xfrm>
            <a:off x="1354064" y="6448996"/>
            <a:ext cx="936625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93902" name="Line 14"/>
          <p:cNvSpPr>
            <a:spLocks noChangeShapeType="1"/>
          </p:cNvSpPr>
          <p:nvPr/>
        </p:nvSpPr>
        <p:spPr bwMode="auto">
          <a:xfrm>
            <a:off x="4859338" y="1557338"/>
            <a:ext cx="2520950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93893" name="Object 5"/>
          <p:cNvGraphicFramePr>
            <a:graphicFrameLocks noChangeAspect="1"/>
          </p:cNvGraphicFramePr>
          <p:nvPr/>
        </p:nvGraphicFramePr>
        <p:xfrm>
          <a:off x="931789" y="4026471"/>
          <a:ext cx="3548062" cy="803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9269" name="Equation" r:id="rId9" imgW="1739880" imgH="393480" progId="Equation.DSMT4">
                  <p:embed/>
                </p:oleObj>
              </mc:Choice>
              <mc:Fallback>
                <p:oleObj name="Equation" r:id="rId9" imgW="173988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1789" y="4026471"/>
                        <a:ext cx="3548062" cy="803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3894" name="Object 6"/>
          <p:cNvGraphicFramePr>
            <a:graphicFrameLocks noChangeAspect="1"/>
          </p:cNvGraphicFramePr>
          <p:nvPr/>
        </p:nvGraphicFramePr>
        <p:xfrm>
          <a:off x="565076" y="4913883"/>
          <a:ext cx="4062413" cy="792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9270" name="Equation" r:id="rId11" imgW="2019240" imgH="393480" progId="Equation.DSMT4">
                  <p:embed/>
                </p:oleObj>
              </mc:Choice>
              <mc:Fallback>
                <p:oleObj name="Equation" r:id="rId11" imgW="20192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076" y="4913883"/>
                        <a:ext cx="4062413" cy="792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57141338"/>
              </p:ext>
            </p:extLst>
          </p:nvPr>
        </p:nvGraphicFramePr>
        <p:xfrm>
          <a:off x="6137275" y="4438650"/>
          <a:ext cx="1981200" cy="865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9271" name="Equation" r:id="rId13" imgW="698400" imgH="304560" progId="Equation.DSMT4">
                  <p:embed/>
                </p:oleObj>
              </mc:Choice>
              <mc:Fallback>
                <p:oleObj name="Equation" r:id="rId13" imgW="6984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7275" y="4438650"/>
                        <a:ext cx="1981200" cy="865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" name="Picture 2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004048" y="4682108"/>
            <a:ext cx="606425" cy="37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AutoShape 6"/>
          <p:cNvSpPr>
            <a:spLocks/>
          </p:cNvSpPr>
          <p:nvPr/>
        </p:nvSpPr>
        <p:spPr bwMode="auto">
          <a:xfrm>
            <a:off x="4552474" y="4322538"/>
            <a:ext cx="269875" cy="1096963"/>
          </a:xfrm>
          <a:prstGeom prst="rightBrace">
            <a:avLst>
              <a:gd name="adj1" fmla="val 34460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17" name="正方形/長方形 16"/>
          <p:cNvSpPr/>
          <p:nvPr/>
        </p:nvSpPr>
        <p:spPr>
          <a:xfrm>
            <a:off x="500034" y="500042"/>
            <a:ext cx="34490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/>
              <a:t>Density Matrix element is</a:t>
            </a:r>
            <a:r>
              <a:rPr lang="ja-JP" altLang="en-US" sz="2400" dirty="0" smtClean="0"/>
              <a:t> </a:t>
            </a:r>
            <a:endParaRPr lang="en-US" altLang="ja-JP" sz="2400" dirty="0" smtClean="0"/>
          </a:p>
        </p:txBody>
      </p:sp>
      <p:sp>
        <p:nvSpPr>
          <p:cNvPr id="18" name="正方形/長方形 17"/>
          <p:cNvSpPr/>
          <p:nvPr/>
        </p:nvSpPr>
        <p:spPr>
          <a:xfrm>
            <a:off x="642910" y="1714488"/>
            <a:ext cx="97731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/>
              <a:t>where</a:t>
            </a:r>
          </a:p>
        </p:txBody>
      </p:sp>
      <p:sp>
        <p:nvSpPr>
          <p:cNvPr id="19" name="正方形/長方形 18"/>
          <p:cNvSpPr/>
          <p:nvPr/>
        </p:nvSpPr>
        <p:spPr>
          <a:xfrm>
            <a:off x="571472" y="3500438"/>
            <a:ext cx="43667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/>
              <a:t>Time derivative of each terms are</a:t>
            </a:r>
          </a:p>
        </p:txBody>
      </p:sp>
      <p:sp>
        <p:nvSpPr>
          <p:cNvPr id="20" name="円/楕円 19"/>
          <p:cNvSpPr/>
          <p:nvPr/>
        </p:nvSpPr>
        <p:spPr>
          <a:xfrm>
            <a:off x="7524328" y="980728"/>
            <a:ext cx="1008112" cy="708670"/>
          </a:xfrm>
          <a:prstGeom prst="ellipse">
            <a:avLst/>
          </a:prstGeom>
          <a:noFill/>
          <a:ln/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21" name="直線矢印コネクタ 20"/>
          <p:cNvCxnSpPr/>
          <p:nvPr/>
        </p:nvCxnSpPr>
        <p:spPr>
          <a:xfrm rot="5400000">
            <a:off x="1835696" y="1844824"/>
            <a:ext cx="2304256" cy="216024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矢印コネクタ 25"/>
          <p:cNvCxnSpPr/>
          <p:nvPr/>
        </p:nvCxnSpPr>
        <p:spPr>
          <a:xfrm rot="10800000" flipV="1">
            <a:off x="1907704" y="1700808"/>
            <a:ext cx="5688632" cy="331236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8" name="円/楕円 27"/>
          <p:cNvSpPr/>
          <p:nvPr/>
        </p:nvSpPr>
        <p:spPr>
          <a:xfrm>
            <a:off x="4572000" y="764704"/>
            <a:ext cx="3096344" cy="1080120"/>
          </a:xfrm>
          <a:prstGeom prst="ellipse">
            <a:avLst/>
          </a:prstGeom>
          <a:noFill/>
          <a:ln/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cxnSp>
        <p:nvCxnSpPr>
          <p:cNvPr id="30" name="直線矢印コネクタ 29"/>
          <p:cNvCxnSpPr/>
          <p:nvPr/>
        </p:nvCxnSpPr>
        <p:spPr>
          <a:xfrm rot="5400000">
            <a:off x="3491880" y="3284984"/>
            <a:ext cx="3888432" cy="115212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2" name="Line 9"/>
          <p:cNvSpPr>
            <a:spLocks noChangeShapeType="1"/>
          </p:cNvSpPr>
          <p:nvPr/>
        </p:nvSpPr>
        <p:spPr bwMode="auto">
          <a:xfrm>
            <a:off x="3995936" y="1556792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3" name="Line 12"/>
          <p:cNvSpPr>
            <a:spLocks noChangeShapeType="1"/>
          </p:cNvSpPr>
          <p:nvPr/>
        </p:nvSpPr>
        <p:spPr bwMode="auto">
          <a:xfrm>
            <a:off x="7596386" y="1556792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4" name="Line 14"/>
          <p:cNvSpPr>
            <a:spLocks noChangeShapeType="1"/>
          </p:cNvSpPr>
          <p:nvPr/>
        </p:nvSpPr>
        <p:spPr bwMode="auto">
          <a:xfrm>
            <a:off x="4932040" y="1556792"/>
            <a:ext cx="2520950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" name="Object 7"/>
          <p:cNvGraphicFramePr>
            <a:graphicFrameLocks noChangeAspect="1"/>
          </p:cNvGraphicFramePr>
          <p:nvPr/>
        </p:nvGraphicFramePr>
        <p:xfrm>
          <a:off x="755576" y="5805264"/>
          <a:ext cx="8112125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9272" name="Equation" r:id="rId16" imgW="4063680" imgH="393480" progId="Equation.DSMT4">
                  <p:embed/>
                </p:oleObj>
              </mc:Choice>
              <mc:Fallback>
                <p:oleObj name="Equation" r:id="rId16" imgW="406368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576" y="5805264"/>
                        <a:ext cx="8112125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オブジェクト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87781180"/>
              </p:ext>
            </p:extLst>
          </p:nvPr>
        </p:nvGraphicFramePr>
        <p:xfrm>
          <a:off x="5605954" y="3500438"/>
          <a:ext cx="2767012" cy="654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9273" name="Equation" r:id="rId18" imgW="1828800" imgH="431800" progId="Equation.DSMT4">
                  <p:embed/>
                </p:oleObj>
              </mc:Choice>
              <mc:Fallback>
                <p:oleObj name="Equation" r:id="rId18" imgW="1828800" imgH="431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05954" y="3500438"/>
                        <a:ext cx="2767012" cy="654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488713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51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93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51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4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51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293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51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293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8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51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51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51206" grpId="0" animBg="1"/>
      <p:bldP spid="51207" grpId="0" animBg="1"/>
      <p:bldP spid="51208" grpId="0" animBg="1"/>
      <p:bldP spid="51209" grpId="0" animBg="1"/>
      <p:bldP spid="51210" grpId="0" animBg="1"/>
      <p:bldP spid="293902" grpId="0" animBg="1"/>
      <p:bldP spid="16" grpId="0" animBg="1"/>
      <p:bldP spid="19" grpId="0"/>
      <p:bldP spid="20" grpId="0" animBg="1"/>
      <p:bldP spid="20" grpId="1" animBg="1"/>
      <p:bldP spid="28" grpId="0" animBg="1"/>
      <p:bldP spid="32" grpId="0" animBg="1"/>
      <p:bldP spid="33" grpId="0" animBg="1"/>
      <p:bldP spid="34" grpId="0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8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500034" y="357166"/>
            <a:ext cx="8218487" cy="5865812"/>
          </a:xfrm>
        </p:spPr>
        <p:txBody>
          <a:bodyPr/>
          <a:lstStyle/>
          <a:p>
            <a:pPr marL="609600" indent="-609600"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Consider the time derivative of the density matrix: </a:t>
            </a: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1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where</a:t>
            </a:r>
          </a:p>
          <a:p>
            <a:pPr marL="609600" indent="-609600" eaLnBrk="1" hangingPunct="1"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Then</a:t>
            </a: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</p:txBody>
      </p:sp>
      <p:graphicFrame>
        <p:nvGraphicFramePr>
          <p:cNvPr id="227330" name="Object 2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467544" y="1196752"/>
          <a:ext cx="7977187" cy="1298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90" name="Equation" r:id="rId3" imgW="4838400" imgH="787320" progId="Equation.DSMT4">
                  <p:embed/>
                </p:oleObj>
              </mc:Choice>
              <mc:Fallback>
                <p:oleObj name="Equation" r:id="rId3" imgW="4838400" imgH="787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7544" y="1196752"/>
                        <a:ext cx="7977187" cy="1298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5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82199160"/>
              </p:ext>
            </p:extLst>
          </p:nvPr>
        </p:nvGraphicFramePr>
        <p:xfrm>
          <a:off x="1465263" y="4643438"/>
          <a:ext cx="2968625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91" name="Equation" r:id="rId5" imgW="2971800" imgH="838080" progId="Equation.DSMT4">
                  <p:embed/>
                </p:oleObj>
              </mc:Choice>
              <mc:Fallback>
                <p:oleObj name="Equation" r:id="rId5" imgW="297180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5263" y="4643438"/>
                        <a:ext cx="2968625" cy="838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6" name="Object 4"/>
          <p:cNvGraphicFramePr>
            <a:graphicFrameLocks noChangeAspect="1"/>
          </p:cNvGraphicFramePr>
          <p:nvPr/>
        </p:nvGraphicFramePr>
        <p:xfrm>
          <a:off x="5072066" y="2714620"/>
          <a:ext cx="3005137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92" name="Equation" r:id="rId7" imgW="1358640" imgH="228600" progId="Equation.DSMT4">
                  <p:embed/>
                </p:oleObj>
              </mc:Choice>
              <mc:Fallback>
                <p:oleObj name="Equation" r:id="rId7" imgW="13586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72066" y="2714620"/>
                        <a:ext cx="3005137" cy="504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201" name="Picture 20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 rot="970810">
            <a:off x="4181093" y="2643316"/>
            <a:ext cx="563562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197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82625315"/>
              </p:ext>
            </p:extLst>
          </p:nvPr>
        </p:nvGraphicFramePr>
        <p:xfrm>
          <a:off x="7677150" y="877888"/>
          <a:ext cx="1217613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93" name="Equation" r:id="rId10" imgW="609480" imgH="304560" progId="Equation.DSMT4">
                  <p:embed/>
                </p:oleObj>
              </mc:Choice>
              <mc:Fallback>
                <p:oleObj name="Equation" r:id="rId10" imgW="60948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77150" y="877888"/>
                        <a:ext cx="1217613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202" name="Picture 23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 rot="20913925">
            <a:off x="7167769" y="1186019"/>
            <a:ext cx="463034" cy="288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9221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47503230"/>
              </p:ext>
            </p:extLst>
          </p:nvPr>
        </p:nvGraphicFramePr>
        <p:xfrm>
          <a:off x="824696" y="3299697"/>
          <a:ext cx="7475537" cy="5889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94" name="Equation" r:id="rId13" imgW="3746160" imgH="330120" progId="Equation.DSMT4">
                  <p:embed/>
                </p:oleObj>
              </mc:Choice>
              <mc:Fallback>
                <p:oleObj name="Equation" r:id="rId13" imgW="37461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4696" y="3299697"/>
                        <a:ext cx="7475537" cy="5889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Line 19"/>
          <p:cNvSpPr>
            <a:spLocks noChangeShapeType="1"/>
          </p:cNvSpPr>
          <p:nvPr/>
        </p:nvSpPr>
        <p:spPr bwMode="auto">
          <a:xfrm rot="-60000">
            <a:off x="2000474" y="1758120"/>
            <a:ext cx="5000625" cy="71438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  <p:sp>
        <p:nvSpPr>
          <p:cNvPr id="13" name="Line 19"/>
          <p:cNvSpPr>
            <a:spLocks noChangeShapeType="1"/>
          </p:cNvSpPr>
          <p:nvPr/>
        </p:nvSpPr>
        <p:spPr bwMode="auto">
          <a:xfrm rot="-120000">
            <a:off x="2357436" y="5383208"/>
            <a:ext cx="1143000" cy="46038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  <p:sp>
        <p:nvSpPr>
          <p:cNvPr id="6158" name="Line 16"/>
          <p:cNvSpPr>
            <a:spLocks noChangeShapeType="1"/>
          </p:cNvSpPr>
          <p:nvPr/>
        </p:nvSpPr>
        <p:spPr bwMode="auto">
          <a:xfrm rot="-240000">
            <a:off x="3787773" y="5378446"/>
            <a:ext cx="571500" cy="46037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" name="Line 19"/>
          <p:cNvSpPr>
            <a:spLocks noChangeShapeType="1"/>
          </p:cNvSpPr>
          <p:nvPr/>
        </p:nvSpPr>
        <p:spPr bwMode="auto">
          <a:xfrm flipV="1">
            <a:off x="2786050" y="2500306"/>
            <a:ext cx="5545137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67156033"/>
              </p:ext>
            </p:extLst>
          </p:nvPr>
        </p:nvGraphicFramePr>
        <p:xfrm>
          <a:off x="1458913" y="4643438"/>
          <a:ext cx="1993900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95" name="Equation" r:id="rId15" imgW="1993680" imgH="838080" progId="Equation.DSMT4">
                  <p:embed/>
                </p:oleObj>
              </mc:Choice>
              <mc:Fallback>
                <p:oleObj name="Equation" r:id="rId15" imgW="199368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58913" y="4643438"/>
                        <a:ext cx="1993900" cy="838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19441917"/>
              </p:ext>
            </p:extLst>
          </p:nvPr>
        </p:nvGraphicFramePr>
        <p:xfrm>
          <a:off x="1987550" y="5748338"/>
          <a:ext cx="2168525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96" name="Equation" r:id="rId17" imgW="2171520" imgH="482400" progId="Equation.DSMT4">
                  <p:embed/>
                </p:oleObj>
              </mc:Choice>
              <mc:Fallback>
                <p:oleObj name="Equation" r:id="rId17" imgW="217152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7550" y="5748338"/>
                        <a:ext cx="2168525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5357818" y="4500570"/>
            <a:ext cx="1459912" cy="22393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7" name="Object 5"/>
          <p:cNvGraphicFramePr>
            <a:graphicFrameLocks noChangeAspect="1"/>
          </p:cNvGraphicFramePr>
          <p:nvPr/>
        </p:nvGraphicFramePr>
        <p:xfrm>
          <a:off x="5429256" y="4000504"/>
          <a:ext cx="304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97" name="Equation" r:id="rId20" imgW="152280" imgH="215640" progId="Equation.DSMT4">
                  <p:embed/>
                </p:oleObj>
              </mc:Choice>
              <mc:Fallback>
                <p:oleObj name="Equation" r:id="rId20" imgW="15228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29256" y="4000504"/>
                        <a:ext cx="304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Object 6"/>
          <p:cNvGraphicFramePr>
            <a:graphicFrameLocks noChangeAspect="1"/>
          </p:cNvGraphicFramePr>
          <p:nvPr/>
        </p:nvGraphicFramePr>
        <p:xfrm>
          <a:off x="7643834" y="4071942"/>
          <a:ext cx="357187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98" name="Equation" r:id="rId22" imgW="177480" imgH="228600" progId="Equation.DSMT4">
                  <p:embed/>
                </p:oleObj>
              </mc:Choice>
              <mc:Fallback>
                <p:oleObj name="Equation" r:id="rId22" imgW="1774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43834" y="4071942"/>
                        <a:ext cx="357187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テキスト ボックス 8"/>
          <p:cNvSpPr txBox="1">
            <a:spLocks noChangeArrowheads="1"/>
          </p:cNvSpPr>
          <p:nvPr/>
        </p:nvSpPr>
        <p:spPr bwMode="auto">
          <a:xfrm>
            <a:off x="5715008" y="4143380"/>
            <a:ext cx="107157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/>
              <a:t>(</a:t>
            </a:r>
            <a:r>
              <a:rPr lang="en-US" altLang="ja-JP" sz="1400" dirty="0" smtClean="0"/>
              <a:t>0</a:t>
            </a:r>
            <a:r>
              <a:rPr lang="en-US" altLang="ja-JP" sz="1400" baseline="30000" dirty="0" smtClean="0"/>
              <a:t>th</a:t>
            </a:r>
            <a:r>
              <a:rPr lang="en-US" altLang="ja-JP" sz="1400" dirty="0"/>
              <a:t> </a:t>
            </a:r>
            <a:r>
              <a:rPr lang="en-US" altLang="ja-JP" sz="1400" dirty="0" smtClean="0"/>
              <a:t>: exact</a:t>
            </a:r>
            <a:r>
              <a:rPr lang="en-US" altLang="ja-JP" sz="1400" dirty="0"/>
              <a:t>)</a:t>
            </a:r>
            <a:endParaRPr lang="ja-JP" altLang="en-US" sz="1400" dirty="0"/>
          </a:p>
        </p:txBody>
      </p:sp>
      <p:graphicFrame>
        <p:nvGraphicFramePr>
          <p:cNvPr id="30" name="Object 12"/>
          <p:cNvGraphicFramePr>
            <a:graphicFrameLocks noChangeAspect="1"/>
          </p:cNvGraphicFramePr>
          <p:nvPr/>
        </p:nvGraphicFramePr>
        <p:xfrm>
          <a:off x="7286644" y="4143380"/>
          <a:ext cx="392115" cy="3619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0299" name="Equation" r:id="rId24" imgW="164880" imgH="152280" progId="Equation.DSMT4">
                  <p:embed/>
                </p:oleObj>
              </mc:Choice>
              <mc:Fallback>
                <p:oleObj name="Equation" r:id="rId24" imgW="164880" imgH="152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86644" y="4143380"/>
                        <a:ext cx="392115" cy="36195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4" name="Picture 4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>
            <a:off x="6929454" y="4438506"/>
            <a:ext cx="1719549" cy="24194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" name="Picture 19"/>
          <p:cNvPicPr>
            <a:picLocks noChangeAspect="1" noChangeArrowheads="1"/>
          </p:cNvPicPr>
          <p:nvPr/>
        </p:nvPicPr>
        <p:blipFill>
          <a:blip r:embed="rId27" cstate="print"/>
          <a:srcRect/>
          <a:stretch>
            <a:fillRect/>
          </a:stretch>
        </p:blipFill>
        <p:spPr bwMode="auto">
          <a:xfrm>
            <a:off x="7072330" y="4500546"/>
            <a:ext cx="1499360" cy="23574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0145506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8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8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8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819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9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819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8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8" grpId="0" animBg="1"/>
      <p:bldP spid="15" grpId="0" animBg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40018738"/>
              </p:ext>
            </p:extLst>
          </p:nvPr>
        </p:nvGraphicFramePr>
        <p:xfrm>
          <a:off x="827584" y="3717032"/>
          <a:ext cx="5651500" cy="854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14" name="Equation" r:id="rId3" imgW="5651280" imgH="952200" progId="Equation.DSMT4">
                  <p:embed/>
                </p:oleObj>
              </mc:Choice>
              <mc:Fallback>
                <p:oleObj name="Equation" r:id="rId3" imgW="5651280" imgH="952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584" y="3717032"/>
                        <a:ext cx="5651500" cy="854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07636356"/>
              </p:ext>
            </p:extLst>
          </p:nvPr>
        </p:nvGraphicFramePr>
        <p:xfrm>
          <a:off x="833940" y="3717032"/>
          <a:ext cx="4508500" cy="852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15" name="Equation" r:id="rId5" imgW="4508280" imgH="952200" progId="Equation.DSMT4">
                  <p:embed/>
                </p:oleObj>
              </mc:Choice>
              <mc:Fallback>
                <p:oleObj name="Equation" r:id="rId5" imgW="4508280" imgH="952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3940" y="3717032"/>
                        <a:ext cx="4508500" cy="852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4" name="Rectangle 2"/>
          <p:cNvSpPr>
            <a:spLocks noGrp="1" noChangeArrowheads="1"/>
          </p:cNvSpPr>
          <p:nvPr>
            <p:ph type="body" sz="half" idx="1"/>
          </p:nvPr>
        </p:nvSpPr>
        <p:spPr>
          <a:xfrm>
            <a:off x="442913" y="500042"/>
            <a:ext cx="8701087" cy="6597650"/>
          </a:xfrm>
        </p:spPr>
        <p:txBody>
          <a:bodyPr/>
          <a:lstStyle/>
          <a:p>
            <a:pPr marL="609600" indent="-609600"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We may evaluate                                                                by</a:t>
            </a: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r>
              <a:rPr lang="en-US" altLang="ja-JP" sz="20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  </a:t>
            </a:r>
          </a:p>
          <a:p>
            <a:pPr marL="609600" indent="-609600"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then</a:t>
            </a: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sz="1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where   </a:t>
            </a:r>
            <a:r>
              <a:rPr lang="ja-JP" altLang="en-US" sz="24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　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is the density matrix for the element</a:t>
            </a:r>
          </a:p>
          <a:p>
            <a:pPr marL="609600" indent="-609600"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  <a:sym typeface="Wingdings" pitchFamily="2" charset="2"/>
            </a:endParaRPr>
          </a:p>
          <a:p>
            <a:pPr marL="609600" indent="-609600" eaLnBrk="1" hangingPunct="1">
              <a:buFontTx/>
              <a:buNone/>
            </a:pPr>
            <a:endParaRPr lang="en-US" altLang="ja-JP" dirty="0" smtClean="0">
              <a:sym typeface="Wingdings" pitchFamily="2" charset="2"/>
            </a:endParaRPr>
          </a:p>
          <a:p>
            <a:pPr marL="609600" indent="-609600" algn="r" eaLnBrk="1" hangingPunct="1">
              <a:buFontTx/>
              <a:buNone/>
            </a:pPr>
            <a:endParaRPr lang="en-US" altLang="ja-JP" dirty="0" smtClean="0">
              <a:sym typeface="Wingdings" pitchFamily="2" charset="2"/>
            </a:endParaRPr>
          </a:p>
        </p:txBody>
      </p:sp>
      <p:graphicFrame>
        <p:nvGraphicFramePr>
          <p:cNvPr id="228354" name="Object 2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2987675" y="500063"/>
          <a:ext cx="5189538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16" name="Equation" r:id="rId7" imgW="3695400" imgH="330120" progId="Equation.DSMT4">
                  <p:embed/>
                </p:oleObj>
              </mc:Choice>
              <mc:Fallback>
                <p:oleObj name="Equation" r:id="rId7" imgW="36954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87675" y="500063"/>
                        <a:ext cx="5189538" cy="463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8355" name="Object 3"/>
          <p:cNvGraphicFramePr>
            <a:graphicFrameLocks noGrp="1" noChangeAspect="1"/>
          </p:cNvGraphicFramePr>
          <p:nvPr>
            <p:ph sz="quarter" idx="3"/>
            <p:extLst>
              <p:ext uri="{D42A27DB-BD31-4B8C-83A1-F6EECF244321}">
                <p14:modId xmlns:p14="http://schemas.microsoft.com/office/powerpoint/2010/main" val="2508827388"/>
              </p:ext>
            </p:extLst>
          </p:nvPr>
        </p:nvGraphicFramePr>
        <p:xfrm>
          <a:off x="650862" y="1183818"/>
          <a:ext cx="7935913" cy="200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17" name="Equation" r:id="rId9" imgW="7937280" imgH="2006280" progId="Equation.DSMT4">
                  <p:embed/>
                </p:oleObj>
              </mc:Choice>
              <mc:Fallback>
                <p:oleObj name="Equation" r:id="rId9" imgW="7937280" imgH="2006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0862" y="1183818"/>
                        <a:ext cx="7935913" cy="200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0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14789609"/>
              </p:ext>
            </p:extLst>
          </p:nvPr>
        </p:nvGraphicFramePr>
        <p:xfrm>
          <a:off x="836613" y="3716338"/>
          <a:ext cx="3436937" cy="849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18" name="Equation" r:id="rId11" imgW="3441600" imgH="952200" progId="Equation.DSMT4">
                  <p:embed/>
                </p:oleObj>
              </mc:Choice>
              <mc:Fallback>
                <p:oleObj name="Equation" r:id="rId11" imgW="3441600" imgH="952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6613" y="3716338"/>
                        <a:ext cx="3436937" cy="849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1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89117058"/>
              </p:ext>
            </p:extLst>
          </p:nvPr>
        </p:nvGraphicFramePr>
        <p:xfrm>
          <a:off x="504825" y="5680075"/>
          <a:ext cx="7981950" cy="725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19" name="Equation" r:id="rId13" imgW="4000320" imgH="406080" progId="Equation.DSMT4">
                  <p:embed/>
                </p:oleObj>
              </mc:Choice>
              <mc:Fallback>
                <p:oleObj name="Equation" r:id="rId13" imgW="400032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4825" y="5680075"/>
                        <a:ext cx="7981950" cy="725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2" name="Object 6"/>
          <p:cNvGraphicFramePr>
            <a:graphicFrameLocks noChangeAspect="1"/>
          </p:cNvGraphicFramePr>
          <p:nvPr/>
        </p:nvGraphicFramePr>
        <p:xfrm>
          <a:off x="1428728" y="4786322"/>
          <a:ext cx="428625" cy="515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20" name="Equation" r:id="rId15" imgW="190440" imgH="228600" progId="Equation.DSMT4">
                  <p:embed/>
                </p:oleObj>
              </mc:Choice>
              <mc:Fallback>
                <p:oleObj name="Equation" r:id="rId15" imgW="1904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8728" y="4786322"/>
                        <a:ext cx="428625" cy="515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23" name="Object 7"/>
          <p:cNvGraphicFramePr>
            <a:graphicFrameLocks noChangeAspect="1"/>
          </p:cNvGraphicFramePr>
          <p:nvPr/>
        </p:nvGraphicFramePr>
        <p:xfrm>
          <a:off x="6143623" y="3071806"/>
          <a:ext cx="2517775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21" name="Equation" r:id="rId17" imgW="1295280" imgH="228600" progId="Equation.DSMT4">
                  <p:embed/>
                </p:oleObj>
              </mc:Choice>
              <mc:Fallback>
                <p:oleObj name="Equation" r:id="rId17" imgW="12952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43623" y="3071806"/>
                        <a:ext cx="2517775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226" name="Picture 15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 rot="1872031">
            <a:off x="5613387" y="3084508"/>
            <a:ext cx="452438" cy="282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179" name="Line 16"/>
          <p:cNvSpPr>
            <a:spLocks noChangeShapeType="1"/>
          </p:cNvSpPr>
          <p:nvPr/>
        </p:nvSpPr>
        <p:spPr bwMode="auto">
          <a:xfrm flipV="1">
            <a:off x="2714612" y="2857496"/>
            <a:ext cx="5976938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180" name="Line 16"/>
          <p:cNvSpPr>
            <a:spLocks noChangeShapeType="1"/>
          </p:cNvSpPr>
          <p:nvPr/>
        </p:nvSpPr>
        <p:spPr bwMode="auto">
          <a:xfrm flipV="1">
            <a:off x="5737199" y="4451123"/>
            <a:ext cx="928688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" name="Line 19"/>
          <p:cNvSpPr>
            <a:spLocks noChangeShapeType="1"/>
          </p:cNvSpPr>
          <p:nvPr/>
        </p:nvSpPr>
        <p:spPr bwMode="auto">
          <a:xfrm>
            <a:off x="2267819" y="1738207"/>
            <a:ext cx="4286250" cy="46037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  <p:sp>
        <p:nvSpPr>
          <p:cNvPr id="16" name="Line 19"/>
          <p:cNvSpPr>
            <a:spLocks noChangeShapeType="1"/>
          </p:cNvSpPr>
          <p:nvPr/>
        </p:nvSpPr>
        <p:spPr bwMode="auto">
          <a:xfrm>
            <a:off x="2001812" y="4460648"/>
            <a:ext cx="2214562" cy="0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  <p:sp>
        <p:nvSpPr>
          <p:cNvPr id="18" name="Line 19"/>
          <p:cNvSpPr>
            <a:spLocks noChangeShapeType="1"/>
          </p:cNvSpPr>
          <p:nvPr/>
        </p:nvSpPr>
        <p:spPr bwMode="auto">
          <a:xfrm rot="-60000">
            <a:off x="2643175" y="2214558"/>
            <a:ext cx="2214562" cy="46038"/>
          </a:xfrm>
          <a:prstGeom prst="line">
            <a:avLst/>
          </a:prstGeom>
          <a:noFill/>
          <a:ln w="2540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  <p:sp>
        <p:nvSpPr>
          <p:cNvPr id="19" name="Line 19"/>
          <p:cNvSpPr>
            <a:spLocks noChangeShapeType="1"/>
          </p:cNvSpPr>
          <p:nvPr/>
        </p:nvSpPr>
        <p:spPr bwMode="auto">
          <a:xfrm>
            <a:off x="4579912" y="4471760"/>
            <a:ext cx="85725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  <p:graphicFrame>
        <p:nvGraphicFramePr>
          <p:cNvPr id="7185" name="Object 17"/>
          <p:cNvGraphicFramePr>
            <a:graphicFrameLocks noChangeAspect="1"/>
          </p:cNvGraphicFramePr>
          <p:nvPr/>
        </p:nvGraphicFramePr>
        <p:xfrm>
          <a:off x="5211737" y="4162198"/>
          <a:ext cx="1651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22" name="Equation" r:id="rId20" imgW="164880" imgH="253800" progId="Equation.DSMT4">
                  <p:embed/>
                </p:oleObj>
              </mc:Choice>
              <mc:Fallback>
                <p:oleObj name="Equation" r:id="rId20" imgW="16488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11737" y="4162198"/>
                        <a:ext cx="1651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1" name="Picture 6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572264" y="4071942"/>
            <a:ext cx="1878946" cy="26431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22" name="Object 5"/>
          <p:cNvGraphicFramePr>
            <a:graphicFrameLocks noChangeAspect="1"/>
          </p:cNvGraphicFramePr>
          <p:nvPr/>
        </p:nvGraphicFramePr>
        <p:xfrm>
          <a:off x="7429520" y="3571876"/>
          <a:ext cx="420687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23" name="Equation" r:id="rId23" imgW="190440" imgH="228600" progId="Equation.DSMT4">
                  <p:embed/>
                </p:oleObj>
              </mc:Choice>
              <mc:Fallback>
                <p:oleObj name="Equation" r:id="rId23" imgW="1904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29520" y="3571876"/>
                        <a:ext cx="420687" cy="504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5422" name="Object 14"/>
          <p:cNvGraphicFramePr>
            <a:graphicFrameLocks noChangeAspect="1"/>
          </p:cNvGraphicFramePr>
          <p:nvPr/>
        </p:nvGraphicFramePr>
        <p:xfrm>
          <a:off x="7143768" y="3643314"/>
          <a:ext cx="392113" cy="361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24" name="Equation" r:id="rId25" imgW="164880" imgH="152280" progId="Equation.DSMT4">
                  <p:embed/>
                </p:oleObj>
              </mc:Choice>
              <mc:Fallback>
                <p:oleObj name="Equation" r:id="rId25" imgW="164880" imgH="152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3768" y="3643314"/>
                        <a:ext cx="392113" cy="361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13650839"/>
              </p:ext>
            </p:extLst>
          </p:nvPr>
        </p:nvGraphicFramePr>
        <p:xfrm>
          <a:off x="7440885" y="3602423"/>
          <a:ext cx="371475" cy="474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25" name="Equation" r:id="rId27" imgW="177480" imgH="228600" progId="Equation.DSMT4">
                  <p:embed/>
                </p:oleObj>
              </mc:Choice>
              <mc:Fallback>
                <p:oleObj name="Equation" r:id="rId27" imgW="1774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40885" y="3602423"/>
                        <a:ext cx="371475" cy="4746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74002564"/>
              </p:ext>
            </p:extLst>
          </p:nvPr>
        </p:nvGraphicFramePr>
        <p:xfrm>
          <a:off x="7143750" y="3582988"/>
          <a:ext cx="392113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26" name="Equation" r:id="rId29" imgW="164880" imgH="203040" progId="Equation.DSMT4">
                  <p:embed/>
                </p:oleObj>
              </mc:Choice>
              <mc:Fallback>
                <p:oleObj name="Equation" r:id="rId29" imgW="16488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3750" y="3582988"/>
                        <a:ext cx="392113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8" name="Picture 4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6643702" y="4000504"/>
            <a:ext cx="1857388" cy="2613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" name="Object 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07363451"/>
              </p:ext>
            </p:extLst>
          </p:nvPr>
        </p:nvGraphicFramePr>
        <p:xfrm>
          <a:off x="482675" y="4944475"/>
          <a:ext cx="7856537" cy="725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1327" name="Equation" r:id="rId32" imgW="3936960" imgH="406080" progId="Equation.DSMT4">
                  <p:embed/>
                </p:oleObj>
              </mc:Choice>
              <mc:Fallback>
                <p:oleObj name="Equation" r:id="rId32" imgW="393696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2675" y="4944475"/>
                        <a:ext cx="7856537" cy="725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Line 19"/>
          <p:cNvSpPr>
            <a:spLocks noChangeShapeType="1"/>
          </p:cNvSpPr>
          <p:nvPr/>
        </p:nvSpPr>
        <p:spPr bwMode="auto">
          <a:xfrm flipV="1">
            <a:off x="6804248" y="983241"/>
            <a:ext cx="288054" cy="2509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  <p:sp>
        <p:nvSpPr>
          <p:cNvPr id="30" name="Line 19"/>
          <p:cNvSpPr>
            <a:spLocks noChangeShapeType="1"/>
          </p:cNvSpPr>
          <p:nvPr/>
        </p:nvSpPr>
        <p:spPr bwMode="auto">
          <a:xfrm flipV="1">
            <a:off x="7812360" y="983243"/>
            <a:ext cx="288120" cy="2511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  <p:sp>
        <p:nvSpPr>
          <p:cNvPr id="31" name="Line 19"/>
          <p:cNvSpPr>
            <a:spLocks noChangeShapeType="1"/>
          </p:cNvSpPr>
          <p:nvPr/>
        </p:nvSpPr>
        <p:spPr bwMode="auto">
          <a:xfrm rot="-60000">
            <a:off x="4932062" y="983241"/>
            <a:ext cx="288032" cy="5028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  <p:sp>
        <p:nvSpPr>
          <p:cNvPr id="32" name="Line 19"/>
          <p:cNvSpPr>
            <a:spLocks noChangeShapeType="1"/>
          </p:cNvSpPr>
          <p:nvPr/>
        </p:nvSpPr>
        <p:spPr bwMode="auto">
          <a:xfrm>
            <a:off x="5291964" y="993921"/>
            <a:ext cx="1512399" cy="4"/>
          </a:xfrm>
          <a:prstGeom prst="line">
            <a:avLst/>
          </a:prstGeom>
          <a:noFill/>
          <a:ln w="2540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  <p:sp>
        <p:nvSpPr>
          <p:cNvPr id="33" name="Line 16"/>
          <p:cNvSpPr>
            <a:spLocks noChangeShapeType="1"/>
          </p:cNvSpPr>
          <p:nvPr/>
        </p:nvSpPr>
        <p:spPr bwMode="auto">
          <a:xfrm flipV="1">
            <a:off x="7092280" y="980728"/>
            <a:ext cx="720080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4" name="Line 16"/>
          <p:cNvSpPr>
            <a:spLocks noChangeShapeType="1"/>
          </p:cNvSpPr>
          <p:nvPr/>
        </p:nvSpPr>
        <p:spPr bwMode="auto">
          <a:xfrm flipV="1">
            <a:off x="2699792" y="2852936"/>
            <a:ext cx="5976938" cy="0"/>
          </a:xfrm>
          <a:prstGeom prst="line">
            <a:avLst/>
          </a:prstGeom>
          <a:noFill/>
          <a:ln w="25400">
            <a:solidFill>
              <a:srgbClr val="993366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5" name="Line 19"/>
          <p:cNvSpPr>
            <a:spLocks noChangeShapeType="1"/>
          </p:cNvSpPr>
          <p:nvPr/>
        </p:nvSpPr>
        <p:spPr bwMode="auto">
          <a:xfrm rot="-60000">
            <a:off x="2267819" y="1738207"/>
            <a:ext cx="4286250" cy="46037"/>
          </a:xfrm>
          <a:prstGeom prst="line">
            <a:avLst/>
          </a:prstGeom>
          <a:noFill/>
          <a:ln w="25400">
            <a:solidFill>
              <a:srgbClr val="00B0F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  <p:sp>
        <p:nvSpPr>
          <p:cNvPr id="36" name="Line 19"/>
          <p:cNvSpPr>
            <a:spLocks noChangeShapeType="1"/>
          </p:cNvSpPr>
          <p:nvPr/>
        </p:nvSpPr>
        <p:spPr bwMode="auto">
          <a:xfrm rot="-60000">
            <a:off x="2628017" y="2224185"/>
            <a:ext cx="2214562" cy="46038"/>
          </a:xfrm>
          <a:prstGeom prst="line">
            <a:avLst/>
          </a:prstGeom>
          <a:noFill/>
          <a:ln w="2540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n>
                <a:solidFill>
                  <a:srgbClr val="00B0F0"/>
                </a:solidFill>
              </a:ln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5444044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9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9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145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6" dur="500"/>
                                        <p:tgtEl>
                                          <p:spTgt spid="145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5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"/>
                            </p:stCondLst>
                            <p:childTnLst>
                              <p:par>
                                <p:cTn id="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500"/>
                            </p:stCondLst>
                            <p:childTnLst>
                              <p:par>
                                <p:cTn id="10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922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3" dur="500"/>
                                        <p:tgtEl>
                                          <p:spTgt spid="9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00"/>
                            </p:stCondLst>
                            <p:childTnLst>
                              <p:par>
                                <p:cTn id="123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4" dur="500"/>
                                        <p:tgtEl>
                                          <p:spTgt spid="9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500"/>
                                        <p:tgtEl>
                                          <p:spTgt spid="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500"/>
                            </p:stCondLst>
                            <p:childTnLst>
                              <p:par>
                                <p:cTn id="138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500"/>
                                        <p:tgtEl>
                                          <p:spTgt spid="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000"/>
                            </p:stCondLst>
                            <p:childTnLst>
                              <p:par>
                                <p:cTn id="14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0" dur="500"/>
                                        <p:tgtEl>
                                          <p:spTgt spid="922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500"/>
                                        <p:tgtEl>
                                          <p:spTgt spid="9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6" dur="500"/>
                                        <p:tgtEl>
                                          <p:spTgt spid="9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1" dur="500"/>
                                        <p:tgtEl>
                                          <p:spTgt spid="7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3" dur="500" tmFilter="0, 0; .2, .5; .8, .5; 1, 0"/>
                                        <p:tgtEl>
                                          <p:spTgt spid="71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4" dur="250" autoRev="1" fill="hold"/>
                                        <p:tgtEl>
                                          <p:spTgt spid="71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9" grpId="0" animBg="1"/>
      <p:bldP spid="33" grpId="0" animBg="1"/>
      <p:bldP spid="34" grpId="0" animBg="1"/>
      <p:bldP spid="34" grpId="1" animBg="1"/>
      <p:bldP spid="35" grpId="0" animBg="1"/>
      <p:bldP spid="36" grpId="0" animBg="1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6442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73366303"/>
              </p:ext>
            </p:extLst>
          </p:nvPr>
        </p:nvGraphicFramePr>
        <p:xfrm>
          <a:off x="743378" y="3793324"/>
          <a:ext cx="7989888" cy="8295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38" name="Equation" r:id="rId3" imgW="7162560" imgH="901440" progId="Equation.DSMT4">
                  <p:embed/>
                </p:oleObj>
              </mc:Choice>
              <mc:Fallback>
                <p:oleObj name="Equation" r:id="rId3" imgW="7162560" imgH="9014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3378" y="3793324"/>
                        <a:ext cx="7989888" cy="8295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437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11895986"/>
              </p:ext>
            </p:extLst>
          </p:nvPr>
        </p:nvGraphicFramePr>
        <p:xfrm>
          <a:off x="754739" y="3771462"/>
          <a:ext cx="7445375" cy="839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39" name="Equation" r:id="rId5" imgW="6654600" imgH="838080" progId="Equation.DSMT4">
                  <p:embed/>
                </p:oleObj>
              </mc:Choice>
              <mc:Fallback>
                <p:oleObj name="Equation" r:id="rId5" imgW="665460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4739" y="3771462"/>
                        <a:ext cx="7445375" cy="839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440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87302333"/>
              </p:ext>
            </p:extLst>
          </p:nvPr>
        </p:nvGraphicFramePr>
        <p:xfrm>
          <a:off x="783745" y="3754387"/>
          <a:ext cx="4972050" cy="836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40" name="Equation" r:id="rId7" imgW="4457520" imgH="838080" progId="Equation.DSMT4">
                  <p:embed/>
                </p:oleObj>
              </mc:Choice>
              <mc:Fallback>
                <p:oleObj name="Equation" r:id="rId7" imgW="445752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3745" y="3754387"/>
                        <a:ext cx="4972050" cy="8366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9379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84654239"/>
              </p:ext>
            </p:extLst>
          </p:nvPr>
        </p:nvGraphicFramePr>
        <p:xfrm>
          <a:off x="1035048" y="730874"/>
          <a:ext cx="6645275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41" name="Equation" r:id="rId9" imgW="5943600" imgH="838080" progId="Equation.DSMT4">
                  <p:embed/>
                </p:oleObj>
              </mc:Choice>
              <mc:Fallback>
                <p:oleObj name="Equation" r:id="rId9" imgW="594360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35048" y="730874"/>
                        <a:ext cx="6645275" cy="838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9384" name="正方形/長方形 7"/>
          <p:cNvSpPr>
            <a:spLocks noChangeArrowheads="1"/>
          </p:cNvSpPr>
          <p:nvPr/>
        </p:nvSpPr>
        <p:spPr bwMode="auto">
          <a:xfrm>
            <a:off x="4349434" y="1841866"/>
            <a:ext cx="3977564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latin typeface="Times New Roman" pitchFamily="18" charset="0"/>
                <a:ea typeface="HG明朝B"/>
                <a:cs typeface="Times New Roman" pitchFamily="18" charset="0"/>
              </a:rPr>
              <a:t>YT </a:t>
            </a:r>
            <a:r>
              <a:rPr lang="en-US" altLang="ja-JP" sz="2000" dirty="0">
                <a:latin typeface="Times New Roman" pitchFamily="18" charset="0"/>
                <a:ea typeface="HG明朝B"/>
                <a:cs typeface="Times New Roman" pitchFamily="18" charset="0"/>
              </a:rPr>
              <a:t>&amp; </a:t>
            </a:r>
            <a:r>
              <a:rPr lang="en-US" altLang="ja-JP" sz="2000" dirty="0" smtClean="0">
                <a:latin typeface="Times New Roman" pitchFamily="18" charset="0"/>
                <a:ea typeface="HG明朝B"/>
                <a:cs typeface="Times New Roman" pitchFamily="18" charset="0"/>
              </a:rPr>
              <a:t>R. Kubo</a:t>
            </a:r>
            <a:r>
              <a:rPr lang="en-US" altLang="ja-JP" sz="2000" dirty="0">
                <a:latin typeface="Times New Roman" pitchFamily="18" charset="0"/>
                <a:ea typeface="HG明朝B"/>
                <a:cs typeface="Times New Roman" pitchFamily="18" charset="0"/>
              </a:rPr>
              <a:t>, </a:t>
            </a:r>
            <a:r>
              <a:rPr lang="en-US" altLang="ja-JP" sz="2000" dirty="0">
                <a:latin typeface="Times New Roman" pitchFamily="18" charset="0"/>
                <a:ea typeface="HG明朝B"/>
                <a:cs typeface="Times New Roman" pitchFamily="18" charset="0"/>
                <a:hlinkClick r:id="rId11"/>
              </a:rPr>
              <a:t>JPSJ </a:t>
            </a:r>
            <a:r>
              <a:rPr lang="en-US" altLang="ja-JP" sz="2000" b="1" dirty="0">
                <a:latin typeface="Times New Roman" pitchFamily="18" charset="0"/>
                <a:ea typeface="HG明朝B"/>
                <a:cs typeface="Times New Roman" pitchFamily="18" charset="0"/>
                <a:hlinkClick r:id="rId11"/>
              </a:rPr>
              <a:t>58,</a:t>
            </a:r>
            <a:r>
              <a:rPr lang="en-US" altLang="ja-JP" sz="2000" dirty="0">
                <a:latin typeface="Times New Roman" pitchFamily="18" charset="0"/>
                <a:ea typeface="HG明朝B"/>
                <a:cs typeface="Times New Roman" pitchFamily="18" charset="0"/>
                <a:hlinkClick r:id="rId11"/>
              </a:rPr>
              <a:t> 101 (1989</a:t>
            </a:r>
            <a:r>
              <a:rPr lang="en-US" altLang="ja-JP" sz="2000" dirty="0" smtClean="0">
                <a:latin typeface="Times New Roman" pitchFamily="18" charset="0"/>
                <a:ea typeface="HG明朝B"/>
                <a:cs typeface="Times New Roman" pitchFamily="18" charset="0"/>
                <a:hlinkClick r:id="rId11"/>
              </a:rPr>
              <a:t>).</a:t>
            </a:r>
            <a:endParaRPr lang="en-US" altLang="ja-JP" sz="2000" dirty="0" smtClean="0">
              <a:latin typeface="Times New Roman" pitchFamily="18" charset="0"/>
              <a:ea typeface="HG明朝B"/>
              <a:cs typeface="Times New Roman" pitchFamily="18" charset="0"/>
            </a:endParaRPr>
          </a:p>
          <a:p>
            <a:pPr lvl="0"/>
            <a:r>
              <a:rPr lang="en-US" altLang="ja-JP" sz="2000" dirty="0" smtClean="0" bmk=""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YT</a:t>
            </a:r>
            <a:r>
              <a:rPr lang="ja-JP" altLang="ja-JP" sz="2000" dirty="0" smtClean="0" bmk=""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: </a:t>
            </a:r>
            <a:r>
              <a:rPr lang="ja-JP" altLang="ja-JP" sz="2000" dirty="0" smtClean="0" bmk="">
                <a:latin typeface="Times New Roman" pitchFamily="18" charset="0"/>
                <a:ea typeface="ＭＳ Ｐゴシック" pitchFamily="50" charset="-128"/>
                <a:cs typeface="Times New Roman" pitchFamily="18" charset="0"/>
                <a:hlinkClick r:id="rId12"/>
              </a:rPr>
              <a:t>PRA </a:t>
            </a:r>
            <a:r>
              <a:rPr lang="ja-JP" altLang="ja-JP" sz="2000" b="1" dirty="0" smtClean="0" bmk="">
                <a:latin typeface="Times New Roman" pitchFamily="18" charset="0"/>
                <a:ea typeface="ＭＳ Ｐゴシック" pitchFamily="50" charset="-128"/>
                <a:cs typeface="Times New Roman" pitchFamily="18" charset="0"/>
                <a:hlinkClick r:id="rId12"/>
              </a:rPr>
              <a:t>41</a:t>
            </a:r>
            <a:r>
              <a:rPr lang="en-US" altLang="ja-JP" sz="2000" b="1" dirty="0" smtClean="0" bmk="">
                <a:latin typeface="Times New Roman" pitchFamily="18" charset="0"/>
                <a:ea typeface="ＭＳ Ｐゴシック" pitchFamily="50" charset="-128"/>
                <a:cs typeface="Times New Roman" pitchFamily="18" charset="0"/>
                <a:hlinkClick r:id="rId12"/>
              </a:rPr>
              <a:t>, 6676</a:t>
            </a:r>
            <a:r>
              <a:rPr lang="ja-JP" altLang="ja-JP" sz="2000" dirty="0" smtClean="0" bmk="">
                <a:latin typeface="Times New Roman" pitchFamily="18" charset="0"/>
                <a:ea typeface="ＭＳ Ｐゴシック" pitchFamily="50" charset="-128"/>
                <a:cs typeface="Times New Roman" pitchFamily="18" charset="0"/>
                <a:hlinkClick r:id="rId12"/>
              </a:rPr>
              <a:t> (1990)</a:t>
            </a:r>
            <a:r>
              <a:rPr lang="ja-JP" altLang="ja-JP" sz="2000" dirty="0" smtClean="0" bmk=""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. </a:t>
            </a:r>
            <a:endParaRPr lang="ja-JP" altLang="ja-JP" sz="2000" dirty="0" smtClean="0"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  <a:p>
            <a:endParaRPr kumimoji="0" lang="de-DE" altLang="ja-JP" sz="2000" dirty="0">
              <a:latin typeface="Times New Roman" pitchFamily="18" charset="0"/>
              <a:ea typeface="HG明朝B"/>
              <a:cs typeface="Times New Roman" pitchFamily="18" charset="0"/>
            </a:endParaRPr>
          </a:p>
        </p:txBody>
      </p:sp>
      <p:graphicFrame>
        <p:nvGraphicFramePr>
          <p:cNvPr id="146438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58313070"/>
              </p:ext>
            </p:extLst>
          </p:nvPr>
        </p:nvGraphicFramePr>
        <p:xfrm>
          <a:off x="1790700" y="1620838"/>
          <a:ext cx="17145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42" name="Equation" r:id="rId13" imgW="1714320" imgH="672840" progId="Equation.DSMT4">
                  <p:embed/>
                </p:oleObj>
              </mc:Choice>
              <mc:Fallback>
                <p:oleObj name="Equation" r:id="rId13" imgW="1714320" imgH="6728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0700" y="1620838"/>
                        <a:ext cx="1714500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5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23266242"/>
              </p:ext>
            </p:extLst>
          </p:nvPr>
        </p:nvGraphicFramePr>
        <p:xfrm>
          <a:off x="1771336" y="2335587"/>
          <a:ext cx="1065212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43" name="Equation" r:id="rId15" imgW="1066680" imgH="622080" progId="Equation.DSMT4">
                  <p:embed/>
                </p:oleObj>
              </mc:Choice>
              <mc:Fallback>
                <p:oleObj name="Equation" r:id="rId15" imgW="106668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71336" y="2335587"/>
                        <a:ext cx="1065212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441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47675183"/>
              </p:ext>
            </p:extLst>
          </p:nvPr>
        </p:nvGraphicFramePr>
        <p:xfrm>
          <a:off x="5959052" y="4790743"/>
          <a:ext cx="1574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44" name="Equation" r:id="rId17" imgW="1574640" imgH="431640" progId="Equation.DSMT4">
                  <p:embed/>
                </p:oleObj>
              </mc:Choice>
              <mc:Fallback>
                <p:oleObj name="Equation" r:id="rId17" imgW="15746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9052" y="4790743"/>
                        <a:ext cx="1574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正方形/長方形 9"/>
          <p:cNvSpPr/>
          <p:nvPr/>
        </p:nvSpPr>
        <p:spPr>
          <a:xfrm>
            <a:off x="700826" y="4775123"/>
            <a:ext cx="53623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400" dirty="0" smtClean="0"/>
              <a:t>Agrees with stochastic Liouville </a:t>
            </a:r>
            <a:r>
              <a:rPr lang="en-US" altLang="ja-JP" sz="2400" dirty="0" err="1" smtClean="0"/>
              <a:t>eq</a:t>
            </a:r>
            <a:r>
              <a:rPr lang="en-US" altLang="ja-JP" sz="2400" dirty="0" smtClean="0"/>
              <a:t> for </a:t>
            </a:r>
          </a:p>
        </p:txBody>
      </p:sp>
      <p:graphicFrame>
        <p:nvGraphicFramePr>
          <p:cNvPr id="146444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12845200"/>
              </p:ext>
            </p:extLst>
          </p:nvPr>
        </p:nvGraphicFramePr>
        <p:xfrm>
          <a:off x="5094288" y="3814763"/>
          <a:ext cx="15621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45" name="Equation" r:id="rId19" imgW="1562040" imgH="736560" progId="Equation.DSMT4">
                  <p:embed/>
                </p:oleObj>
              </mc:Choice>
              <mc:Fallback>
                <p:oleObj name="Equation" r:id="rId19" imgW="1562040" imgH="736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94288" y="3814763"/>
                        <a:ext cx="1562100" cy="73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445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95170428"/>
              </p:ext>
            </p:extLst>
          </p:nvPr>
        </p:nvGraphicFramePr>
        <p:xfrm>
          <a:off x="7648004" y="3795175"/>
          <a:ext cx="7112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46" name="Equation" r:id="rId21" imgW="711000" imgH="723600" progId="Equation.DSMT4">
                  <p:embed/>
                </p:oleObj>
              </mc:Choice>
              <mc:Fallback>
                <p:oleObj name="Equation" r:id="rId21" imgW="711000" imgH="723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48004" y="3795175"/>
                        <a:ext cx="711200" cy="723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446" name="Objec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48077299"/>
              </p:ext>
            </p:extLst>
          </p:nvPr>
        </p:nvGraphicFramePr>
        <p:xfrm>
          <a:off x="6581352" y="3947052"/>
          <a:ext cx="3302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47" name="Equation" r:id="rId23" imgW="330120" imgH="419040" progId="Equation.DSMT4">
                  <p:embed/>
                </p:oleObj>
              </mc:Choice>
              <mc:Fallback>
                <p:oleObj name="Equation" r:id="rId23" imgW="33012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81352" y="3947052"/>
                        <a:ext cx="3302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447" name="Object 1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07894612"/>
              </p:ext>
            </p:extLst>
          </p:nvPr>
        </p:nvGraphicFramePr>
        <p:xfrm>
          <a:off x="5155777" y="3966102"/>
          <a:ext cx="3175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48" name="Equation" r:id="rId25" imgW="317160" imgH="444240" progId="Equation.DSMT4">
                  <p:embed/>
                </p:oleObj>
              </mc:Choice>
              <mc:Fallback>
                <p:oleObj name="Equation" r:id="rId25" imgW="31716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55777" y="3966102"/>
                        <a:ext cx="3175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正方形/長方形 18"/>
          <p:cNvSpPr/>
          <p:nvPr/>
        </p:nvSpPr>
        <p:spPr>
          <a:xfrm>
            <a:off x="700826" y="3215100"/>
            <a:ext cx="536236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/>
              <a:t>If we write down the relaxation operators</a:t>
            </a:r>
          </a:p>
        </p:txBody>
      </p:sp>
      <p:graphicFrame>
        <p:nvGraphicFramePr>
          <p:cNvPr id="146448" name="Object 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80755246"/>
              </p:ext>
            </p:extLst>
          </p:nvPr>
        </p:nvGraphicFramePr>
        <p:xfrm>
          <a:off x="6928717" y="3940367"/>
          <a:ext cx="558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49" name="Equation" r:id="rId27" imgW="558720" imgH="431640" progId="Equation.DSMT4">
                  <p:embed/>
                </p:oleObj>
              </mc:Choice>
              <mc:Fallback>
                <p:oleObj name="Equation" r:id="rId27" imgW="5587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8717" y="3940367"/>
                        <a:ext cx="558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正方形/長方形 21"/>
          <p:cNvSpPr/>
          <p:nvPr/>
        </p:nvSpPr>
        <p:spPr>
          <a:xfrm>
            <a:off x="4479501" y="4805901"/>
            <a:ext cx="13108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0C0597"/>
                </a:solidFill>
              </a:rPr>
              <a:t>dissipation</a:t>
            </a:r>
            <a:endParaRPr lang="ja-JP" altLang="en-US" sz="2000" dirty="0"/>
          </a:p>
        </p:txBody>
      </p:sp>
      <p:sp>
        <p:nvSpPr>
          <p:cNvPr id="23" name="正方形/長方形 22"/>
          <p:cNvSpPr/>
          <p:nvPr/>
        </p:nvSpPr>
        <p:spPr>
          <a:xfrm>
            <a:off x="6194013" y="4877339"/>
            <a:ext cx="132363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0000"/>
                </a:solidFill>
              </a:rPr>
              <a:t>fluctuation</a:t>
            </a:r>
            <a:endParaRPr lang="ja-JP" altLang="en-US" sz="2000" dirty="0"/>
          </a:p>
        </p:txBody>
      </p:sp>
      <p:pic>
        <p:nvPicPr>
          <p:cNvPr id="24" name="Picture 10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 rot="17372383">
            <a:off x="5200011" y="4602455"/>
            <a:ext cx="385258" cy="24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" name="Picture 16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 rot="3194648" flipH="1">
            <a:off x="6214710" y="4551780"/>
            <a:ext cx="378210" cy="2412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" name="正方形/長方形 25"/>
          <p:cNvSpPr/>
          <p:nvPr/>
        </p:nvSpPr>
        <p:spPr>
          <a:xfrm>
            <a:off x="4162015" y="3203822"/>
            <a:ext cx="448360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/>
              <a:t>Fluctuation term remains at high T</a:t>
            </a:r>
          </a:p>
        </p:txBody>
      </p:sp>
      <p:graphicFrame>
        <p:nvGraphicFramePr>
          <p:cNvPr id="146449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41411280"/>
              </p:ext>
            </p:extLst>
          </p:nvPr>
        </p:nvGraphicFramePr>
        <p:xfrm>
          <a:off x="5550554" y="3975456"/>
          <a:ext cx="13716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50" name="Equation" r:id="rId31" imgW="1371600" imgH="431640" progId="Equation.DSMT4">
                  <p:embed/>
                </p:oleObj>
              </mc:Choice>
              <mc:Fallback>
                <p:oleObj name="Equation" r:id="rId31" imgW="13716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50554" y="3975456"/>
                        <a:ext cx="13716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正方形/長方形 28"/>
          <p:cNvSpPr/>
          <p:nvPr/>
        </p:nvSpPr>
        <p:spPr>
          <a:xfrm>
            <a:off x="640754" y="6147348"/>
            <a:ext cx="389715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Kubo: Adv. Chem. Phys. </a:t>
            </a:r>
            <a:r>
              <a:rPr lang="en-US" b="1" dirty="0" smtClean="0"/>
              <a:t>15, </a:t>
            </a:r>
            <a:r>
              <a:rPr lang="en-US" dirty="0" smtClean="0"/>
              <a:t>101 (1969). </a:t>
            </a:r>
            <a:endParaRPr kumimoji="0" lang="de-DE" altLang="ja-JP" dirty="0">
              <a:latin typeface="Times New Roman" pitchFamily="18" charset="0"/>
              <a:ea typeface="HG明朝B"/>
              <a:cs typeface="Times New Roman" pitchFamily="18" charset="0"/>
            </a:endParaRPr>
          </a:p>
        </p:txBody>
      </p:sp>
      <p:sp>
        <p:nvSpPr>
          <p:cNvPr id="30" name="Line 38"/>
          <p:cNvSpPr>
            <a:spLocks noChangeShapeType="1"/>
          </p:cNvSpPr>
          <p:nvPr/>
        </p:nvSpPr>
        <p:spPr bwMode="auto">
          <a:xfrm flipV="1">
            <a:off x="5303974" y="3825596"/>
            <a:ext cx="365760" cy="73152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31" name="Line 37"/>
          <p:cNvSpPr>
            <a:spLocks noChangeShapeType="1"/>
          </p:cNvSpPr>
          <p:nvPr/>
        </p:nvSpPr>
        <p:spPr bwMode="auto">
          <a:xfrm>
            <a:off x="5271700" y="3793324"/>
            <a:ext cx="484095" cy="78530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32" name="正方形/長方形 31"/>
          <p:cNvSpPr/>
          <p:nvPr/>
        </p:nvSpPr>
        <p:spPr>
          <a:xfrm>
            <a:off x="632003" y="269209"/>
            <a:ext cx="300755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i="1" dirty="0" smtClean="0">
                <a:solidFill>
                  <a:srgbClr val="FF0000"/>
                </a:solidFill>
              </a:rPr>
              <a:t>N </a:t>
            </a:r>
            <a:r>
              <a:rPr lang="en-US" altLang="ja-JP" sz="2400" dirty="0" err="1" smtClean="0"/>
              <a:t>th</a:t>
            </a:r>
            <a:r>
              <a:rPr lang="en-US" altLang="ja-JP" sz="2400" dirty="0" smtClean="0"/>
              <a:t> hierarchy eq. is</a:t>
            </a:r>
            <a:r>
              <a:rPr lang="ja-JP" altLang="en-US" sz="2400" dirty="0" smtClean="0"/>
              <a:t> </a:t>
            </a:r>
            <a:endParaRPr lang="en-US" altLang="ja-JP" sz="2400" dirty="0" smtClean="0"/>
          </a:p>
        </p:txBody>
      </p:sp>
      <p:graphicFrame>
        <p:nvGraphicFramePr>
          <p:cNvPr id="2" name="オブジェクト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06934214"/>
              </p:ext>
            </p:extLst>
          </p:nvPr>
        </p:nvGraphicFramePr>
        <p:xfrm>
          <a:off x="1222375" y="5318125"/>
          <a:ext cx="6513513" cy="666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2351" name="Equation" r:id="rId33" imgW="4216320" imgH="431640" progId="Equation.DSMT4">
                  <p:embed/>
                </p:oleObj>
              </mc:Choice>
              <mc:Fallback>
                <p:oleObj name="Equation" r:id="rId33" imgW="4216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22375" y="5318125"/>
                        <a:ext cx="6513513" cy="666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正方形/長方形 2"/>
              <p:cNvSpPr/>
              <p:nvPr/>
            </p:nvSpPr>
            <p:spPr>
              <a:xfrm>
                <a:off x="5128432" y="6158031"/>
                <a:ext cx="218405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ja-JP" altLang="en-US" i="0" smtClean="0">
                        <a:solidFill>
                          <a:srgbClr val="FF0000"/>
                        </a:solidFill>
                        <a:latin typeface="Cambria Math"/>
                      </a:rPr>
                      <m:t>Ω</m:t>
                    </m:r>
                  </m:oMath>
                </a14:m>
                <a:r>
                  <a:rPr lang="en-US" altLang="ja-JP" dirty="0" smtClean="0"/>
                  <a:t>: stochastic variable</a:t>
                </a:r>
                <a:endParaRPr lang="ja-JP" altLang="en-US" dirty="0"/>
              </a:p>
            </p:txBody>
          </p:sp>
        </mc:Choice>
        <mc:Fallback xmlns="">
          <p:sp>
            <p:nvSpPr>
              <p:cNvPr id="3" name="正方形/長方形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28432" y="6158031"/>
                <a:ext cx="2184059" cy="369332"/>
              </a:xfrm>
              <a:prstGeom prst="rect">
                <a:avLst/>
              </a:prstGeom>
              <a:blipFill rotWithShape="1">
                <a:blip r:embed="rId35"/>
                <a:stretch>
                  <a:fillRect t="-8197" r="-1671" b="-2459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9732286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46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46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46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46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46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" dur="500"/>
                                        <p:tgtEl>
                                          <p:spTgt spid="1464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" dur="500"/>
                                        <p:tgtEl>
                                          <p:spTgt spid="1464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1.45038E-6 L 0.1217 -0.00324 " pathEditMode="relative" rAng="0" ptsTypes="AA">
                                      <p:cBhvr>
                                        <p:cTn id="32" dur="500" fill="hold"/>
                                        <p:tgtEl>
                                          <p:spTgt spid="1464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" y="-2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337 0.00139 L 0.15503 0.00139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1464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46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46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4" dur="500"/>
                                        <p:tgtEl>
                                          <p:spTgt spid="1464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2" dur="500"/>
                                        <p:tgtEl>
                                          <p:spTgt spid="1464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8" dur="500"/>
                                        <p:tgtEl>
                                          <p:spTgt spid="1464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1" dur="500"/>
                                        <p:tgtEl>
                                          <p:spTgt spid="146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4" dur="500"/>
                                        <p:tgtEl>
                                          <p:spTgt spid="1464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146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3" dur="500"/>
                                        <p:tgtEl>
                                          <p:spTgt spid="146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2" dur="500"/>
                                        <p:tgtEl>
                                          <p:spTgt spid="1464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146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9" grpId="0"/>
      <p:bldP spid="22" grpId="0"/>
      <p:bldP spid="23" grpId="0"/>
      <p:bldP spid="26" grpId="0"/>
      <p:bldP spid="29" grpId="0"/>
      <p:bldP spid="3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50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352425"/>
            <a:ext cx="8507412" cy="586581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By the Wigner transformation:</a:t>
            </a:r>
          </a:p>
          <a:p>
            <a:pPr eaLnBrk="1" hangingPunct="1">
              <a:buFontTx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34504" name="Rectangle 2"/>
          <p:cNvSpPr>
            <a:spLocks noChangeArrowheads="1"/>
          </p:cNvSpPr>
          <p:nvPr/>
        </p:nvSpPr>
        <p:spPr bwMode="auto">
          <a:xfrm>
            <a:off x="468313" y="1644650"/>
            <a:ext cx="8281987" cy="3908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he </a:t>
            </a:r>
            <a:r>
              <a:rPr lang="en-US" altLang="ja-JP" sz="2000" dirty="0" err="1">
                <a:latin typeface="Arial Unicode MS"/>
                <a:ea typeface="Arial Unicode MS"/>
                <a:cs typeface="Arial Unicode MS"/>
              </a:rPr>
              <a:t>quantal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000" dirty="0" err="1">
                <a:latin typeface="Arial Unicode MS"/>
                <a:ea typeface="Arial Unicode MS"/>
                <a:cs typeface="Arial Unicode MS"/>
              </a:rPr>
              <a:t>Liouvillian</a:t>
            </a: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 is</a:t>
            </a: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4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4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with </a:t>
            </a: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  <a:p>
            <a:endParaRPr lang="en-US" altLang="ja-JP" sz="1000" dirty="0"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In the classical limit:</a:t>
            </a:r>
          </a:p>
          <a:p>
            <a:endParaRPr lang="en-US" altLang="ja-JP" sz="2000" dirty="0">
              <a:latin typeface="Calibri" pitchFamily="34" charset="0"/>
            </a:endParaRPr>
          </a:p>
          <a:p>
            <a:r>
              <a:rPr lang="en-US" altLang="ja-JP" sz="2000" dirty="0">
                <a:latin typeface="Calibri" pitchFamily="34" charset="0"/>
              </a:rPr>
              <a:t> </a:t>
            </a:r>
          </a:p>
          <a:p>
            <a:endParaRPr lang="en-US" altLang="ja-JP" sz="2000" dirty="0">
              <a:latin typeface="Calibri" pitchFamily="34" charset="0"/>
            </a:endParaRPr>
          </a:p>
        </p:txBody>
      </p:sp>
      <p:graphicFrame>
        <p:nvGraphicFramePr>
          <p:cNvPr id="234499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19554328"/>
              </p:ext>
            </p:extLst>
          </p:nvPr>
        </p:nvGraphicFramePr>
        <p:xfrm>
          <a:off x="1675575" y="944563"/>
          <a:ext cx="4752975" cy="700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62" name="Equation" r:id="rId4" imgW="2933640" imgH="431640" progId="Equation.DSMT4">
                  <p:embed/>
                </p:oleObj>
              </mc:Choice>
              <mc:Fallback>
                <p:oleObj name="Equation" r:id="rId4" imgW="29336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75575" y="944563"/>
                        <a:ext cx="4752975" cy="7000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500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36978326"/>
              </p:ext>
            </p:extLst>
          </p:nvPr>
        </p:nvGraphicFramePr>
        <p:xfrm>
          <a:off x="1075881" y="2279396"/>
          <a:ext cx="5881687" cy="776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63" name="Equation" r:id="rId6" imgW="3174840" imgH="419040" progId="Equation.DSMT4">
                  <p:embed/>
                </p:oleObj>
              </mc:Choice>
              <mc:Fallback>
                <p:oleObj name="Equation" r:id="rId6" imgW="31748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5881" y="2279396"/>
                        <a:ext cx="5881687" cy="776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501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66986266"/>
              </p:ext>
            </p:extLst>
          </p:nvPr>
        </p:nvGraphicFramePr>
        <p:xfrm>
          <a:off x="1631315" y="3470339"/>
          <a:ext cx="4826000" cy="671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64" name="Equation" r:id="rId8" imgW="3288960" imgH="457200" progId="Equation.DSMT4">
                  <p:embed/>
                </p:oleObj>
              </mc:Choice>
              <mc:Fallback>
                <p:oleObj name="Equation" r:id="rId8" imgW="328896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31315" y="3470339"/>
                        <a:ext cx="4826000" cy="671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502" name="Object 8"/>
          <p:cNvGraphicFramePr>
            <a:graphicFrameLocks noGrp="1" noChangeAspect="1"/>
          </p:cNvGraphicFramePr>
          <p:nvPr>
            <p:ph sz="quarter" idx="2"/>
            <p:extLst>
              <p:ext uri="{D42A27DB-BD31-4B8C-83A1-F6EECF244321}">
                <p14:modId xmlns:p14="http://schemas.microsoft.com/office/powerpoint/2010/main" val="650451309"/>
              </p:ext>
            </p:extLst>
          </p:nvPr>
        </p:nvGraphicFramePr>
        <p:xfrm>
          <a:off x="1331913" y="4841240"/>
          <a:ext cx="5975350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65" name="Equation" r:id="rId10" imgW="3187440" imgH="457200" progId="Equation.DSMT4">
                  <p:embed/>
                </p:oleObj>
              </mc:Choice>
              <mc:Fallback>
                <p:oleObj name="Equation" r:id="rId10" imgW="318744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31913" y="4841240"/>
                        <a:ext cx="5975350" cy="857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800760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5634" name="Object 2"/>
          <p:cNvGraphicFramePr>
            <a:graphicFrameLocks noGrp="1" noChangeAspect="1"/>
          </p:cNvGraphicFramePr>
          <p:nvPr>
            <p:ph sz="quarter" idx="1"/>
            <p:extLst>
              <p:ext uri="{D42A27DB-BD31-4B8C-83A1-F6EECF244321}">
                <p14:modId xmlns:p14="http://schemas.microsoft.com/office/powerpoint/2010/main" val="1593123760"/>
              </p:ext>
            </p:extLst>
          </p:nvPr>
        </p:nvGraphicFramePr>
        <p:xfrm>
          <a:off x="696118" y="2106930"/>
          <a:ext cx="7561263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86" name="Equation" r:id="rId4" imgW="3619440" imgH="393480" progId="Equation.DSMT4">
                  <p:embed/>
                </p:oleObj>
              </mc:Choice>
              <mc:Fallback>
                <p:oleObj name="Equation" r:id="rId4" imgW="36194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6118" y="2106930"/>
                        <a:ext cx="7561263" cy="825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5635" name="Object 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846138" y="3622675"/>
          <a:ext cx="7961312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87" name="Equation" r:id="rId6" imgW="7962840" imgH="723600" progId="Equation.DSMT4">
                  <p:embed/>
                </p:oleObj>
              </mc:Choice>
              <mc:Fallback>
                <p:oleObj name="Equation" r:id="rId6" imgW="7962840" imgH="723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46138" y="3622675"/>
                        <a:ext cx="7961312" cy="723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5639" name="Object 5"/>
          <p:cNvGraphicFramePr>
            <a:graphicFrameLocks noChangeAspect="1"/>
          </p:cNvGraphicFramePr>
          <p:nvPr/>
        </p:nvGraphicFramePr>
        <p:xfrm>
          <a:off x="4103688" y="4605338"/>
          <a:ext cx="4643437" cy="669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88" name="Equation" r:id="rId8" imgW="3340080" imgH="482400" progId="Equation.DSMT4">
                  <p:embed/>
                </p:oleObj>
              </mc:Choice>
              <mc:Fallback>
                <p:oleObj name="Equation" r:id="rId8" imgW="334008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03688" y="4605338"/>
                        <a:ext cx="4643437" cy="669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5640" name="Object 6"/>
          <p:cNvGraphicFramePr>
            <a:graphicFrameLocks noChangeAspect="1"/>
          </p:cNvGraphicFramePr>
          <p:nvPr/>
        </p:nvGraphicFramePr>
        <p:xfrm>
          <a:off x="1072923" y="5744482"/>
          <a:ext cx="5276850" cy="688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89" name="Equation" r:id="rId10" imgW="3213000" imgH="419040" progId="Equation.DSMT4">
                  <p:embed/>
                </p:oleObj>
              </mc:Choice>
              <mc:Fallback>
                <p:oleObj name="Equation" r:id="rId10" imgW="321300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2923" y="5744482"/>
                        <a:ext cx="5276850" cy="688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5642" name="Text Box 10"/>
          <p:cNvSpPr txBox="1">
            <a:spLocks noChangeArrowheads="1"/>
          </p:cNvSpPr>
          <p:nvPr/>
        </p:nvSpPr>
        <p:spPr bwMode="auto">
          <a:xfrm>
            <a:off x="608013" y="5328558"/>
            <a:ext cx="37433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de-DE" altLang="ja-JP" sz="2400" dirty="0">
                <a:latin typeface="Arial Unicode MS"/>
                <a:ea typeface="Arial Unicode MS"/>
                <a:cs typeface="Arial Unicode MS"/>
              </a:rPr>
              <a:t>Quantum Liouvillian</a:t>
            </a:r>
          </a:p>
        </p:txBody>
      </p:sp>
      <p:sp>
        <p:nvSpPr>
          <p:cNvPr id="325643" name="Text Box 11"/>
          <p:cNvSpPr txBox="1">
            <a:spLocks noChangeArrowheads="1"/>
          </p:cNvSpPr>
          <p:nvPr/>
        </p:nvSpPr>
        <p:spPr bwMode="auto">
          <a:xfrm>
            <a:off x="6459538" y="1200531"/>
            <a:ext cx="2539183" cy="7381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YT&amp; </a:t>
            </a:r>
            <a:r>
              <a:rPr lang="en-US" altLang="ja-JP" sz="1400" dirty="0" err="1">
                <a:latin typeface="Times New Roman" pitchFamily="18" charset="0"/>
                <a:cs typeface="Times New Roman" pitchFamily="18" charset="0"/>
              </a:rPr>
              <a:t>Wolynes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2"/>
              </a:rPr>
              <a:t>PR</a:t>
            </a:r>
            <a:r>
              <a:rPr lang="en-US" altLang="ja-JP" sz="1400" b="1" dirty="0">
                <a:latin typeface="Times New Roman" pitchFamily="18" charset="0"/>
                <a:cs typeface="Times New Roman" pitchFamily="18" charset="0"/>
                <a:hlinkClick r:id="rId12"/>
              </a:rPr>
              <a:t>A43, 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2"/>
              </a:rPr>
              <a:t>(1991).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r>
              <a:rPr lang="en-US" altLang="ja-JP" sz="1400" dirty="0" err="1">
                <a:latin typeface="Times New Roman" pitchFamily="18" charset="0"/>
                <a:cs typeface="Times New Roman" pitchFamily="18" charset="0"/>
              </a:rPr>
              <a:t>Kato&amp;YT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3"/>
              </a:rPr>
              <a:t>JCP</a:t>
            </a:r>
            <a:r>
              <a:rPr lang="en-US" altLang="ja-JP" sz="1400" b="1" dirty="0">
                <a:latin typeface="Times New Roman" pitchFamily="18" charset="0"/>
                <a:cs typeface="Times New Roman" pitchFamily="18" charset="0"/>
                <a:hlinkClick r:id="rId13"/>
              </a:rPr>
              <a:t> 117,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3"/>
              </a:rPr>
              <a:t>6221(2002</a:t>
            </a:r>
            <a:endParaRPr lang="en-US" altLang="ja-JP" sz="1400" dirty="0"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ja-JP" sz="1400" dirty="0">
                <a:latin typeface="Times New Roman" pitchFamily="18" charset="0"/>
                <a:ea typeface="HG明朝B"/>
                <a:cs typeface="Times New Roman" pitchFamily="18" charset="0"/>
              </a:rPr>
              <a:t>YT (review), </a:t>
            </a:r>
            <a:r>
              <a:rPr lang="en-US" altLang="ja-JP" sz="1400" dirty="0">
                <a:latin typeface="Times New Roman" pitchFamily="18" charset="0"/>
                <a:cs typeface="Times New Roman" pitchFamily="18" charset="0"/>
                <a:hlinkClick r:id="rId14"/>
              </a:rPr>
              <a:t>JPSJ (2006).</a:t>
            </a:r>
            <a:endParaRPr lang="en-US" altLang="ja-JP" sz="1400" dirty="0">
              <a:latin typeface="Times New Roman" pitchFamily="18" charset="0"/>
              <a:ea typeface="HG明朝B"/>
              <a:cs typeface="HG明朝B"/>
            </a:endParaRPr>
          </a:p>
        </p:txBody>
      </p:sp>
      <p:graphicFrame>
        <p:nvGraphicFramePr>
          <p:cNvPr id="325644" name="Object 7"/>
          <p:cNvGraphicFramePr>
            <a:graphicFrameLocks noChangeAspect="1"/>
          </p:cNvGraphicFramePr>
          <p:nvPr/>
        </p:nvGraphicFramePr>
        <p:xfrm>
          <a:off x="1798638" y="4676775"/>
          <a:ext cx="1800225" cy="450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90" name="Equation" r:id="rId15" imgW="1015920" imgH="253800" progId="Equation.DSMT4">
                  <p:embed/>
                </p:oleObj>
              </mc:Choice>
              <mc:Fallback>
                <p:oleObj name="Equation" r:id="rId15" imgW="101592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8638" y="4676775"/>
                        <a:ext cx="1800225" cy="450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5645" name="Text Box 13"/>
          <p:cNvSpPr txBox="1">
            <a:spLocks noChangeArrowheads="1"/>
          </p:cNvSpPr>
          <p:nvPr/>
        </p:nvSpPr>
        <p:spPr bwMode="auto">
          <a:xfrm>
            <a:off x="5500688" y="5429250"/>
            <a:ext cx="2405062" cy="369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de-DE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↑temperature term</a:t>
            </a:r>
            <a:endParaRPr kumimoji="0" lang="ja-JP" altLang="de-DE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25646" name="Text Box 14"/>
          <p:cNvSpPr txBox="1">
            <a:spLocks noChangeArrowheads="1"/>
          </p:cNvSpPr>
          <p:nvPr/>
        </p:nvSpPr>
        <p:spPr bwMode="auto">
          <a:xfrm>
            <a:off x="2087563" y="3813175"/>
            <a:ext cx="2940050" cy="457200"/>
          </a:xfrm>
          <a:prstGeom prst="rect">
            <a:avLst/>
          </a:prstGeom>
          <a:noFill/>
          <a:ln w="0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  qx 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(LL)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+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q </a:t>
            </a:r>
            <a:r>
              <a:rPr lang="en-US" altLang="ja-JP" sz="2400" baseline="30000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2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x</a:t>
            </a:r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(SL)</a:t>
            </a:r>
            <a:endParaRPr lang="en-US" altLang="ja-JP" sz="2400" i="1">
              <a:latin typeface="Times New Roman" pitchFamily="18" charset="0"/>
              <a:ea typeface="HG明朝B"/>
              <a:cs typeface="HG明朝B"/>
            </a:endParaRPr>
          </a:p>
        </p:txBody>
      </p:sp>
      <p:sp>
        <p:nvSpPr>
          <p:cNvPr id="325648" name="Text Box 16"/>
          <p:cNvSpPr txBox="1">
            <a:spLocks noChangeArrowheads="1"/>
          </p:cNvSpPr>
          <p:nvPr/>
        </p:nvSpPr>
        <p:spPr bwMode="auto">
          <a:xfrm>
            <a:off x="5614988" y="3813175"/>
            <a:ext cx="3155950" cy="457200"/>
          </a:xfrm>
          <a:prstGeom prst="rect">
            <a:avLst/>
          </a:prstGeom>
          <a:noFill/>
          <a:ln w="0">
            <a:solidFill>
              <a:srgbClr val="FF00FF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  qx 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(LL)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+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q </a:t>
            </a:r>
            <a:r>
              <a:rPr lang="en-US" altLang="ja-JP" sz="2400" baseline="30000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2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  <a:ea typeface="HG明朝B"/>
                <a:cs typeface="HG明朝B"/>
              </a:rPr>
              <a:t>x</a:t>
            </a:r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  <a:ea typeface="HG明朝B"/>
                <a:cs typeface="HG明朝B"/>
              </a:rPr>
              <a:t> </a:t>
            </a:r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(SL)</a:t>
            </a:r>
            <a:endParaRPr lang="en-US" altLang="ja-JP" sz="2400" i="1">
              <a:latin typeface="Times New Roman" pitchFamily="18" charset="0"/>
              <a:ea typeface="HG明朝B"/>
              <a:cs typeface="HG明朝B"/>
            </a:endParaRPr>
          </a:p>
        </p:txBody>
      </p:sp>
      <p:graphicFrame>
        <p:nvGraphicFramePr>
          <p:cNvPr id="325650" name="Object 8"/>
          <p:cNvGraphicFramePr>
            <a:graphicFrameLocks noChangeAspect="1"/>
          </p:cNvGraphicFramePr>
          <p:nvPr/>
        </p:nvGraphicFramePr>
        <p:xfrm>
          <a:off x="833530" y="3627439"/>
          <a:ext cx="7073900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91" name="Equation" r:id="rId17" imgW="7073640" imgH="672840" progId="Equation.DSMT4">
                  <p:embed/>
                </p:oleObj>
              </mc:Choice>
              <mc:Fallback>
                <p:oleObj name="Equation" r:id="rId17" imgW="7073640" imgH="6728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3530" y="3627439"/>
                        <a:ext cx="7073900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25651" name="Object 9"/>
          <p:cNvGraphicFramePr>
            <a:graphicFrameLocks noChangeAspect="1"/>
          </p:cNvGraphicFramePr>
          <p:nvPr/>
        </p:nvGraphicFramePr>
        <p:xfrm>
          <a:off x="6335713" y="3021013"/>
          <a:ext cx="2447925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92" name="Equation" r:id="rId19" imgW="1612800" imgH="419040" progId="Equation.DSMT4">
                  <p:embed/>
                </p:oleObj>
              </mc:Choice>
              <mc:Fallback>
                <p:oleObj name="Equation" r:id="rId19" imgW="161280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35713" y="3021013"/>
                        <a:ext cx="2447925" cy="635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0410" name="Object 10"/>
          <p:cNvGraphicFramePr>
            <a:graphicFrameLocks noGrp="1" noChangeAspect="1"/>
          </p:cNvGraphicFramePr>
          <p:nvPr>
            <p:ph sz="quarter" idx="4"/>
            <p:extLst>
              <p:ext uri="{D42A27DB-BD31-4B8C-83A1-F6EECF244321}">
                <p14:modId xmlns:p14="http://schemas.microsoft.com/office/powerpoint/2010/main" val="345953838"/>
              </p:ext>
            </p:extLst>
          </p:nvPr>
        </p:nvGraphicFramePr>
        <p:xfrm>
          <a:off x="749300" y="1042543"/>
          <a:ext cx="5616575" cy="854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93" name="Equation" r:id="rId21" imgW="2590560" imgH="393480" progId="Equation.DSMT4">
                  <p:embed/>
                </p:oleObj>
              </mc:Choice>
              <mc:Fallback>
                <p:oleObj name="Equation" r:id="rId21" imgW="259056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9300" y="1042543"/>
                        <a:ext cx="5616575" cy="854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25658" name="Picture 26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019800" y="3416300"/>
            <a:ext cx="360363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5659" name="Picture 27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7056438" y="4316413"/>
            <a:ext cx="360362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5660" name="Picture 28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2951163" y="4389438"/>
            <a:ext cx="360362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0411" name="Picture 11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1681163" y="3095625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0412" name="Picture 12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4343400" y="3049588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0413" name="Picture 13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5951538" y="3073400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0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46967638"/>
              </p:ext>
            </p:extLst>
          </p:nvPr>
        </p:nvGraphicFramePr>
        <p:xfrm>
          <a:off x="1185069" y="5799138"/>
          <a:ext cx="4252912" cy="703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4394" name="Equation" r:id="rId25" imgW="4254480" imgH="863280" progId="Equation.DSMT4">
                  <p:embed/>
                </p:oleObj>
              </mc:Choice>
              <mc:Fallback>
                <p:oleObj name="Equation" r:id="rId25" imgW="4254480" imgH="863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85069" y="5799138"/>
                        <a:ext cx="4252912" cy="7032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正方形/長方形 31"/>
          <p:cNvSpPr/>
          <p:nvPr/>
        </p:nvSpPr>
        <p:spPr>
          <a:xfrm>
            <a:off x="5838128" y="5993970"/>
            <a:ext cx="14302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de-DE" altLang="ja-JP" sz="1400" dirty="0" smtClean="0">
                <a:latin typeface="Arial Unicode MS"/>
                <a:ea typeface="Arial Unicode MS"/>
                <a:cs typeface="Arial Unicode MS"/>
              </a:rPr>
              <a:t>In classical limit</a:t>
            </a:r>
            <a:endParaRPr lang="ja-JP" altLang="en-US" sz="1400" dirty="0"/>
          </a:p>
        </p:txBody>
      </p:sp>
      <p:sp>
        <p:nvSpPr>
          <p:cNvPr id="25" name="Rectangle 6"/>
          <p:cNvSpPr>
            <a:spLocks noGrp="1" noRot="1" noChangeArrowheads="1"/>
          </p:cNvSpPr>
          <p:nvPr>
            <p:ph type="title" sz="quarter"/>
          </p:nvPr>
        </p:nvSpPr>
        <p:spPr bwMode="auto">
          <a:xfrm>
            <a:off x="179388" y="188913"/>
            <a:ext cx="8496300" cy="782637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 fontScale="90000"/>
          </a:bodyPr>
          <a:lstStyle/>
          <a:p>
            <a:pPr eaLnBrk="1" hangingPunct="1"/>
            <a:r>
              <a:rPr lang="en-US" altLang="ja-JP" sz="3200" dirty="0"/>
              <a:t>Q</a:t>
            </a:r>
            <a:r>
              <a:rPr lang="en-US" altLang="ja-JP" sz="3200" dirty="0" smtClean="0"/>
              <a:t>uantum Fokker-Planck </a:t>
            </a:r>
            <a:r>
              <a:rPr lang="en-US" altLang="ja-JP" sz="3200" dirty="0" err="1" smtClean="0"/>
              <a:t>eq</a:t>
            </a:r>
            <a:r>
              <a:rPr lang="ja-JP" altLang="en-US" sz="3200" dirty="0"/>
              <a:t> </a:t>
            </a:r>
            <a:r>
              <a:rPr lang="en-US" altLang="ja-JP" sz="3200" dirty="0" smtClean="0"/>
              <a:t>in hierarchy form (LL+SL)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25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325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325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25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325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5" dur="500"/>
                                        <p:tgtEl>
                                          <p:spTgt spid="3256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" dur="500"/>
                                        <p:tgtEl>
                                          <p:spTgt spid="3256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325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325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25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3256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3256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" dur="500"/>
                                        <p:tgtEl>
                                          <p:spTgt spid="3256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230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230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230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3256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325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325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7" dur="500"/>
                                        <p:tgtEl>
                                          <p:spTgt spid="3256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325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256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256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9" dur="500"/>
                                        <p:tgtEl>
                                          <p:spTgt spid="325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"/>
                            </p:stCondLst>
                            <p:childTnLst>
                              <p:par>
                                <p:cTn id="91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3256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3256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7" dur="500"/>
                                        <p:tgtEl>
                                          <p:spTgt spid="3256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5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42" grpId="0"/>
      <p:bldP spid="325643" grpId="0" animBg="1"/>
      <p:bldP spid="325645" grpId="0" animBg="1"/>
      <p:bldP spid="325645" grpId="1" animBg="1"/>
      <p:bldP spid="325646" grpId="0" animBg="1"/>
      <p:bldP spid="325646" grpId="1" animBg="1"/>
      <p:bldP spid="325648" grpId="0" animBg="1"/>
      <p:bldP spid="325648" grpId="1" animBg="1"/>
      <p:bldP spid="32" grpId="0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9" name="Text Box 10"/>
          <p:cNvSpPr txBox="1">
            <a:spLocks noChangeArrowheads="1"/>
          </p:cNvSpPr>
          <p:nvPr/>
        </p:nvSpPr>
        <p:spPr bwMode="auto">
          <a:xfrm>
            <a:off x="357158" y="571480"/>
            <a:ext cx="657225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de-DE" altLang="ja-JP" sz="2400" dirty="0" smtClean="0">
                <a:latin typeface="Georgia" pitchFamily="18" charset="0"/>
                <a:ea typeface="HG明朝B" pitchFamily="17" charset="-128"/>
              </a:rPr>
              <a:t>Physical </a:t>
            </a:r>
            <a:r>
              <a:rPr kumimoji="0" lang="de-DE" altLang="ja-JP" sz="2400" dirty="0">
                <a:latin typeface="Georgia" pitchFamily="18" charset="0"/>
                <a:ea typeface="HG明朝B" pitchFamily="17" charset="-128"/>
              </a:rPr>
              <a:t>meaning of </a:t>
            </a:r>
            <a:r>
              <a:rPr kumimoji="0" lang="de-DE" altLang="ja-JP" sz="2400" dirty="0" smtClean="0">
                <a:latin typeface="Georgia" pitchFamily="18" charset="0"/>
                <a:ea typeface="HG明朝B" pitchFamily="17" charset="-128"/>
              </a:rPr>
              <a:t>the hierachy </a:t>
            </a:r>
            <a:r>
              <a:rPr kumimoji="0" lang="de-DE" altLang="ja-JP" sz="2400" dirty="0">
                <a:latin typeface="Georgia" pitchFamily="18" charset="0"/>
                <a:ea typeface="HG明朝B" pitchFamily="17" charset="-128"/>
              </a:rPr>
              <a:t>elements </a:t>
            </a:r>
          </a:p>
        </p:txBody>
      </p:sp>
      <p:pic>
        <p:nvPicPr>
          <p:cNvPr id="1127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1472" y="1857364"/>
            <a:ext cx="1785925" cy="2739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00298" y="1857364"/>
            <a:ext cx="1980086" cy="2786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1266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30462849"/>
              </p:ext>
            </p:extLst>
          </p:nvPr>
        </p:nvGraphicFramePr>
        <p:xfrm>
          <a:off x="928662" y="1285860"/>
          <a:ext cx="712788" cy="458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0" name="Equation" r:id="rId5" imgW="355320" imgH="228600" progId="Equation.DSMT4">
                  <p:embed/>
                </p:oleObj>
              </mc:Choice>
              <mc:Fallback>
                <p:oleObj name="Equation" r:id="rId5" imgW="35532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8662" y="1285860"/>
                        <a:ext cx="712788" cy="458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272" name="テキスト ボックス 7"/>
          <p:cNvSpPr txBox="1">
            <a:spLocks noChangeArrowheads="1"/>
          </p:cNvSpPr>
          <p:nvPr/>
        </p:nvSpPr>
        <p:spPr bwMode="auto">
          <a:xfrm>
            <a:off x="785786" y="5786454"/>
            <a:ext cx="550703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0070C0"/>
                </a:solidFill>
              </a:rPr>
              <a:t>Dashed line represents the system-bath interactions</a:t>
            </a:r>
            <a:endParaRPr lang="ja-JP" altLang="en-US" dirty="0">
              <a:solidFill>
                <a:srgbClr val="0070C0"/>
              </a:solidFill>
            </a:endParaRPr>
          </a:p>
        </p:txBody>
      </p:sp>
      <p:sp>
        <p:nvSpPr>
          <p:cNvPr id="11273" name="テキスト ボックス 8"/>
          <p:cNvSpPr txBox="1">
            <a:spLocks noChangeArrowheads="1"/>
          </p:cNvSpPr>
          <p:nvPr/>
        </p:nvSpPr>
        <p:spPr bwMode="auto">
          <a:xfrm>
            <a:off x="500034" y="4643446"/>
            <a:ext cx="1714512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</a:rPr>
              <a:t>(0</a:t>
            </a:r>
            <a:r>
              <a:rPr lang="en-US" altLang="ja-JP" sz="1400" baseline="30000" dirty="0">
                <a:solidFill>
                  <a:schemeClr val="accent2">
                    <a:lumMod val="75000"/>
                  </a:schemeClr>
                </a:solidFill>
              </a:rPr>
              <a:t>th</a:t>
            </a:r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en-US" altLang="ja-JP" sz="1400" dirty="0" smtClean="0">
                <a:solidFill>
                  <a:schemeClr val="accent2">
                    <a:lumMod val="75000"/>
                  </a:schemeClr>
                </a:solidFill>
              </a:rPr>
              <a:t>member: exact</a:t>
            </a:r>
            <a:r>
              <a:rPr lang="en-US" altLang="ja-JP" sz="1400" dirty="0">
                <a:solidFill>
                  <a:schemeClr val="accent2">
                    <a:lumMod val="75000"/>
                  </a:schemeClr>
                </a:solidFill>
              </a:rPr>
              <a:t>)</a:t>
            </a:r>
            <a:endParaRPr lang="ja-JP" altLang="en-US" sz="14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1" name="正方形/長方形 10"/>
          <p:cNvSpPr/>
          <p:nvPr/>
        </p:nvSpPr>
        <p:spPr>
          <a:xfrm>
            <a:off x="6357950" y="642918"/>
            <a:ext cx="265810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YT:</a:t>
            </a:r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JPSJ </a:t>
            </a:r>
            <a:r>
              <a:rPr lang="en-US" altLang="ja-JP" sz="1600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75</a:t>
            </a:r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,082001(2006).</a:t>
            </a:r>
            <a:endParaRPr lang="en-US" altLang="ja-JP" sz="16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525317" name="Object 5"/>
          <p:cNvGraphicFramePr>
            <a:graphicFrameLocks noChangeAspect="1"/>
          </p:cNvGraphicFramePr>
          <p:nvPr/>
        </p:nvGraphicFramePr>
        <p:xfrm>
          <a:off x="2928926" y="5072074"/>
          <a:ext cx="982662" cy="506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1" name="Equation" r:id="rId8" imgW="393480" imgH="203040" progId="Equation.DSMT4">
                  <p:embed/>
                </p:oleObj>
              </mc:Choice>
              <mc:Fallback>
                <p:oleObj name="Equation" r:id="rId8" imgW="39348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8926" y="5072074"/>
                        <a:ext cx="982662" cy="506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7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949871" y="2071678"/>
            <a:ext cx="2194129" cy="2571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" name="Picture 6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4572000" y="2000240"/>
            <a:ext cx="1980529" cy="27860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15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52088270"/>
              </p:ext>
            </p:extLst>
          </p:nvPr>
        </p:nvGraphicFramePr>
        <p:xfrm>
          <a:off x="4987925" y="1285875"/>
          <a:ext cx="812800" cy="504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2" name="Equation" r:id="rId12" imgW="368280" imgH="228600" progId="Equation.DSMT4">
                  <p:embed/>
                </p:oleObj>
              </mc:Choice>
              <mc:Fallback>
                <p:oleObj name="Equation" r:id="rId12" imgW="3682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87925" y="1285875"/>
                        <a:ext cx="812800" cy="504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17348172"/>
              </p:ext>
            </p:extLst>
          </p:nvPr>
        </p:nvGraphicFramePr>
        <p:xfrm>
          <a:off x="7200900" y="1285875"/>
          <a:ext cx="914400" cy="530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3" name="Equation" r:id="rId14" imgW="393480" imgH="228600" progId="Equation.DSMT4">
                  <p:embed/>
                </p:oleObj>
              </mc:Choice>
              <mc:Fallback>
                <p:oleObj name="Equation" r:id="rId14" imgW="3934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00900" y="1285875"/>
                        <a:ext cx="914400" cy="530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Object 5"/>
          <p:cNvGraphicFramePr>
            <a:graphicFrameLocks noChangeAspect="1"/>
          </p:cNvGraphicFramePr>
          <p:nvPr/>
        </p:nvGraphicFramePr>
        <p:xfrm>
          <a:off x="7072330" y="5072074"/>
          <a:ext cx="1141413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4" name="Equation" r:id="rId16" imgW="457200" imgH="203040" progId="Equation.DSMT4">
                  <p:embed/>
                </p:oleObj>
              </mc:Choice>
              <mc:Fallback>
                <p:oleObj name="Equation" r:id="rId16" imgW="45720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72330" y="5072074"/>
                        <a:ext cx="1141413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" name="テキスト ボックス 17"/>
          <p:cNvSpPr txBox="1">
            <a:spLocks noChangeArrowheads="1"/>
          </p:cNvSpPr>
          <p:nvPr/>
        </p:nvSpPr>
        <p:spPr bwMode="auto">
          <a:xfrm>
            <a:off x="1214414" y="6286520"/>
            <a:ext cx="521497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</a:rPr>
              <a:t>Correlated initial condition can be set by </a:t>
            </a:r>
          </a:p>
        </p:txBody>
      </p:sp>
      <p:graphicFrame>
        <p:nvGraphicFramePr>
          <p:cNvPr id="19" name="Object 9"/>
          <p:cNvGraphicFramePr>
            <a:graphicFrameLocks noChangeAspect="1"/>
          </p:cNvGraphicFramePr>
          <p:nvPr/>
        </p:nvGraphicFramePr>
        <p:xfrm>
          <a:off x="4857752" y="5072074"/>
          <a:ext cx="10795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5" name="Equation" r:id="rId18" imgW="431640" imgH="203040" progId="Equation.DSMT4">
                  <p:embed/>
                </p:oleObj>
              </mc:Choice>
              <mc:Fallback>
                <p:oleObj name="Equation" r:id="rId18" imgW="4316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7752" y="5072074"/>
                        <a:ext cx="10795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Object 6"/>
          <p:cNvGraphicFramePr>
            <a:graphicFrameLocks noChangeAspect="1"/>
          </p:cNvGraphicFramePr>
          <p:nvPr/>
        </p:nvGraphicFramePr>
        <p:xfrm>
          <a:off x="3143240" y="1285860"/>
          <a:ext cx="688975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6" name="Equation" r:id="rId20" imgW="342720" imgH="228600" progId="Equation.DSMT4">
                  <p:embed/>
                </p:oleObj>
              </mc:Choice>
              <mc:Fallback>
                <p:oleObj name="Equation" r:id="rId20" imgW="34272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40" y="1285860"/>
                        <a:ext cx="688975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5324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01726975"/>
              </p:ext>
            </p:extLst>
          </p:nvPr>
        </p:nvGraphicFramePr>
        <p:xfrm>
          <a:off x="2843808" y="1196752"/>
          <a:ext cx="392112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7" name="Equation" r:id="rId22" imgW="164880" imgH="203040" progId="Equation.DSMT4">
                  <p:embed/>
                </p:oleObj>
              </mc:Choice>
              <mc:Fallback>
                <p:oleObj name="Equation" r:id="rId22" imgW="16488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43808" y="1196752"/>
                        <a:ext cx="392112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5325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5574500"/>
              </p:ext>
            </p:extLst>
          </p:nvPr>
        </p:nvGraphicFramePr>
        <p:xfrm>
          <a:off x="4590517" y="1268760"/>
          <a:ext cx="392112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8" name="Equation" r:id="rId24" imgW="164880" imgH="203040" progId="Equation.DSMT4">
                  <p:embed/>
                </p:oleObj>
              </mc:Choice>
              <mc:Fallback>
                <p:oleObj name="Equation" r:id="rId24" imgW="16488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90517" y="1268760"/>
                        <a:ext cx="392112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5326" name="Objec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09234123"/>
              </p:ext>
            </p:extLst>
          </p:nvPr>
        </p:nvGraphicFramePr>
        <p:xfrm>
          <a:off x="6823093" y="1268760"/>
          <a:ext cx="392113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19" name="Equation" r:id="rId26" imgW="164880" imgH="203040" progId="Equation.DSMT4">
                  <p:embed/>
                </p:oleObj>
              </mc:Choice>
              <mc:Fallback>
                <p:oleObj name="Equation" r:id="rId26" imgW="16488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3093" y="1268760"/>
                        <a:ext cx="392113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5327" name="Object 15"/>
          <p:cNvGraphicFramePr>
            <a:graphicFrameLocks noChangeAspect="1"/>
          </p:cNvGraphicFramePr>
          <p:nvPr/>
        </p:nvGraphicFramePr>
        <p:xfrm>
          <a:off x="7072330" y="5143512"/>
          <a:ext cx="10795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20" name="Equation" r:id="rId28" imgW="431640" imgH="203040" progId="Equation.DSMT4">
                  <p:embed/>
                </p:oleObj>
              </mc:Choice>
              <mc:Fallback>
                <p:oleObj name="Equation" r:id="rId28" imgW="4316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72330" y="5143512"/>
                        <a:ext cx="10795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08691749"/>
              </p:ext>
            </p:extLst>
          </p:nvPr>
        </p:nvGraphicFramePr>
        <p:xfrm>
          <a:off x="5483225" y="6306086"/>
          <a:ext cx="635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21" name="Equation" r:id="rId30" imgW="634680" imgH="330120" progId="Equation.DSMT4">
                  <p:embed/>
                </p:oleObj>
              </mc:Choice>
              <mc:Fallback>
                <p:oleObj name="Equation" r:id="rId30" imgW="6346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83225" y="6306086"/>
                        <a:ext cx="635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正方形/長方形 22"/>
          <p:cNvSpPr/>
          <p:nvPr/>
        </p:nvSpPr>
        <p:spPr>
          <a:xfrm>
            <a:off x="428596" y="5072074"/>
            <a:ext cx="21584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dirty="0" smtClean="0">
                <a:solidFill>
                  <a:schemeClr val="tx2">
                    <a:lumMod val="75000"/>
                  </a:schemeClr>
                </a:solidFill>
              </a:rPr>
              <a:t>member is grouped by  </a:t>
            </a:r>
          </a:p>
          <a:p>
            <a:r>
              <a:rPr lang="en-US" altLang="ja-JP" sz="1600" dirty="0" smtClean="0">
                <a:solidFill>
                  <a:schemeClr val="tx2">
                    <a:lumMod val="75000"/>
                  </a:schemeClr>
                </a:solidFill>
              </a:rPr>
              <a:t>characteristic  time</a:t>
            </a:r>
            <a:endParaRPr lang="ja-JP" altLang="en-US" sz="16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24" name="テキスト ボックス 8"/>
          <p:cNvSpPr txBox="1">
            <a:spLocks noChangeArrowheads="1"/>
          </p:cNvSpPr>
          <p:nvPr/>
        </p:nvSpPr>
        <p:spPr bwMode="auto">
          <a:xfrm>
            <a:off x="2500298" y="4643446"/>
            <a:ext cx="192882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solidFill>
                  <a:schemeClr val="accent2">
                    <a:lumMod val="75000"/>
                  </a:schemeClr>
                </a:solidFill>
              </a:rPr>
              <a:t>(1</a:t>
            </a:r>
            <a:r>
              <a:rPr lang="en-US" altLang="ja-JP" sz="1400" baseline="30000" dirty="0" smtClean="0">
                <a:solidFill>
                  <a:schemeClr val="accent2">
                    <a:lumMod val="75000"/>
                  </a:schemeClr>
                </a:solidFill>
              </a:rPr>
              <a:t>st</a:t>
            </a:r>
            <a:r>
              <a:rPr lang="en-US" altLang="ja-JP" sz="1400" dirty="0" smtClean="0">
                <a:solidFill>
                  <a:schemeClr val="accent2">
                    <a:lumMod val="75000"/>
                  </a:schemeClr>
                </a:solidFill>
              </a:rPr>
              <a:t> member: 1</a:t>
            </a:r>
            <a:r>
              <a:rPr lang="en-US" altLang="ja-JP" sz="1400" baseline="30000" dirty="0" smtClean="0">
                <a:solidFill>
                  <a:schemeClr val="accent2">
                    <a:lumMod val="75000"/>
                  </a:schemeClr>
                </a:solidFill>
              </a:rPr>
              <a:t>th </a:t>
            </a:r>
            <a:r>
              <a:rPr lang="en-US" altLang="ja-JP" sz="1400" dirty="0" smtClean="0">
                <a:solidFill>
                  <a:schemeClr val="accent2">
                    <a:lumMod val="75000"/>
                  </a:schemeClr>
                </a:solidFill>
              </a:rPr>
              <a:t>lower)</a:t>
            </a:r>
            <a:endParaRPr lang="ja-JP" altLang="en-US" sz="14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5" name="テキスト ボックス 8"/>
          <p:cNvSpPr txBox="1">
            <a:spLocks noChangeArrowheads="1"/>
          </p:cNvSpPr>
          <p:nvPr/>
        </p:nvSpPr>
        <p:spPr bwMode="auto">
          <a:xfrm>
            <a:off x="4500562" y="4643446"/>
            <a:ext cx="192882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solidFill>
                  <a:schemeClr val="accent2">
                    <a:lumMod val="75000"/>
                  </a:schemeClr>
                </a:solidFill>
              </a:rPr>
              <a:t>(2</a:t>
            </a:r>
            <a:r>
              <a:rPr lang="en-US" altLang="ja-JP" sz="1400" baseline="30000" dirty="0" smtClean="0">
                <a:solidFill>
                  <a:schemeClr val="accent2">
                    <a:lumMod val="75000"/>
                  </a:schemeClr>
                </a:solidFill>
              </a:rPr>
              <a:t>nd</a:t>
            </a:r>
            <a:r>
              <a:rPr lang="en-US" altLang="ja-JP" sz="1400" dirty="0" smtClean="0">
                <a:solidFill>
                  <a:schemeClr val="accent2">
                    <a:lumMod val="75000"/>
                  </a:schemeClr>
                </a:solidFill>
              </a:rPr>
              <a:t> member: 2</a:t>
            </a:r>
            <a:r>
              <a:rPr lang="en-US" altLang="ja-JP" sz="1400" baseline="30000" dirty="0" smtClean="0">
                <a:solidFill>
                  <a:schemeClr val="accent2">
                    <a:lumMod val="75000"/>
                  </a:schemeClr>
                </a:solidFill>
              </a:rPr>
              <a:t>nd</a:t>
            </a:r>
            <a:r>
              <a:rPr lang="en-US" altLang="ja-JP" sz="1400" dirty="0" smtClean="0">
                <a:solidFill>
                  <a:schemeClr val="accent2">
                    <a:lumMod val="75000"/>
                  </a:schemeClr>
                </a:solidFill>
              </a:rPr>
              <a:t> lower)</a:t>
            </a:r>
            <a:endParaRPr lang="ja-JP" altLang="en-US" sz="14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6" name="テキスト ボックス 8"/>
          <p:cNvSpPr txBox="1">
            <a:spLocks noChangeArrowheads="1"/>
          </p:cNvSpPr>
          <p:nvPr/>
        </p:nvSpPr>
        <p:spPr bwMode="auto">
          <a:xfrm>
            <a:off x="6715140" y="4643446"/>
            <a:ext cx="192882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solidFill>
                  <a:schemeClr val="accent2">
                    <a:lumMod val="75000"/>
                  </a:schemeClr>
                </a:solidFill>
              </a:rPr>
              <a:t>(</a:t>
            </a:r>
            <a:r>
              <a:rPr lang="en-US" altLang="ja-JP" sz="1400" i="1" dirty="0" smtClean="0">
                <a:solidFill>
                  <a:schemeClr val="accent2">
                    <a:lumMod val="75000"/>
                  </a:schemeClr>
                </a:solidFill>
              </a:rPr>
              <a:t>N</a:t>
            </a:r>
            <a:r>
              <a:rPr lang="en-US" altLang="ja-JP" sz="1400" baseline="30000" dirty="0" smtClean="0">
                <a:solidFill>
                  <a:schemeClr val="accent2">
                    <a:lumMod val="75000"/>
                  </a:schemeClr>
                </a:solidFill>
              </a:rPr>
              <a:t>th</a:t>
            </a:r>
            <a:r>
              <a:rPr lang="en-US" altLang="ja-JP" sz="1400" dirty="0" smtClean="0">
                <a:solidFill>
                  <a:schemeClr val="accent2">
                    <a:lumMod val="75000"/>
                  </a:schemeClr>
                </a:solidFill>
              </a:rPr>
              <a:t> member: </a:t>
            </a:r>
            <a:r>
              <a:rPr lang="en-US" altLang="ja-JP" sz="1400" i="1" dirty="0" smtClean="0">
                <a:solidFill>
                  <a:schemeClr val="accent2">
                    <a:lumMod val="75000"/>
                  </a:schemeClr>
                </a:solidFill>
              </a:rPr>
              <a:t>N</a:t>
            </a:r>
            <a:r>
              <a:rPr lang="en-US" altLang="ja-JP" sz="1400" baseline="30000" dirty="0" smtClean="0">
                <a:solidFill>
                  <a:schemeClr val="accent2">
                    <a:lumMod val="75000"/>
                  </a:schemeClr>
                </a:solidFill>
              </a:rPr>
              <a:t>th </a:t>
            </a:r>
            <a:r>
              <a:rPr lang="en-US" altLang="ja-JP" sz="1400" dirty="0" smtClean="0">
                <a:solidFill>
                  <a:schemeClr val="accent2">
                    <a:lumMod val="75000"/>
                  </a:schemeClr>
                </a:solidFill>
              </a:rPr>
              <a:t>lower)</a:t>
            </a:r>
            <a:endParaRPr lang="ja-JP" altLang="en-US" sz="1400" dirty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11267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58507983"/>
              </p:ext>
            </p:extLst>
          </p:nvPr>
        </p:nvGraphicFramePr>
        <p:xfrm>
          <a:off x="6845300" y="5786438"/>
          <a:ext cx="1862138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5422" name="Equation" r:id="rId32" imgW="927000" imgH="266400" progId="Equation.DSMT4">
                  <p:embed/>
                </p:oleObj>
              </mc:Choice>
              <mc:Fallback>
                <p:oleObj name="Equation" r:id="rId32" imgW="92700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5300" y="5786438"/>
                        <a:ext cx="1862138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テキスト ボックス 8"/>
          <p:cNvSpPr txBox="1">
            <a:spLocks noChangeArrowheads="1"/>
          </p:cNvSpPr>
          <p:nvPr/>
        </p:nvSpPr>
        <p:spPr bwMode="auto">
          <a:xfrm>
            <a:off x="7215206" y="6357958"/>
            <a:ext cx="114300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solidFill>
                  <a:srgbClr val="0C0597"/>
                </a:solidFill>
              </a:rPr>
              <a:t>Terminator</a:t>
            </a:r>
            <a:endParaRPr lang="ja-JP" altLang="en-US" sz="1400" dirty="0">
              <a:solidFill>
                <a:srgbClr val="0C0597"/>
              </a:solidFill>
            </a:endParaRPr>
          </a:p>
        </p:txBody>
      </p:sp>
      <p:pic>
        <p:nvPicPr>
          <p:cNvPr id="525331" name="Picture 19"/>
          <p:cNvPicPr>
            <a:picLocks noChangeAspect="1" noChangeArrowheads="1"/>
          </p:cNvPicPr>
          <p:nvPr/>
        </p:nvPicPr>
        <p:blipFill>
          <a:blip r:embed="rId34" cstate="print"/>
          <a:srcRect/>
          <a:stretch>
            <a:fillRect/>
          </a:stretch>
        </p:blipFill>
        <p:spPr bwMode="auto">
          <a:xfrm>
            <a:off x="2643174" y="1928802"/>
            <a:ext cx="1726536" cy="2714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754699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25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25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" dur="1000"/>
                                        <p:tgtEl>
                                          <p:spTgt spid="5253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25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" dur="500"/>
                                        <p:tgtEl>
                                          <p:spTgt spid="5253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5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525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" dur="1000"/>
                                        <p:tgtEl>
                                          <p:spTgt spid="525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25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525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2" dur="1000"/>
                                        <p:tgtEl>
                                          <p:spTgt spid="525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25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"/>
                            </p:stCondLst>
                            <p:childTnLst>
                              <p:par>
                                <p:cTn id="6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525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000"/>
                            </p:stCondLst>
                            <p:childTnLst>
                              <p:par>
                                <p:cTn id="7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500"/>
                            </p:stCondLst>
                            <p:childTnLst>
                              <p:par>
                                <p:cTn id="8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525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1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3" grpId="0"/>
      <p:bldP spid="24" grpId="0"/>
      <p:bldP spid="25" grpId="0"/>
      <p:bldP spid="26" grpId="0"/>
      <p:bldP spid="29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947" name="Picture 548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357686" y="2500306"/>
            <a:ext cx="4333875" cy="289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365578" name="Object 10"/>
          <p:cNvGraphicFramePr>
            <a:graphicFrameLocks noGrp="1" noChangeAspect="1"/>
          </p:cNvGraphicFramePr>
          <p:nvPr>
            <p:ph sz="half" idx="2"/>
          </p:nvPr>
        </p:nvGraphicFramePr>
        <p:xfrm>
          <a:off x="1013377" y="1066386"/>
          <a:ext cx="6800850" cy="8080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6434" name="Equation" r:id="rId4" imgW="2565360" imgH="304560" progId="Equation.DSMT4">
                  <p:embed/>
                </p:oleObj>
              </mc:Choice>
              <mc:Fallback>
                <p:oleObj name="Equation" r:id="rId4" imgW="256536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3377" y="1066386"/>
                        <a:ext cx="6800850" cy="8080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364" name="Rectangle 13"/>
          <p:cNvSpPr>
            <a:spLocks noGrp="1" noRot="1" noChangeArrowheads="1"/>
          </p:cNvSpPr>
          <p:nvPr>
            <p:ph type="title" sz="quarter"/>
          </p:nvPr>
        </p:nvSpPr>
        <p:spPr>
          <a:xfrm>
            <a:off x="486782" y="5617074"/>
            <a:ext cx="8208962" cy="782637"/>
          </a:xfrm>
        </p:spPr>
        <p:txBody>
          <a:bodyPr/>
          <a:lstStyle/>
          <a:p>
            <a:pPr eaLnBrk="1" hangingPunct="1"/>
            <a:r>
              <a:rPr lang="en-US" altLang="ja-JP" sz="3200" dirty="0" smtClean="0"/>
              <a:t>Can we observe IR photon echo signal?</a:t>
            </a:r>
          </a:p>
        </p:txBody>
      </p:sp>
      <p:pic>
        <p:nvPicPr>
          <p:cNvPr id="67929" name="Picture 5465" descr="C:\Users\tanimura.THEOCHEM\Desktop\10smallH.gi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57224" y="2928934"/>
            <a:ext cx="638175" cy="647700"/>
          </a:xfrm>
          <a:prstGeom prst="rect">
            <a:avLst/>
          </a:prstGeom>
          <a:noFill/>
        </p:spPr>
      </p:pic>
      <p:pic>
        <p:nvPicPr>
          <p:cNvPr id="67930" name="Picture 5466" descr="C:\Users\tanimura.THEOCHEM\Desktop\10smallL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785918" y="3571876"/>
            <a:ext cx="638175" cy="647700"/>
          </a:xfrm>
          <a:prstGeom prst="rect">
            <a:avLst/>
          </a:prstGeom>
          <a:noFill/>
        </p:spPr>
      </p:pic>
      <p:pic>
        <p:nvPicPr>
          <p:cNvPr id="67931" name="Picture 5467" descr="C:\Users\tanimura.THEOCHEM\Desktop\10smallL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000100" y="4286256"/>
            <a:ext cx="638175" cy="647700"/>
          </a:xfrm>
          <a:prstGeom prst="rect">
            <a:avLst/>
          </a:prstGeom>
          <a:noFill/>
        </p:spPr>
      </p:pic>
      <p:pic>
        <p:nvPicPr>
          <p:cNvPr id="67932" name="Picture 5468" descr="C:\Users\tanimura.THEOCHEM\Desktop\10smallH.gi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428860" y="4500570"/>
            <a:ext cx="638175" cy="647700"/>
          </a:xfrm>
          <a:prstGeom prst="rect">
            <a:avLst/>
          </a:prstGeom>
          <a:noFill/>
        </p:spPr>
      </p:pic>
      <p:pic>
        <p:nvPicPr>
          <p:cNvPr id="67933" name="Picture 5469" descr="C:\Users\tanimura.THEOCHEM\Desktop\10smallL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214678" y="3857628"/>
            <a:ext cx="638175" cy="647700"/>
          </a:xfrm>
          <a:prstGeom prst="rect">
            <a:avLst/>
          </a:prstGeom>
          <a:noFill/>
        </p:spPr>
      </p:pic>
      <p:pic>
        <p:nvPicPr>
          <p:cNvPr id="67934" name="Picture 5470" descr="C:\Users\tanimura.THEOCHEM\Desktop\10smallH.gi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786050" y="2928934"/>
            <a:ext cx="638175" cy="647700"/>
          </a:xfrm>
          <a:prstGeom prst="rect">
            <a:avLst/>
          </a:prstGeom>
          <a:noFill/>
        </p:spPr>
      </p:pic>
      <p:pic>
        <p:nvPicPr>
          <p:cNvPr id="67935" name="Picture 5471" descr="C:\Users\tanimura.THEOCHEM\Desktop\SLinh1.gif"/>
          <p:cNvPicPr>
            <a:picLocks noChangeAspect="1" noChangeArrowheads="1" noCrop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572000" y="3857628"/>
            <a:ext cx="638175" cy="647700"/>
          </a:xfrm>
          <a:prstGeom prst="rect">
            <a:avLst/>
          </a:prstGeom>
          <a:noFill/>
        </p:spPr>
      </p:pic>
      <p:pic>
        <p:nvPicPr>
          <p:cNvPr id="67936" name="Picture 5472" descr="C:\Users\tanimura.THEOCHEM\Desktop\SLinh2.gif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143504" y="3000372"/>
            <a:ext cx="638175" cy="647700"/>
          </a:xfrm>
          <a:prstGeom prst="rect">
            <a:avLst/>
          </a:prstGeom>
          <a:noFill/>
        </p:spPr>
      </p:pic>
      <p:pic>
        <p:nvPicPr>
          <p:cNvPr id="67937" name="Picture 5473" descr="C:\Users\tanimura.THEOCHEM\Desktop\SLinh3.gif"/>
          <p:cNvPicPr>
            <a:picLocks noChangeAspect="1" noChangeArrowheads="1" noCrop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857884" y="3571876"/>
            <a:ext cx="638175" cy="647700"/>
          </a:xfrm>
          <a:prstGeom prst="rect">
            <a:avLst/>
          </a:prstGeom>
          <a:noFill/>
        </p:spPr>
      </p:pic>
      <p:pic>
        <p:nvPicPr>
          <p:cNvPr id="67938" name="Picture 5474" descr="C:\Users\tanimura.THEOCHEM\Desktop\SLinh4.gif"/>
          <p:cNvPicPr>
            <a:picLocks noChangeAspect="1" noChangeArrowheads="1" noCrop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786710" y="4429132"/>
            <a:ext cx="638175" cy="647700"/>
          </a:xfrm>
          <a:prstGeom prst="rect">
            <a:avLst/>
          </a:prstGeom>
          <a:noFill/>
        </p:spPr>
      </p:pic>
      <p:pic>
        <p:nvPicPr>
          <p:cNvPr id="67939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429388" y="4357694"/>
            <a:ext cx="638175" cy="647700"/>
          </a:xfrm>
          <a:prstGeom prst="rect">
            <a:avLst/>
          </a:prstGeom>
          <a:noFill/>
        </p:spPr>
      </p:pic>
      <p:pic>
        <p:nvPicPr>
          <p:cNvPr id="67940" name="Picture 5476" descr="C:\Users\tanimura.THEOCHEM\Desktop\SLinh1.gif"/>
          <p:cNvPicPr>
            <a:picLocks noChangeAspect="1" noChangeArrowheads="1" noCrop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715140" y="2857496"/>
            <a:ext cx="638175" cy="647700"/>
          </a:xfrm>
          <a:prstGeom prst="rect">
            <a:avLst/>
          </a:prstGeom>
          <a:noFill/>
        </p:spPr>
      </p:pic>
      <p:pic>
        <p:nvPicPr>
          <p:cNvPr id="67941" name="Picture 5477" descr="C:\Users\tanimura.THEOCHEM\Desktop\SLinh2.gif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072066" y="4643446"/>
            <a:ext cx="638175" cy="647700"/>
          </a:xfrm>
          <a:prstGeom prst="rect">
            <a:avLst/>
          </a:prstGeom>
          <a:noFill/>
        </p:spPr>
      </p:pic>
      <p:pic>
        <p:nvPicPr>
          <p:cNvPr id="5497" name="Picture 5476" descr="C:\Users\tanimura.THEOCHEM\Desktop\SLinh1.gif"/>
          <p:cNvPicPr>
            <a:picLocks noChangeAspect="1" noChangeArrowheads="1" noCrop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500958" y="3500438"/>
            <a:ext cx="638175" cy="647700"/>
          </a:xfrm>
          <a:prstGeom prst="rect">
            <a:avLst/>
          </a:prstGeom>
          <a:noFill/>
        </p:spPr>
      </p:pic>
      <p:pic>
        <p:nvPicPr>
          <p:cNvPr id="67946" name="Picture 5482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714348" y="2571744"/>
            <a:ext cx="7839075" cy="300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500" name="Rectangle 13"/>
          <p:cNvSpPr txBox="1">
            <a:spLocks noRot="1" noChangeArrowheads="1"/>
          </p:cNvSpPr>
          <p:nvPr/>
        </p:nvSpPr>
        <p:spPr bwMode="auto">
          <a:xfrm>
            <a:off x="571472" y="1857364"/>
            <a:ext cx="8208962" cy="782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1"/>
            <a:r>
              <a:rPr kumimoji="1" lang="en-US" altLang="ja-JP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Homogeneous case          inhomogeneous case</a:t>
            </a:r>
          </a:p>
        </p:txBody>
      </p:sp>
      <p:sp>
        <p:nvSpPr>
          <p:cNvPr id="22" name="Text Box 10"/>
          <p:cNvSpPr txBox="1">
            <a:spLocks noChangeArrowheads="1"/>
          </p:cNvSpPr>
          <p:nvPr/>
        </p:nvSpPr>
        <p:spPr bwMode="auto">
          <a:xfrm>
            <a:off x="634862" y="252343"/>
            <a:ext cx="7666038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de-DE" altLang="ja-JP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Third-order IR response </a:t>
            </a:r>
            <a:endParaRPr kumimoji="0" lang="de-DE" altLang="ja-JP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7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直線コネクタ 46"/>
          <p:cNvCxnSpPr/>
          <p:nvPr/>
        </p:nvCxnSpPr>
        <p:spPr>
          <a:xfrm>
            <a:off x="629290" y="3471484"/>
            <a:ext cx="3684587" cy="127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線コネクタ 48"/>
          <p:cNvCxnSpPr/>
          <p:nvPr/>
        </p:nvCxnSpPr>
        <p:spPr>
          <a:xfrm rot="10800000">
            <a:off x="646752" y="2936496"/>
            <a:ext cx="3667125" cy="15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65138" y="139700"/>
            <a:ext cx="8229600" cy="11430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Double sided Feynman diagrams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92434" y="1037634"/>
            <a:ext cx="8355012" cy="4525962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2nd order</a:t>
            </a:r>
          </a:p>
          <a:p>
            <a:pPr eaLnBrk="1" hangingPunct="1">
              <a:buFont typeface="Arial" charset="0"/>
              <a:buNone/>
            </a:pPr>
            <a:endParaRPr lang="en-US" altLang="ja-JP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1400" dirty="0" smtClean="0">
                <a:latin typeface="Arial Unicode MS"/>
                <a:ea typeface="Arial Unicode MS"/>
                <a:cs typeface="Arial Unicode MS"/>
              </a:rPr>
              <a:t>            </a:t>
            </a:r>
          </a:p>
          <a:p>
            <a:pPr eaLnBrk="1" hangingPunct="1">
              <a:buFont typeface="Arial" charset="0"/>
              <a:buNone/>
            </a:pP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                                    + Complex Conjugate</a:t>
            </a:r>
          </a:p>
          <a:p>
            <a:pPr eaLnBrk="1" hangingPunct="1">
              <a:buFont typeface="Arial" charset="0"/>
              <a:buNone/>
            </a:pPr>
            <a:endParaRPr lang="en-US" altLang="ja-JP" sz="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12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dirty="0" err="1" smtClean="0">
                <a:latin typeface="Arial Unicode MS"/>
                <a:ea typeface="Arial Unicode MS"/>
                <a:cs typeface="Arial Unicode MS"/>
              </a:rPr>
              <a:t>Polarizability</a:t>
            </a:r>
            <a:endParaRPr lang="ja-JP" altLang="en-US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" name="Line 9"/>
          <p:cNvSpPr>
            <a:spLocks noChangeShapeType="1"/>
          </p:cNvSpPr>
          <p:nvPr/>
        </p:nvSpPr>
        <p:spPr bwMode="auto">
          <a:xfrm flipH="1">
            <a:off x="1232540" y="2125284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" name="Line 10"/>
          <p:cNvSpPr>
            <a:spLocks noChangeShapeType="1"/>
          </p:cNvSpPr>
          <p:nvPr/>
        </p:nvSpPr>
        <p:spPr bwMode="auto">
          <a:xfrm>
            <a:off x="1870715" y="2130046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" name="星 7 5"/>
          <p:cNvSpPr>
            <a:spLocks noChangeAspect="1"/>
          </p:cNvSpPr>
          <p:nvPr/>
        </p:nvSpPr>
        <p:spPr>
          <a:xfrm>
            <a:off x="1172215" y="2853946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4" name="星 7 13"/>
          <p:cNvSpPr>
            <a:spLocks noChangeAspect="1"/>
          </p:cNvSpPr>
          <p:nvPr/>
        </p:nvSpPr>
        <p:spPr>
          <a:xfrm>
            <a:off x="1151577" y="2003046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1816740" y="3392109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Line 9"/>
          <p:cNvSpPr>
            <a:spLocks noChangeShapeType="1"/>
          </p:cNvSpPr>
          <p:nvPr/>
        </p:nvSpPr>
        <p:spPr bwMode="auto">
          <a:xfrm flipH="1">
            <a:off x="5507677" y="2158621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>
            <a:off x="6147440" y="2163384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6066477" y="2872996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5426715" y="2026859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5418777" y="3365121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6" name="Line 9"/>
          <p:cNvSpPr>
            <a:spLocks noChangeShapeType="1"/>
          </p:cNvSpPr>
          <p:nvPr/>
        </p:nvSpPr>
        <p:spPr bwMode="auto">
          <a:xfrm flipH="1">
            <a:off x="3391540" y="2150684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7" name="Line 10"/>
          <p:cNvSpPr>
            <a:spLocks noChangeShapeType="1"/>
          </p:cNvSpPr>
          <p:nvPr/>
        </p:nvSpPr>
        <p:spPr bwMode="auto">
          <a:xfrm>
            <a:off x="4029715" y="2155446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3331215" y="2865059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9" name="星 7 28"/>
          <p:cNvSpPr>
            <a:spLocks noChangeAspect="1"/>
          </p:cNvSpPr>
          <p:nvPr/>
        </p:nvSpPr>
        <p:spPr>
          <a:xfrm>
            <a:off x="3315339" y="2030034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0" name="星 7 29"/>
          <p:cNvSpPr>
            <a:spLocks noChangeAspect="1"/>
          </p:cNvSpPr>
          <p:nvPr/>
        </p:nvSpPr>
        <p:spPr>
          <a:xfrm>
            <a:off x="3310577" y="3415921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1" name="Line 9"/>
          <p:cNvSpPr>
            <a:spLocks noChangeShapeType="1"/>
          </p:cNvSpPr>
          <p:nvPr/>
        </p:nvSpPr>
        <p:spPr bwMode="auto">
          <a:xfrm flipH="1">
            <a:off x="7387277" y="2184021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2" name="Line 10"/>
          <p:cNvSpPr>
            <a:spLocks noChangeShapeType="1"/>
          </p:cNvSpPr>
          <p:nvPr/>
        </p:nvSpPr>
        <p:spPr bwMode="auto">
          <a:xfrm>
            <a:off x="8027040" y="2188784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3" name="星 7 32"/>
          <p:cNvSpPr>
            <a:spLocks noChangeAspect="1"/>
          </p:cNvSpPr>
          <p:nvPr/>
        </p:nvSpPr>
        <p:spPr>
          <a:xfrm>
            <a:off x="7971477" y="2949196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4" name="星 7 33"/>
          <p:cNvSpPr>
            <a:spLocks noChangeAspect="1"/>
          </p:cNvSpPr>
          <p:nvPr/>
        </p:nvSpPr>
        <p:spPr>
          <a:xfrm>
            <a:off x="7299965" y="203003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5" name="星 7 34"/>
          <p:cNvSpPr>
            <a:spLocks noChangeAspect="1"/>
          </p:cNvSpPr>
          <p:nvPr/>
        </p:nvSpPr>
        <p:spPr>
          <a:xfrm>
            <a:off x="7966715" y="3441321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9946" name="Object 10"/>
          <p:cNvGraphicFramePr>
            <a:graphicFrameLocks noChangeAspect="1"/>
          </p:cNvGraphicFramePr>
          <p:nvPr/>
        </p:nvGraphicFramePr>
        <p:xfrm>
          <a:off x="6844352" y="4049997"/>
          <a:ext cx="20701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4" name="Equation" r:id="rId4" imgW="2070000" imgH="355320" progId="Equation.DSMT4">
                  <p:embed/>
                </p:oleObj>
              </mc:Choice>
              <mc:Fallback>
                <p:oleObj name="Equation" r:id="rId4" imgW="2070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4352" y="4049997"/>
                        <a:ext cx="20701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947" name="Object 11"/>
          <p:cNvGraphicFramePr>
            <a:graphicFrameLocks noChangeAspect="1"/>
          </p:cNvGraphicFramePr>
          <p:nvPr/>
        </p:nvGraphicFramePr>
        <p:xfrm>
          <a:off x="2573977" y="4053172"/>
          <a:ext cx="20701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5" name="Equation" r:id="rId6" imgW="2070000" imgH="355320" progId="Equation.DSMT4">
                  <p:embed/>
                </p:oleObj>
              </mc:Choice>
              <mc:Fallback>
                <p:oleObj name="Equation" r:id="rId6" imgW="2070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73977" y="4053172"/>
                        <a:ext cx="20701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948" name="Object 12"/>
          <p:cNvGraphicFramePr>
            <a:graphicFrameLocks noChangeAspect="1"/>
          </p:cNvGraphicFramePr>
          <p:nvPr/>
        </p:nvGraphicFramePr>
        <p:xfrm>
          <a:off x="4753615" y="4054759"/>
          <a:ext cx="19685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6" name="Equation" r:id="rId8" imgW="1968480" imgH="355320" progId="Equation.DSMT4">
                  <p:embed/>
                </p:oleObj>
              </mc:Choice>
              <mc:Fallback>
                <p:oleObj name="Equation" r:id="rId8" imgW="196848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53615" y="4054759"/>
                        <a:ext cx="19685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949" name="Object 13"/>
          <p:cNvGraphicFramePr>
            <a:graphicFrameLocks noChangeAspect="1"/>
          </p:cNvGraphicFramePr>
          <p:nvPr/>
        </p:nvGraphicFramePr>
        <p:xfrm>
          <a:off x="461015" y="4038884"/>
          <a:ext cx="19685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7" name="Equation" r:id="rId10" imgW="1968480" imgH="355320" progId="Equation.DSMT4">
                  <p:embed/>
                </p:oleObj>
              </mc:Choice>
              <mc:Fallback>
                <p:oleObj name="Equation" r:id="rId10" imgW="196848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015" y="4038884"/>
                        <a:ext cx="19685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950" name="Object 14"/>
          <p:cNvGraphicFramePr>
            <a:graphicFrameLocks noChangeAspect="1"/>
          </p:cNvGraphicFramePr>
          <p:nvPr/>
        </p:nvGraphicFramePr>
        <p:xfrm>
          <a:off x="875282" y="5177170"/>
          <a:ext cx="7531100" cy="625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8" name="Equation" r:id="rId12" imgW="7530840" imgH="634680" progId="Equation.DSMT4">
                  <p:embed/>
                </p:oleObj>
              </mc:Choice>
              <mc:Fallback>
                <p:oleObj name="Equation" r:id="rId12" imgW="7530840" imgH="634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5282" y="5177170"/>
                        <a:ext cx="7531100" cy="625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951" name="Object 16"/>
          <p:cNvGraphicFramePr>
            <a:graphicFrameLocks noChangeAspect="1"/>
          </p:cNvGraphicFramePr>
          <p:nvPr/>
        </p:nvGraphicFramePr>
        <p:xfrm>
          <a:off x="1822291" y="5743405"/>
          <a:ext cx="6248401" cy="796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9" name="Equation" r:id="rId14" imgW="6248160" imgH="723600" progId="Equation.DSMT4">
                  <p:embed/>
                </p:oleObj>
              </mc:Choice>
              <mc:Fallback>
                <p:oleObj name="Equation" r:id="rId14" imgW="6248160" imgH="723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22291" y="5743405"/>
                        <a:ext cx="6248401" cy="796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1" name="直線コネクタ 50"/>
          <p:cNvCxnSpPr/>
          <p:nvPr/>
        </p:nvCxnSpPr>
        <p:spPr>
          <a:xfrm rot="10800000">
            <a:off x="680090" y="2137984"/>
            <a:ext cx="3557587" cy="285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 Box 12"/>
          <p:cNvSpPr txBox="1">
            <a:spLocks noChangeArrowheads="1"/>
          </p:cNvSpPr>
          <p:nvPr/>
        </p:nvSpPr>
        <p:spPr bwMode="auto">
          <a:xfrm>
            <a:off x="595952" y="2965071"/>
            <a:ext cx="379413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56" name="Text Box 12"/>
          <p:cNvSpPr txBox="1">
            <a:spLocks noChangeArrowheads="1"/>
          </p:cNvSpPr>
          <p:nvPr/>
        </p:nvSpPr>
        <p:spPr bwMode="auto">
          <a:xfrm>
            <a:off x="610240" y="2298321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36" name="テキスト ボックス 35"/>
          <p:cNvSpPr txBox="1">
            <a:spLocks noChangeArrowheads="1"/>
          </p:cNvSpPr>
          <p:nvPr/>
        </p:nvSpPr>
        <p:spPr bwMode="auto">
          <a:xfrm>
            <a:off x="795339" y="1534047"/>
            <a:ext cx="458787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 dirty="0">
                <a:solidFill>
                  <a:srgbClr val="FF0000"/>
                </a:solidFill>
                <a:latin typeface="Calibri" pitchFamily="34" charset="0"/>
              </a:rPr>
              <a:t>(I)</a:t>
            </a:r>
            <a:endParaRPr lang="ja-JP" altLang="en-US" sz="2400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37" name="正方形/長方形 36"/>
          <p:cNvSpPr>
            <a:spLocks noChangeArrowheads="1"/>
          </p:cNvSpPr>
          <p:nvPr/>
        </p:nvSpPr>
        <p:spPr bwMode="auto">
          <a:xfrm>
            <a:off x="2819377" y="1531819"/>
            <a:ext cx="582612" cy="466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b="1" dirty="0">
                <a:solidFill>
                  <a:srgbClr val="FF00FF"/>
                </a:solidFill>
                <a:latin typeface="Calibri" pitchFamily="34" charset="0"/>
              </a:rPr>
              <a:t>(II)</a:t>
            </a:r>
            <a:endParaRPr lang="ja-JP" altLang="en-US" sz="2400" b="1" dirty="0">
              <a:solidFill>
                <a:srgbClr val="FF00FF"/>
              </a:solidFill>
              <a:latin typeface="Calibri" pitchFamily="34" charset="0"/>
            </a:endParaRPr>
          </a:p>
        </p:txBody>
      </p:sp>
      <p:sp>
        <p:nvSpPr>
          <p:cNvPr id="38" name="Line 9"/>
          <p:cNvSpPr>
            <a:spLocks noChangeShapeType="1"/>
          </p:cNvSpPr>
          <p:nvPr/>
        </p:nvSpPr>
        <p:spPr bwMode="auto">
          <a:xfrm flipV="1">
            <a:off x="906950" y="4411519"/>
            <a:ext cx="648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9" name="Line 10"/>
          <p:cNvSpPr>
            <a:spLocks noChangeShapeType="1"/>
          </p:cNvSpPr>
          <p:nvPr/>
        </p:nvSpPr>
        <p:spPr bwMode="auto">
          <a:xfrm flipV="1">
            <a:off x="1693254" y="4415687"/>
            <a:ext cx="612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0" name="星 7 39"/>
          <p:cNvSpPr>
            <a:spLocks noChangeAspect="1"/>
          </p:cNvSpPr>
          <p:nvPr/>
        </p:nvSpPr>
        <p:spPr>
          <a:xfrm>
            <a:off x="1225378" y="4346048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1" name="星 7 40"/>
          <p:cNvSpPr>
            <a:spLocks noChangeAspect="1"/>
          </p:cNvSpPr>
          <p:nvPr/>
        </p:nvSpPr>
        <p:spPr>
          <a:xfrm>
            <a:off x="1713959" y="4338407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2" name="星 7 41"/>
          <p:cNvSpPr>
            <a:spLocks noChangeAspect="1"/>
          </p:cNvSpPr>
          <p:nvPr/>
        </p:nvSpPr>
        <p:spPr>
          <a:xfrm>
            <a:off x="760280" y="4354948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3" name="Line 9"/>
          <p:cNvSpPr>
            <a:spLocks noChangeShapeType="1"/>
          </p:cNvSpPr>
          <p:nvPr/>
        </p:nvSpPr>
        <p:spPr bwMode="auto">
          <a:xfrm flipV="1">
            <a:off x="3094096" y="4448589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4" name="Line 10"/>
          <p:cNvSpPr>
            <a:spLocks noChangeShapeType="1"/>
          </p:cNvSpPr>
          <p:nvPr/>
        </p:nvSpPr>
        <p:spPr bwMode="auto">
          <a:xfrm flipV="1">
            <a:off x="3913352" y="4452757"/>
            <a:ext cx="612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5" name="星 7 44"/>
          <p:cNvSpPr>
            <a:spLocks noChangeAspect="1"/>
          </p:cNvSpPr>
          <p:nvPr/>
        </p:nvSpPr>
        <p:spPr>
          <a:xfrm>
            <a:off x="3330147" y="4366642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6" name="星 7 45"/>
          <p:cNvSpPr>
            <a:spLocks noChangeAspect="1"/>
          </p:cNvSpPr>
          <p:nvPr/>
        </p:nvSpPr>
        <p:spPr>
          <a:xfrm>
            <a:off x="3637495" y="4375477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8" name="星 7 47"/>
          <p:cNvSpPr>
            <a:spLocks noChangeAspect="1"/>
          </p:cNvSpPr>
          <p:nvPr/>
        </p:nvSpPr>
        <p:spPr>
          <a:xfrm>
            <a:off x="2922713" y="4367304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0" name="Line 9"/>
          <p:cNvSpPr>
            <a:spLocks noChangeShapeType="1"/>
          </p:cNvSpPr>
          <p:nvPr/>
        </p:nvSpPr>
        <p:spPr bwMode="auto">
          <a:xfrm flipV="1">
            <a:off x="5244171" y="4448590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2" name="Line 10"/>
          <p:cNvSpPr>
            <a:spLocks noChangeShapeType="1"/>
          </p:cNvSpPr>
          <p:nvPr/>
        </p:nvSpPr>
        <p:spPr bwMode="auto">
          <a:xfrm flipV="1">
            <a:off x="6046951" y="4452758"/>
            <a:ext cx="612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3" name="星 7 52"/>
          <p:cNvSpPr>
            <a:spLocks noChangeAspect="1"/>
          </p:cNvSpPr>
          <p:nvPr/>
        </p:nvSpPr>
        <p:spPr>
          <a:xfrm>
            <a:off x="6188675" y="4391357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4" name="星 7 53"/>
          <p:cNvSpPr>
            <a:spLocks noChangeAspect="1"/>
          </p:cNvSpPr>
          <p:nvPr/>
        </p:nvSpPr>
        <p:spPr>
          <a:xfrm>
            <a:off x="5820521" y="4375478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7" name="星 7 56"/>
          <p:cNvSpPr>
            <a:spLocks noChangeAspect="1"/>
          </p:cNvSpPr>
          <p:nvPr/>
        </p:nvSpPr>
        <p:spPr>
          <a:xfrm>
            <a:off x="5081026" y="4375543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8" name="Line 9"/>
          <p:cNvSpPr>
            <a:spLocks noChangeShapeType="1"/>
          </p:cNvSpPr>
          <p:nvPr/>
        </p:nvSpPr>
        <p:spPr bwMode="auto">
          <a:xfrm flipV="1">
            <a:off x="7307748" y="4452709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Line 10"/>
          <p:cNvSpPr>
            <a:spLocks noChangeShapeType="1"/>
          </p:cNvSpPr>
          <p:nvPr/>
        </p:nvSpPr>
        <p:spPr bwMode="auto">
          <a:xfrm flipV="1">
            <a:off x="8176432" y="4465115"/>
            <a:ext cx="648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0" name="星 7 59"/>
          <p:cNvSpPr>
            <a:spLocks noChangeAspect="1"/>
          </p:cNvSpPr>
          <p:nvPr/>
        </p:nvSpPr>
        <p:spPr>
          <a:xfrm>
            <a:off x="8425248" y="4395476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1" name="星 7 60"/>
          <p:cNvSpPr>
            <a:spLocks noChangeAspect="1"/>
          </p:cNvSpPr>
          <p:nvPr/>
        </p:nvSpPr>
        <p:spPr>
          <a:xfrm>
            <a:off x="8155948" y="4387835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2" name="星 7 61"/>
          <p:cNvSpPr>
            <a:spLocks noChangeAspect="1"/>
          </p:cNvSpPr>
          <p:nvPr/>
        </p:nvSpPr>
        <p:spPr>
          <a:xfrm>
            <a:off x="7161079" y="4387900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99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399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399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39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2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500"/>
                            </p:stCondLst>
                            <p:childTnLst>
                              <p:par>
                                <p:cTn id="14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000"/>
                            </p:stCondLst>
                            <p:childTnLst>
                              <p:par>
                                <p:cTn id="15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1" dur="500"/>
                                        <p:tgtEl>
                                          <p:spTgt spid="399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4" dur="500"/>
                                        <p:tgtEl>
                                          <p:spTgt spid="399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2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500"/>
                            </p:stCondLst>
                            <p:childTnLst>
                              <p:par>
                                <p:cTn id="2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6" dur="500"/>
                                        <p:tgtEl>
                                          <p:spTgt spid="399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9" dur="500"/>
                                        <p:tgtEl>
                                          <p:spTgt spid="39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14" grpId="0" animBg="1"/>
      <p:bldP spid="15" grpId="0" animBg="1"/>
      <p:bldP spid="16" grpId="0" animBg="1"/>
      <p:bldP spid="16" grpId="1" animBg="1"/>
      <p:bldP spid="17" grpId="0" animBg="1"/>
      <p:bldP spid="18" grpId="0" animBg="1"/>
      <p:bldP spid="19" grpId="0" animBg="1"/>
      <p:bldP spid="20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55" grpId="0" animBg="1"/>
      <p:bldP spid="56" grpId="0" animBg="1"/>
      <p:bldP spid="37" grpId="0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8" grpId="0" animBg="1"/>
      <p:bldP spid="50" grpId="0" animBg="1"/>
      <p:bldP spid="50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7" grpId="0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1" grpId="0" animBg="1"/>
      <p:bldP spid="61" grpId="1" animBg="1"/>
      <p:bldP spid="62" grpId="0" animBg="1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01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214810" y="3500438"/>
            <a:ext cx="1143000" cy="1952625"/>
          </a:xfrm>
          <a:prstGeom prst="rect">
            <a:avLst/>
          </a:prstGeom>
          <a:noFill/>
        </p:spPr>
      </p:pic>
      <p:pic>
        <p:nvPicPr>
          <p:cNvPr id="45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214810" y="4714884"/>
            <a:ext cx="1143000" cy="1952625"/>
          </a:xfrm>
          <a:prstGeom prst="rect">
            <a:avLst/>
          </a:prstGeom>
          <a:noFill/>
        </p:spPr>
      </p:pic>
      <p:pic>
        <p:nvPicPr>
          <p:cNvPr id="16400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214810" y="1500174"/>
            <a:ext cx="1143000" cy="1952625"/>
          </a:xfrm>
          <a:prstGeom prst="rect">
            <a:avLst/>
          </a:prstGeom>
          <a:noFill/>
        </p:spPr>
      </p:pic>
      <p:pic>
        <p:nvPicPr>
          <p:cNvPr id="43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286248" y="2786058"/>
            <a:ext cx="1143000" cy="1952625"/>
          </a:xfrm>
          <a:prstGeom prst="rect">
            <a:avLst/>
          </a:prstGeom>
          <a:noFill/>
        </p:spPr>
      </p:pic>
      <p:pic>
        <p:nvPicPr>
          <p:cNvPr id="16403" name="Picture 3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928688" y="3143250"/>
            <a:ext cx="2357437" cy="2016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9010" name="Picture 2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7286625" y="1838325"/>
            <a:ext cx="1562100" cy="501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99009" name="Picture 1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416550" y="1800225"/>
            <a:ext cx="1714500" cy="5057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390" name="タイトル 1"/>
          <p:cNvSpPr>
            <a:spLocks noGrp="1"/>
          </p:cNvSpPr>
          <p:nvPr>
            <p:ph type="title"/>
          </p:nvPr>
        </p:nvSpPr>
        <p:spPr>
          <a:xfrm>
            <a:off x="571500" y="271463"/>
            <a:ext cx="8272463" cy="10668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ja-JP" sz="4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MD  </a:t>
            </a:r>
            <a:r>
              <a:rPr lang="en-US" altLang="ja-JP" sz="40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vs</a:t>
            </a:r>
            <a:r>
              <a:rPr lang="en-US" altLang="ja-JP" sz="4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LL+LS Morse oscillator model</a:t>
            </a:r>
            <a:endParaRPr lang="ja-JP" altLang="en-US" sz="40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0" name="正方形/長方形 9"/>
          <p:cNvSpPr>
            <a:spLocks noChangeArrowheads="1"/>
          </p:cNvSpPr>
          <p:nvPr/>
        </p:nvSpPr>
        <p:spPr bwMode="auto">
          <a:xfrm>
            <a:off x="628650" y="5592763"/>
            <a:ext cx="3669531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Fokker-Planck </a:t>
            </a:r>
          </a:p>
          <a:p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Tanimura</a:t>
            </a:r>
            <a:r>
              <a:rPr lang="en-US" altLang="ja-JP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JPSJ </a:t>
            </a:r>
            <a:r>
              <a:rPr lang="en-US" altLang="ja-JP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75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, 082001 (2006)</a:t>
            </a:r>
            <a:endParaRPr lang="en-US" altLang="ja-JP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Kato &amp; YT 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  <a:hlinkClick r:id="rId12"/>
              </a:rPr>
              <a:t>JCP</a:t>
            </a:r>
            <a:r>
              <a:rPr lang="en-US" altLang="ja-JP" b="1" dirty="0" smtClean="0">
                <a:latin typeface="Times New Roman" pitchFamily="18" charset="0"/>
                <a:cs typeface="Times New Roman" pitchFamily="18" charset="0"/>
                <a:hlinkClick r:id="rId12"/>
              </a:rPr>
              <a:t>120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  <a:hlinkClick r:id="rId12"/>
              </a:rPr>
              <a:t>, 260 (2004).</a:t>
            </a:r>
            <a:endParaRPr lang="en-US" altLang="ja-JP" dirty="0" smtClean="0">
              <a:latin typeface="Times New Roman" pitchFamily="18" charset="0"/>
              <a:cs typeface="Times New Roman" pitchFamily="18" charset="0"/>
            </a:endParaRPr>
          </a:p>
          <a:p>
            <a:endParaRPr lang="ja-JP" altLang="en-US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5929313" y="1285875"/>
            <a:ext cx="7143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Fast</a:t>
            </a:r>
          </a:p>
        </p:txBody>
      </p:sp>
      <p:sp>
        <p:nvSpPr>
          <p:cNvPr id="12" name="Text Box 5"/>
          <p:cNvSpPr txBox="1">
            <a:spLocks noChangeArrowheads="1"/>
          </p:cNvSpPr>
          <p:nvPr/>
        </p:nvSpPr>
        <p:spPr bwMode="auto">
          <a:xfrm>
            <a:off x="7643813" y="1285875"/>
            <a:ext cx="7858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Slow</a:t>
            </a:r>
          </a:p>
        </p:txBody>
      </p:sp>
      <p:sp>
        <p:nvSpPr>
          <p:cNvPr id="16394" name="正方形/長方形 13"/>
          <p:cNvSpPr>
            <a:spLocks noChangeArrowheads="1"/>
          </p:cNvSpPr>
          <p:nvPr/>
        </p:nvSpPr>
        <p:spPr bwMode="auto">
          <a:xfrm>
            <a:off x="571500" y="5143500"/>
            <a:ext cx="37687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MD: Hasegawa &amp;YT, </a:t>
            </a:r>
            <a:r>
              <a:rPr lang="en-US" altLang="ja-JP" dirty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  <a:hlinkClick r:id="rId13"/>
              </a:rPr>
              <a:t>JCP </a:t>
            </a:r>
            <a:r>
              <a:rPr lang="en-US" altLang="ja-JP" b="1" dirty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  <a:hlinkClick r:id="rId13"/>
              </a:rPr>
              <a:t>128</a:t>
            </a:r>
            <a:r>
              <a:rPr lang="en-US" altLang="ja-JP" dirty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  <a:hlinkClick r:id="rId13"/>
              </a:rPr>
              <a:t> (2008).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396" name="正方形/長方形 16"/>
          <p:cNvSpPr>
            <a:spLocks noChangeArrowheads="1"/>
          </p:cNvSpPr>
          <p:nvPr/>
        </p:nvSpPr>
        <p:spPr bwMode="auto">
          <a:xfrm>
            <a:off x="2285984" y="3286124"/>
            <a:ext cx="8302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i="1" dirty="0">
                <a:latin typeface="Calibri" pitchFamily="34" charset="0"/>
              </a:rPr>
              <a:t>t</a:t>
            </a:r>
            <a:r>
              <a:rPr lang="en-US" altLang="ja-JP" baseline="-25000" dirty="0">
                <a:latin typeface="Calibri" pitchFamily="34" charset="0"/>
              </a:rPr>
              <a:t>2</a:t>
            </a:r>
            <a:r>
              <a:rPr lang="en-US" altLang="ja-JP" dirty="0">
                <a:latin typeface="Calibri" pitchFamily="34" charset="0"/>
              </a:rPr>
              <a:t>=0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20" name="正方形/長方形 19"/>
          <p:cNvSpPr>
            <a:spLocks noChangeArrowheads="1"/>
          </p:cNvSpPr>
          <p:nvPr/>
        </p:nvSpPr>
        <p:spPr bwMode="auto">
          <a:xfrm>
            <a:off x="4572000" y="4071942"/>
            <a:ext cx="31908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Calibri" pitchFamily="34" charset="0"/>
              </a:rPr>
              <a:t>+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21" name="正方形/長方形 20"/>
          <p:cNvSpPr>
            <a:spLocks noChangeArrowheads="1"/>
          </p:cNvSpPr>
          <p:nvPr/>
        </p:nvSpPr>
        <p:spPr bwMode="auto">
          <a:xfrm>
            <a:off x="4546600" y="1889125"/>
            <a:ext cx="3841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</a:rPr>
              <a:t>LL</a:t>
            </a:r>
            <a:endParaRPr lang="ja-JP" altLang="en-US" sz="1400" dirty="0">
              <a:latin typeface="Calibri" pitchFamily="34" charset="0"/>
            </a:endParaRPr>
          </a:p>
        </p:txBody>
      </p:sp>
      <p:sp>
        <p:nvSpPr>
          <p:cNvPr id="22" name="正方形/長方形 21"/>
          <p:cNvSpPr>
            <a:spLocks noChangeArrowheads="1"/>
          </p:cNvSpPr>
          <p:nvPr/>
        </p:nvSpPr>
        <p:spPr bwMode="auto">
          <a:xfrm>
            <a:off x="4429124" y="3143248"/>
            <a:ext cx="8001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</a:rPr>
              <a:t>LL + SL</a:t>
            </a:r>
            <a:endParaRPr lang="ja-JP" altLang="en-US" sz="1400" dirty="0">
              <a:latin typeface="Calibri" pitchFamily="34" charset="0"/>
            </a:endParaRPr>
          </a:p>
        </p:txBody>
      </p:sp>
      <p:sp>
        <p:nvSpPr>
          <p:cNvPr id="23" name="正方形/長方形 22"/>
          <p:cNvSpPr>
            <a:spLocks noChangeArrowheads="1"/>
          </p:cNvSpPr>
          <p:nvPr/>
        </p:nvSpPr>
        <p:spPr bwMode="auto">
          <a:xfrm>
            <a:off x="4500563" y="5286375"/>
            <a:ext cx="404812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latin typeface="Calibri" pitchFamily="34" charset="0"/>
              </a:rPr>
              <a:t>SL</a:t>
            </a:r>
            <a:endParaRPr lang="ja-JP" altLang="en-US" sz="1400">
              <a:latin typeface="Calibri" pitchFamily="34" charset="0"/>
            </a:endParaRPr>
          </a:p>
        </p:txBody>
      </p:sp>
      <p:sp>
        <p:nvSpPr>
          <p:cNvPr id="16405" name="正方形/長方形 24"/>
          <p:cNvSpPr>
            <a:spLocks noChangeArrowheads="1"/>
          </p:cNvSpPr>
          <p:nvPr/>
        </p:nvSpPr>
        <p:spPr bwMode="auto">
          <a:xfrm>
            <a:off x="1285875" y="1214438"/>
            <a:ext cx="167798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HF</a:t>
            </a:r>
            <a:r>
              <a:rPr lang="ja-JP" altLang="en-US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liquid</a:t>
            </a:r>
            <a:r>
              <a:rPr lang="ja-JP" altLang="en-US">
                <a:latin typeface="Times New Roman" pitchFamily="18" charset="0"/>
                <a:cs typeface="Times New Roman" pitchFamily="18" charset="0"/>
              </a:rPr>
              <a:t>（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MD</a:t>
            </a:r>
            <a:r>
              <a:rPr lang="ja-JP" altLang="en-US">
                <a:latin typeface="Times New Roman" pitchFamily="18" charset="0"/>
                <a:cs typeface="Times New Roman" pitchFamily="18" charset="0"/>
              </a:rPr>
              <a:t>）</a:t>
            </a:r>
            <a:endParaRPr lang="ja-JP" altLang="en-US"/>
          </a:p>
        </p:txBody>
      </p:sp>
      <p:pic>
        <p:nvPicPr>
          <p:cNvPr id="29" name="HF.mpg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link="rId2"/>
              </p:ext>
            </p:extLst>
          </p:nvPr>
        </p:nvPicPr>
        <p:blipFill>
          <a:blip r:embed="rId14" cstate="print"/>
          <a:stretch>
            <a:fillRect/>
          </a:stretch>
        </p:blipFill>
        <p:spPr>
          <a:xfrm>
            <a:off x="1285852" y="1643050"/>
            <a:ext cx="1981200" cy="1485900"/>
          </a:xfrm>
          <a:prstGeom prst="rect">
            <a:avLst/>
          </a:prstGeom>
        </p:spPr>
      </p:pic>
      <p:pic>
        <p:nvPicPr>
          <p:cNvPr id="16409" name="Picture 25" descr="C:\Users\tanimura.THEOCHEM\Desktop\MorseSLslow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8143900" y="714356"/>
            <a:ext cx="785818" cy="1342439"/>
          </a:xfrm>
          <a:prstGeom prst="rect">
            <a:avLst/>
          </a:prstGeom>
          <a:noFill/>
        </p:spPr>
      </p:pic>
      <p:pic>
        <p:nvPicPr>
          <p:cNvPr id="16410" name="Picture 26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500826" y="785794"/>
            <a:ext cx="724826" cy="1238245"/>
          </a:xfrm>
          <a:prstGeom prst="rect">
            <a:avLst/>
          </a:prstGeom>
          <a:noFill/>
        </p:spPr>
      </p:pic>
      <p:sp>
        <p:nvSpPr>
          <p:cNvPr id="28" name="円/楕円 27"/>
          <p:cNvSpPr/>
          <p:nvPr/>
        </p:nvSpPr>
        <p:spPr>
          <a:xfrm>
            <a:off x="7130901" y="5146158"/>
            <a:ext cx="1722476" cy="1584251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>
              <a:solidFill>
                <a:srgbClr val="FE3859"/>
              </a:solidFill>
            </a:endParaRPr>
          </a:p>
        </p:txBody>
      </p:sp>
      <p:sp>
        <p:nvSpPr>
          <p:cNvPr id="25" name="正方形/長方形 24"/>
          <p:cNvSpPr/>
          <p:nvPr/>
        </p:nvSpPr>
        <p:spPr>
          <a:xfrm>
            <a:off x="4643438" y="3000372"/>
            <a:ext cx="29450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latin typeface="Georgia" pitchFamily="18" charset="0"/>
                <a:ea typeface="HG明朝B" pitchFamily="17" charset="-128"/>
              </a:rPr>
              <a:t>LL+SL system-bath int.</a:t>
            </a:r>
            <a:endParaRPr lang="ja-JP" altLang="en-US" dirty="0"/>
          </a:p>
        </p:txBody>
      </p:sp>
      <p:pic>
        <p:nvPicPr>
          <p:cNvPr id="26" name="Picture 10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16" cstate="print"/>
          <a:srcRect/>
          <a:stretch>
            <a:fillRect/>
          </a:stretch>
        </p:blipFill>
        <p:spPr>
          <a:xfrm>
            <a:off x="5368925" y="1785926"/>
            <a:ext cx="3775075" cy="1714500"/>
          </a:xfrm>
        </p:spPr>
      </p:pic>
      <p:sp>
        <p:nvSpPr>
          <p:cNvPr id="27" name="正方形/長方形 26"/>
          <p:cNvSpPr/>
          <p:nvPr/>
        </p:nvSpPr>
        <p:spPr>
          <a:xfrm>
            <a:off x="4393785" y="3451222"/>
            <a:ext cx="4535933" cy="163914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正方形/長方形 29"/>
          <p:cNvSpPr/>
          <p:nvPr/>
        </p:nvSpPr>
        <p:spPr>
          <a:xfrm>
            <a:off x="4370766" y="5067619"/>
            <a:ext cx="4581970" cy="181230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aphicFrame>
        <p:nvGraphicFramePr>
          <p:cNvPr id="24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60231501"/>
              </p:ext>
            </p:extLst>
          </p:nvPr>
        </p:nvGraphicFramePr>
        <p:xfrm>
          <a:off x="4929190" y="3429000"/>
          <a:ext cx="2095500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7458" name="Equation" r:id="rId17" imgW="2095200" imgH="583920" progId="Equation.DSMT4">
                  <p:embed/>
                </p:oleObj>
              </mc:Choice>
              <mc:Fallback>
                <p:oleObj name="Equation" r:id="rId17" imgW="209520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9190" y="3429000"/>
                        <a:ext cx="2095500" cy="584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360711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385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299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99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6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16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6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16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9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video>
            <p:seq concurrent="1" nextAc="seek">
              <p:cTn id="9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" fill="hold">
                      <p:stCondLst>
                        <p:cond delay="0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95" dur="1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  <p:bldLst>
      <p:bldP spid="11" grpId="0"/>
      <p:bldP spid="28" grpId="0" animBg="1"/>
      <p:bldP spid="25" grpId="0"/>
      <p:bldP spid="25" grpId="1"/>
      <p:bldP spid="27" grpId="0" animBg="1"/>
      <p:bldP spid="30" grpId="0" animBg="1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 smtClean="0"/>
              <a:t>Frequency domain</a:t>
            </a:r>
            <a:endParaRPr kumimoji="1" lang="ja-JP" altLang="en-US" dirty="0"/>
          </a:p>
        </p:txBody>
      </p:sp>
      <p:pic>
        <p:nvPicPr>
          <p:cNvPr id="481177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82302" y="1365101"/>
            <a:ext cx="3000223" cy="48313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811780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650044" y="1407234"/>
            <a:ext cx="2629349" cy="47891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正方形/長方形 9"/>
          <p:cNvSpPr/>
          <p:nvPr/>
        </p:nvSpPr>
        <p:spPr>
          <a:xfrm>
            <a:off x="3820692" y="6371265"/>
            <a:ext cx="50834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YT and Ishizaki (review), Acc. Chem. Res. 2009</a:t>
            </a:r>
            <a:endParaRPr lang="en-US" altLang="ja-JP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1" name="Rectangle 7"/>
          <p:cNvSpPr>
            <a:spLocks noChangeArrowheads="1"/>
          </p:cNvSpPr>
          <p:nvPr/>
        </p:nvSpPr>
        <p:spPr bwMode="auto">
          <a:xfrm>
            <a:off x="7355723" y="4839036"/>
            <a:ext cx="19446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 smtClean="0">
                <a:solidFill>
                  <a:srgbClr val="3333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diffusion</a:t>
            </a:r>
            <a:endParaRPr lang="en-US" altLang="ja-JP" sz="2400" dirty="0">
              <a:solidFill>
                <a:srgbClr val="3333FF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aphicFrame>
        <p:nvGraphicFramePr>
          <p:cNvPr id="12" name="Object 6"/>
          <p:cNvGraphicFramePr>
            <a:graphicFrameLocks noChangeAspect="1"/>
          </p:cNvGraphicFramePr>
          <p:nvPr/>
        </p:nvGraphicFramePr>
        <p:xfrm>
          <a:off x="6837762" y="4944021"/>
          <a:ext cx="465137" cy="303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8482" name="ビットマップ イメージ" r:id="rId5" imgW="2371429" imgH="1542857" progId="Paint.Picture">
                  <p:embed/>
                </p:oleObj>
              </mc:Choice>
              <mc:Fallback>
                <p:oleObj name="ビットマップ イメージ" r:id="rId5" imgW="2371429" imgH="1542857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7762" y="4944021"/>
                        <a:ext cx="465137" cy="303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Picture 5468" descr="C:\Users\tanimura.THEOCHEM\Desktop\10smallH.gif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717942" y="4016476"/>
            <a:ext cx="638175" cy="64770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1587" name="Picture 1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 rot="16380557">
            <a:off x="4539545" y="2616601"/>
            <a:ext cx="493654" cy="2591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21585" name="Picture 17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860032" y="1412776"/>
            <a:ext cx="1971675" cy="2400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21584" name="Picture 16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991350" y="1340768"/>
            <a:ext cx="2152650" cy="2505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419" name="Rectangle 2"/>
          <p:cNvSpPr>
            <a:spLocks noGrp="1" noChangeArrowheads="1"/>
          </p:cNvSpPr>
          <p:nvPr>
            <p:ph type="title"/>
          </p:nvPr>
        </p:nvSpPr>
        <p:spPr>
          <a:xfrm>
            <a:off x="-285784" y="285728"/>
            <a:ext cx="8643938" cy="850900"/>
          </a:xfrm>
        </p:spPr>
        <p:txBody>
          <a:bodyPr/>
          <a:lstStyle/>
          <a:p>
            <a:pPr eaLnBrk="1" hangingPunct="1"/>
            <a:r>
              <a:rPr lang="en-US" altLang="ja-JP" sz="3600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Fluctuation</a:t>
            </a:r>
            <a:r>
              <a:rPr lang="en-US" altLang="ja-JP" sz="3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and </a:t>
            </a:r>
            <a:r>
              <a:rPr lang="en-US" altLang="ja-JP" sz="3600" dirty="0" smtClean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dissipation</a:t>
            </a:r>
          </a:p>
        </p:txBody>
      </p:sp>
      <p:sp>
        <p:nvSpPr>
          <p:cNvPr id="17427" name="Rectangle 21"/>
          <p:cNvSpPr>
            <a:spLocks noChangeArrowheads="1"/>
          </p:cNvSpPr>
          <p:nvPr/>
        </p:nvSpPr>
        <p:spPr bwMode="auto">
          <a:xfrm>
            <a:off x="675052" y="3912543"/>
            <a:ext cx="194636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Fluctuation  </a:t>
            </a: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endParaRPr lang="en-US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9" name="Object 12"/>
          <p:cNvGraphicFramePr>
            <a:graphicFrameLocks noChangeAspect="1"/>
          </p:cNvGraphicFramePr>
          <p:nvPr/>
        </p:nvGraphicFramePr>
        <p:xfrm>
          <a:off x="8001024" y="1928802"/>
          <a:ext cx="635000" cy="25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9506" name="Equation" r:id="rId7" imgW="634680" imgH="253800" progId="Equation.DSMT4">
                  <p:embed/>
                </p:oleObj>
              </mc:Choice>
              <mc:Fallback>
                <p:oleObj name="Equation" r:id="rId7" imgW="63468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01024" y="1928802"/>
                        <a:ext cx="635000" cy="25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正方形/長方形 49"/>
          <p:cNvSpPr>
            <a:spLocks noChangeArrowheads="1"/>
          </p:cNvSpPr>
          <p:nvPr/>
        </p:nvSpPr>
        <p:spPr bwMode="auto">
          <a:xfrm>
            <a:off x="7858125" y="2924944"/>
            <a:ext cx="12858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 smtClean="0">
                <a:solidFill>
                  <a:srgbClr val="0066FF"/>
                </a:solidFill>
              </a:rPr>
              <a:t>Low T</a:t>
            </a:r>
            <a:endParaRPr lang="ja-JP" altLang="en-US" dirty="0">
              <a:solidFill>
                <a:srgbClr val="0066FF"/>
              </a:solidFill>
            </a:endParaRPr>
          </a:p>
        </p:txBody>
      </p:sp>
      <p:sp>
        <p:nvSpPr>
          <p:cNvPr id="51" name="正方形/長方形 50"/>
          <p:cNvSpPr>
            <a:spLocks noChangeArrowheads="1"/>
          </p:cNvSpPr>
          <p:nvPr/>
        </p:nvSpPr>
        <p:spPr bwMode="auto">
          <a:xfrm>
            <a:off x="6858000" y="3786188"/>
            <a:ext cx="2071688" cy="27622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</a:t>
            </a:r>
            <a:r>
              <a:rPr lang="en-US" altLang="ja-JP" sz="1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/>
              </a:rPr>
              <a:t>JPSJ 75, 082001(2006).</a:t>
            </a:r>
            <a:endParaRPr lang="en-US" altLang="ja-JP" sz="12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4" name="正方形/長方形 53"/>
          <p:cNvSpPr>
            <a:spLocks noChangeArrowheads="1"/>
          </p:cNvSpPr>
          <p:nvPr/>
        </p:nvSpPr>
        <p:spPr bwMode="auto">
          <a:xfrm>
            <a:off x="8028384" y="2132856"/>
            <a:ext cx="77777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</a:rPr>
              <a:t>High </a:t>
            </a:r>
            <a:r>
              <a:rPr lang="en-US" altLang="ja-JP" dirty="0">
                <a:solidFill>
                  <a:srgbClr val="FF0000"/>
                </a:solidFill>
              </a:rPr>
              <a:t>T</a:t>
            </a:r>
            <a:endParaRPr lang="ja-JP" altLang="en-US" dirty="0">
              <a:solidFill>
                <a:srgbClr val="FF0000"/>
              </a:solidFill>
            </a:endParaRPr>
          </a:p>
        </p:txBody>
      </p:sp>
      <p:cxnSp>
        <p:nvCxnSpPr>
          <p:cNvPr id="59" name="直線矢印コネクタ 58"/>
          <p:cNvCxnSpPr/>
          <p:nvPr/>
        </p:nvCxnSpPr>
        <p:spPr>
          <a:xfrm rot="5400000">
            <a:off x="7452319" y="2636913"/>
            <a:ext cx="720080" cy="28803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76565326"/>
              </p:ext>
            </p:extLst>
          </p:nvPr>
        </p:nvGraphicFramePr>
        <p:xfrm>
          <a:off x="1214564" y="2857599"/>
          <a:ext cx="2143125" cy="566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9507" name="Equation" r:id="rId10" imgW="863280" imgH="228600" progId="Equation.DSMT4">
                  <p:embed/>
                </p:oleObj>
              </mc:Choice>
              <mc:Fallback>
                <p:oleObj name="Equation" r:id="rId10" imgW="8632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14564" y="2857599"/>
                        <a:ext cx="2143125" cy="5667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7" name="Rectangle 9"/>
          <p:cNvSpPr>
            <a:spLocks noChangeArrowheads="1"/>
          </p:cNvSpPr>
          <p:nvPr/>
        </p:nvSpPr>
        <p:spPr bwMode="auto">
          <a:xfrm>
            <a:off x="620238" y="1901875"/>
            <a:ext cx="17367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Dissipation</a:t>
            </a:r>
          </a:p>
        </p:txBody>
      </p:sp>
      <p:cxnSp>
        <p:nvCxnSpPr>
          <p:cNvPr id="43" name="直線矢印コネクタ 42"/>
          <p:cNvCxnSpPr/>
          <p:nvPr/>
        </p:nvCxnSpPr>
        <p:spPr>
          <a:xfrm flipV="1">
            <a:off x="3566160" y="2564905"/>
            <a:ext cx="2157968" cy="729926"/>
          </a:xfrm>
          <a:prstGeom prst="straightConnector1">
            <a:avLst/>
          </a:prstGeom>
          <a:ln>
            <a:solidFill>
              <a:srgbClr val="0066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正方形/長方形 36"/>
          <p:cNvSpPr>
            <a:spLocks noChangeArrowheads="1"/>
          </p:cNvSpPr>
          <p:nvPr/>
        </p:nvSpPr>
        <p:spPr bwMode="auto">
          <a:xfrm>
            <a:off x="4788024" y="1052736"/>
            <a:ext cx="1788800" cy="30777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solidFill>
                  <a:srgbClr val="0C0597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Approach to </a:t>
            </a:r>
            <a:endParaRPr lang="en-US" altLang="ja-JP" sz="1400" dirty="0">
              <a:solidFill>
                <a:srgbClr val="0C0597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4" name="オブジェクト 43"/>
          <p:cNvGraphicFramePr>
            <a:graphicFrameLocks noChangeAspect="1"/>
          </p:cNvGraphicFramePr>
          <p:nvPr/>
        </p:nvGraphicFramePr>
        <p:xfrm>
          <a:off x="5940152" y="1052736"/>
          <a:ext cx="431800" cy="266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9508" name="Equation" r:id="rId12" imgW="431640" imgH="266400" progId="Equation.DSMT4">
                  <p:embed/>
                </p:oleObj>
              </mc:Choice>
              <mc:Fallback>
                <p:oleObj name="Equation" r:id="rId12" imgW="43164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0152" y="1052736"/>
                        <a:ext cx="431800" cy="266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3" name="Picture 15" descr="C:\Users\tanimura.THEOCHEM\Desktop\K.jp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010400" y="2438400"/>
            <a:ext cx="322263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" name="正方形/長方形 51"/>
          <p:cNvSpPr>
            <a:spLocks noChangeArrowheads="1"/>
          </p:cNvSpPr>
          <p:nvPr/>
        </p:nvSpPr>
        <p:spPr bwMode="auto">
          <a:xfrm>
            <a:off x="6372200" y="1052736"/>
            <a:ext cx="1788800" cy="30777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solidFill>
                  <a:srgbClr val="0C0597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for large γ</a:t>
            </a:r>
            <a:endParaRPr lang="en-US" altLang="ja-JP" sz="1400" dirty="0">
              <a:solidFill>
                <a:srgbClr val="0C0597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0" name="円/楕円 59"/>
          <p:cNvSpPr/>
          <p:nvPr/>
        </p:nvSpPr>
        <p:spPr>
          <a:xfrm>
            <a:off x="7072313" y="2000250"/>
            <a:ext cx="714375" cy="1143000"/>
          </a:xfrm>
          <a:prstGeom prst="ellipse">
            <a:avLst/>
          </a:prstGeom>
          <a:noFill/>
          <a:ln w="190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cxnSp>
        <p:nvCxnSpPr>
          <p:cNvPr id="46" name="直線矢印コネクタ 45"/>
          <p:cNvCxnSpPr/>
          <p:nvPr/>
        </p:nvCxnSpPr>
        <p:spPr>
          <a:xfrm flipV="1">
            <a:off x="4504903" y="2593305"/>
            <a:ext cx="3056969" cy="1699941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5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43501838"/>
              </p:ext>
            </p:extLst>
          </p:nvPr>
        </p:nvGraphicFramePr>
        <p:xfrm>
          <a:off x="1170794" y="4580732"/>
          <a:ext cx="6100763" cy="91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9509" name="Equation" r:id="rId15" imgW="3213000" imgH="482400" progId="Equation.DSMT4">
                  <p:embed/>
                </p:oleObj>
              </mc:Choice>
              <mc:Fallback>
                <p:oleObj name="Equation" r:id="rId15" imgW="321300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0794" y="4580732"/>
                        <a:ext cx="6100763" cy="914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6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22169052"/>
              </p:ext>
            </p:extLst>
          </p:nvPr>
        </p:nvGraphicFramePr>
        <p:xfrm>
          <a:off x="1160463" y="4546600"/>
          <a:ext cx="4749800" cy="865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9510" name="Equation" r:id="rId17" imgW="2501640" imgH="457200" progId="Equation.DSMT4">
                  <p:embed/>
                </p:oleObj>
              </mc:Choice>
              <mc:Fallback>
                <p:oleObj name="Equation" r:id="rId17" imgW="250164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0463" y="4546600"/>
                        <a:ext cx="4749800" cy="865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8" name="Picture 11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 rot="1380000">
            <a:off x="4871230" y="5539582"/>
            <a:ext cx="263525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" name="Picture 12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 rot="20168075">
            <a:off x="7683330" y="5440186"/>
            <a:ext cx="303213" cy="465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0" name="Picture 15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 rot="19059240">
            <a:off x="2169305" y="5472907"/>
            <a:ext cx="419100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1" name="Rectangle 17"/>
          <p:cNvSpPr>
            <a:spLocks noChangeArrowheads="1"/>
          </p:cNvSpPr>
          <p:nvPr/>
        </p:nvSpPr>
        <p:spPr bwMode="auto">
          <a:xfrm>
            <a:off x="1016780" y="5977732"/>
            <a:ext cx="20161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Similar to GM case</a:t>
            </a:r>
          </a:p>
        </p:txBody>
      </p:sp>
      <p:sp>
        <p:nvSpPr>
          <p:cNvPr id="72" name="Rectangle 18"/>
          <p:cNvSpPr>
            <a:spLocks noChangeArrowheads="1"/>
          </p:cNvSpPr>
          <p:nvPr/>
        </p:nvSpPr>
        <p:spPr bwMode="auto">
          <a:xfrm>
            <a:off x="3393268" y="5977732"/>
            <a:ext cx="30241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Matsubara freq.</a:t>
            </a:r>
            <a:r>
              <a:rPr lang="en-US" altLang="ja-JP" sz="16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correct. terms</a:t>
            </a:r>
          </a:p>
        </p:txBody>
      </p:sp>
      <p:sp>
        <p:nvSpPr>
          <p:cNvPr id="73" name="Rectangle 19"/>
          <p:cNvSpPr>
            <a:spLocks noChangeArrowheads="1"/>
          </p:cNvSpPr>
          <p:nvPr/>
        </p:nvSpPr>
        <p:spPr bwMode="auto">
          <a:xfrm>
            <a:off x="6850843" y="5966620"/>
            <a:ext cx="201612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 (Matsubara) frequencies terms</a:t>
            </a:r>
          </a:p>
          <a:p>
            <a:r>
              <a:rPr lang="en-US" altLang="ja-JP" sz="16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are approximated </a:t>
            </a:r>
          </a:p>
        </p:txBody>
      </p:sp>
      <p:graphicFrame>
        <p:nvGraphicFramePr>
          <p:cNvPr id="74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49790986"/>
              </p:ext>
            </p:extLst>
          </p:nvPr>
        </p:nvGraphicFramePr>
        <p:xfrm>
          <a:off x="6138055" y="4579145"/>
          <a:ext cx="24130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9511" name="Equation" r:id="rId22" imgW="2412720" imgH="850680" progId="Equation.DSMT4">
                  <p:embed/>
                </p:oleObj>
              </mc:Choice>
              <mc:Fallback>
                <p:oleObj name="Equation" r:id="rId22" imgW="2412720" imgH="850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8055" y="4579145"/>
                        <a:ext cx="2413000" cy="850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5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56957045"/>
              </p:ext>
            </p:extLst>
          </p:nvPr>
        </p:nvGraphicFramePr>
        <p:xfrm>
          <a:off x="6129338" y="4764088"/>
          <a:ext cx="1558925" cy="488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9512" name="Equation" r:id="rId24" imgW="647640" imgH="203040" progId="Equation.DSMT4">
                  <p:embed/>
                </p:oleObj>
              </mc:Choice>
              <mc:Fallback>
                <p:oleObj name="Equation" r:id="rId24" imgW="6476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29338" y="4764088"/>
                        <a:ext cx="1558925" cy="488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6" name="円/楕円 75"/>
          <p:cNvSpPr/>
          <p:nvPr/>
        </p:nvSpPr>
        <p:spPr>
          <a:xfrm>
            <a:off x="6165926" y="4317132"/>
            <a:ext cx="2214563" cy="1214437"/>
          </a:xfrm>
          <a:prstGeom prst="ellipse">
            <a:avLst/>
          </a:prstGeom>
          <a:noFill/>
          <a:ln w="190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936853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7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27" grpId="0"/>
      <p:bldP spid="50" grpId="0"/>
      <p:bldP spid="51" grpId="0" animBg="1"/>
      <p:bldP spid="54" grpId="0"/>
      <p:bldP spid="67" grpId="0"/>
      <p:bldP spid="37" grpId="0" animBg="1"/>
      <p:bldP spid="52" grpId="0" animBg="1"/>
      <p:bldP spid="60" grpId="0" animBg="1"/>
      <p:bldP spid="71" grpId="0"/>
      <p:bldP spid="72" grpId="0"/>
      <p:bldP spid="73" grpId="0"/>
      <p:bldP spid="76" grpId="0" animBg="1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7556" name="Object 4"/>
          <p:cNvGraphicFramePr>
            <a:graphicFrameLocks noGrp="1" noChangeAspect="1"/>
          </p:cNvGraphicFramePr>
          <p:nvPr>
            <p:ph sz="half" idx="2"/>
          </p:nvPr>
        </p:nvGraphicFramePr>
        <p:xfrm>
          <a:off x="2357438" y="2928938"/>
          <a:ext cx="5840412" cy="836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30" name="Equation" r:id="rId3" imgW="5841720" imgH="838080" progId="Equation.DSMT4">
                  <p:embed/>
                </p:oleObj>
              </mc:Choice>
              <mc:Fallback>
                <p:oleObj name="Equation" r:id="rId3" imgW="5841720" imgH="838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57438" y="2928938"/>
                        <a:ext cx="5840412" cy="8366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35" name="Object 6"/>
          <p:cNvGraphicFramePr>
            <a:graphicFrameLocks noChangeAspect="1"/>
          </p:cNvGraphicFramePr>
          <p:nvPr/>
        </p:nvGraphicFramePr>
        <p:xfrm>
          <a:off x="1571625" y="4357688"/>
          <a:ext cx="32385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31" name="Equation" r:id="rId5" imgW="3238200" imgH="609480" progId="Equation.DSMT4">
                  <p:embed/>
                </p:oleObj>
              </mc:Choice>
              <mc:Fallback>
                <p:oleObj name="Equation" r:id="rId5" imgW="323820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1625" y="4357688"/>
                        <a:ext cx="32385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48" name="正方形/長方形 17"/>
          <p:cNvSpPr>
            <a:spLocks noChangeArrowheads="1"/>
          </p:cNvSpPr>
          <p:nvPr/>
        </p:nvSpPr>
        <p:spPr bwMode="auto">
          <a:xfrm>
            <a:off x="642910" y="2428868"/>
            <a:ext cx="437972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Influence functional is </a:t>
            </a:r>
            <a:r>
              <a:rPr lang="en-US" altLang="ja-JP" sz="2400" dirty="0" smtClean="0"/>
              <a:t>given </a:t>
            </a:r>
            <a:r>
              <a:rPr lang="en-US" altLang="ja-JP" sz="2400" dirty="0"/>
              <a:t>by</a:t>
            </a:r>
          </a:p>
        </p:txBody>
      </p:sp>
      <p:sp>
        <p:nvSpPr>
          <p:cNvPr id="18449" name="正方形/長方形 18"/>
          <p:cNvSpPr>
            <a:spLocks noChangeArrowheads="1"/>
          </p:cNvSpPr>
          <p:nvPr/>
        </p:nvSpPr>
        <p:spPr bwMode="auto">
          <a:xfrm>
            <a:off x="714375" y="3786188"/>
            <a:ext cx="102393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where</a:t>
            </a:r>
          </a:p>
        </p:txBody>
      </p:sp>
      <p:graphicFrame>
        <p:nvGraphicFramePr>
          <p:cNvPr id="18436" name="Object 4"/>
          <p:cNvGraphicFramePr>
            <a:graphicFrameLocks noChangeAspect="1"/>
          </p:cNvGraphicFramePr>
          <p:nvPr/>
        </p:nvGraphicFramePr>
        <p:xfrm>
          <a:off x="928688" y="1428750"/>
          <a:ext cx="9017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32" name="Equation" r:id="rId7" imgW="901440" imgH="355320" progId="Equation.DSMT4">
                  <p:embed/>
                </p:oleObj>
              </mc:Choice>
              <mc:Fallback>
                <p:oleObj name="Equation" r:id="rId7" imgW="9014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8688" y="1428750"/>
                        <a:ext cx="9017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82" name="Object 5"/>
          <p:cNvGraphicFramePr>
            <a:graphicFrameLocks noChangeAspect="1"/>
          </p:cNvGraphicFramePr>
          <p:nvPr/>
        </p:nvGraphicFramePr>
        <p:xfrm>
          <a:off x="2000250" y="1143000"/>
          <a:ext cx="32893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33" name="Equation" r:id="rId9" imgW="3288960" imgH="787320" progId="Equation.DSMT4">
                  <p:embed/>
                </p:oleObj>
              </mc:Choice>
              <mc:Fallback>
                <p:oleObj name="Equation" r:id="rId9" imgW="3288960" imgH="787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00250" y="1143000"/>
                        <a:ext cx="32893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83" name="Object 6"/>
          <p:cNvGraphicFramePr>
            <a:graphicFrameLocks noChangeAspect="1"/>
          </p:cNvGraphicFramePr>
          <p:nvPr/>
        </p:nvGraphicFramePr>
        <p:xfrm>
          <a:off x="1857375" y="1143000"/>
          <a:ext cx="6667500" cy="850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34" name="Equation" r:id="rId11" imgW="6667200" imgH="850680" progId="Equation.DSMT4">
                  <p:embed/>
                </p:oleObj>
              </mc:Choice>
              <mc:Fallback>
                <p:oleObj name="Equation" r:id="rId11" imgW="6667200" imgH="850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57375" y="1143000"/>
                        <a:ext cx="6667500" cy="850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84" name="Object 7"/>
          <p:cNvGraphicFramePr>
            <a:graphicFrameLocks noChangeAspect="1"/>
          </p:cNvGraphicFramePr>
          <p:nvPr/>
        </p:nvGraphicFramePr>
        <p:xfrm>
          <a:off x="2357438" y="3071813"/>
          <a:ext cx="406400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35" name="Equation" r:id="rId13" imgW="4063680" imgH="558720" progId="Equation.DSMT4">
                  <p:embed/>
                </p:oleObj>
              </mc:Choice>
              <mc:Fallback>
                <p:oleObj name="Equation" r:id="rId13" imgW="406368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57438" y="3071813"/>
                        <a:ext cx="4064000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50" name="正方形/長方形 25"/>
          <p:cNvSpPr>
            <a:spLocks noChangeArrowheads="1"/>
          </p:cNvSpPr>
          <p:nvPr/>
        </p:nvSpPr>
        <p:spPr bwMode="auto">
          <a:xfrm>
            <a:off x="642938" y="642938"/>
            <a:ext cx="309403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Fluctuation Kernel at </a:t>
            </a:r>
          </a:p>
        </p:txBody>
      </p:sp>
      <p:graphicFrame>
        <p:nvGraphicFramePr>
          <p:cNvPr id="156686" name="Object 8"/>
          <p:cNvGraphicFramePr>
            <a:graphicFrameLocks noChangeAspect="1"/>
          </p:cNvGraphicFramePr>
          <p:nvPr/>
        </p:nvGraphicFramePr>
        <p:xfrm>
          <a:off x="1928813" y="1214438"/>
          <a:ext cx="1041400" cy="787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36" name="Equation" r:id="rId15" imgW="1041120" imgH="787320" progId="Equation.DSMT4">
                  <p:embed/>
                </p:oleObj>
              </mc:Choice>
              <mc:Fallback>
                <p:oleObj name="Equation" r:id="rId15" imgW="1041120" imgH="787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8813" y="1214438"/>
                        <a:ext cx="1041400" cy="787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" name="正方形/長方形 27"/>
          <p:cNvSpPr>
            <a:spLocks noChangeArrowheads="1"/>
          </p:cNvSpPr>
          <p:nvPr/>
        </p:nvSpPr>
        <p:spPr bwMode="auto">
          <a:xfrm>
            <a:off x="3857625" y="1357313"/>
            <a:ext cx="351631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/>
              <a:t>(in the high temperature limit)</a:t>
            </a:r>
            <a:endParaRPr lang="ja-JP" altLang="en-US" sz="2000"/>
          </a:p>
        </p:txBody>
      </p:sp>
      <p:sp>
        <p:nvSpPr>
          <p:cNvPr id="29" name="正方形/長方形 28"/>
          <p:cNvSpPr>
            <a:spLocks noChangeArrowheads="1"/>
          </p:cNvSpPr>
          <p:nvPr/>
        </p:nvSpPr>
        <p:spPr bwMode="auto">
          <a:xfrm>
            <a:off x="3643313" y="642938"/>
            <a:ext cx="24272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solidFill>
                  <a:srgbClr val="00B0F0"/>
                </a:solidFill>
              </a:rPr>
              <a:t>any temperature</a:t>
            </a:r>
          </a:p>
        </p:txBody>
      </p:sp>
      <p:sp>
        <p:nvSpPr>
          <p:cNvPr id="30" name="正方形/長方形 29"/>
          <p:cNvSpPr>
            <a:spLocks noChangeArrowheads="1"/>
          </p:cNvSpPr>
          <p:nvPr/>
        </p:nvSpPr>
        <p:spPr bwMode="auto">
          <a:xfrm>
            <a:off x="3643313" y="642938"/>
            <a:ext cx="25146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solidFill>
                  <a:srgbClr val="FF0000"/>
                </a:solidFill>
              </a:rPr>
              <a:t>high temperature</a:t>
            </a:r>
            <a:endParaRPr lang="ja-JP" altLang="en-US" sz="2400">
              <a:solidFill>
                <a:srgbClr val="FF0000"/>
              </a:solidFill>
            </a:endParaRPr>
          </a:p>
        </p:txBody>
      </p:sp>
      <p:graphicFrame>
        <p:nvGraphicFramePr>
          <p:cNvPr id="156687" name="Object 9"/>
          <p:cNvGraphicFramePr>
            <a:graphicFrameLocks noChangeAspect="1"/>
          </p:cNvGraphicFramePr>
          <p:nvPr/>
        </p:nvGraphicFramePr>
        <p:xfrm>
          <a:off x="4714875" y="2071688"/>
          <a:ext cx="1397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37" name="Equation" r:id="rId17" imgW="1396800" imgH="330120" progId="Equation.DSMT4">
                  <p:embed/>
                </p:oleObj>
              </mc:Choice>
              <mc:Fallback>
                <p:oleObj name="Equation" r:id="rId17" imgW="13968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4875" y="2071688"/>
                        <a:ext cx="1397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88" name="Object 10"/>
          <p:cNvGraphicFramePr>
            <a:graphicFrameLocks noChangeAspect="1"/>
          </p:cNvGraphicFramePr>
          <p:nvPr/>
        </p:nvGraphicFramePr>
        <p:xfrm>
          <a:off x="2071688" y="2000250"/>
          <a:ext cx="6604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38" name="Equation" r:id="rId19" imgW="660240" imgH="330120" progId="Equation.DSMT4">
                  <p:embed/>
                </p:oleObj>
              </mc:Choice>
              <mc:Fallback>
                <p:oleObj name="Equation" r:id="rId19" imgW="66024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1688" y="2000250"/>
                        <a:ext cx="6604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443" name="Object 11"/>
          <p:cNvGraphicFramePr>
            <a:graphicFrameLocks noChangeAspect="1"/>
          </p:cNvGraphicFramePr>
          <p:nvPr/>
        </p:nvGraphicFramePr>
        <p:xfrm>
          <a:off x="928688" y="3143250"/>
          <a:ext cx="14224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39" name="Equation" r:id="rId21" imgW="1422360" imgH="355320" progId="Equation.DSMT4">
                  <p:embed/>
                </p:oleObj>
              </mc:Choice>
              <mc:Fallback>
                <p:oleObj name="Equation" r:id="rId21" imgW="142236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8688" y="3143250"/>
                        <a:ext cx="14224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90" name="Object 12"/>
          <p:cNvGraphicFramePr>
            <a:graphicFrameLocks noChangeAspect="1"/>
          </p:cNvGraphicFramePr>
          <p:nvPr/>
        </p:nvGraphicFramePr>
        <p:xfrm>
          <a:off x="1571625" y="5072063"/>
          <a:ext cx="5584825" cy="3794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40" name="Equation" r:id="rId23" imgW="5587920" imgH="380880" progId="Equation.DSMT4">
                  <p:embed/>
                </p:oleObj>
              </mc:Choice>
              <mc:Fallback>
                <p:oleObj name="Equation" r:id="rId23" imgW="558792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1625" y="5072063"/>
                        <a:ext cx="5584825" cy="3794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92" name="Object 13"/>
          <p:cNvGraphicFramePr>
            <a:graphicFrameLocks noChangeAspect="1"/>
          </p:cNvGraphicFramePr>
          <p:nvPr/>
        </p:nvGraphicFramePr>
        <p:xfrm>
          <a:off x="1571625" y="5643563"/>
          <a:ext cx="34290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41" name="Equation" r:id="rId25" imgW="3429000" imgH="380880" progId="Equation.DSMT4">
                  <p:embed/>
                </p:oleObj>
              </mc:Choice>
              <mc:Fallback>
                <p:oleObj name="Equation" r:id="rId25" imgW="342900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1625" y="5643563"/>
                        <a:ext cx="34290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93" name="Object 14"/>
          <p:cNvGraphicFramePr>
            <a:graphicFrameLocks noChangeAspect="1"/>
          </p:cNvGraphicFramePr>
          <p:nvPr/>
        </p:nvGraphicFramePr>
        <p:xfrm>
          <a:off x="1571625" y="6143625"/>
          <a:ext cx="4938713" cy="411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42" name="Equation" r:id="rId27" imgW="3047760" imgH="253800" progId="Equation.DSMT4">
                  <p:embed/>
                </p:oleObj>
              </mc:Choice>
              <mc:Fallback>
                <p:oleObj name="Equation" r:id="rId27" imgW="304776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1625" y="6143625"/>
                        <a:ext cx="4938713" cy="4111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6695" name="Object 15"/>
          <p:cNvGraphicFramePr>
            <a:graphicFrameLocks noChangeAspect="1"/>
          </p:cNvGraphicFramePr>
          <p:nvPr/>
        </p:nvGraphicFramePr>
        <p:xfrm>
          <a:off x="1571625" y="4929188"/>
          <a:ext cx="5626100" cy="660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0543" name="Equation" r:id="rId29" imgW="5626080" imgH="660240" progId="Equation.DSMT4">
                  <p:embed/>
                </p:oleObj>
              </mc:Choice>
              <mc:Fallback>
                <p:oleObj name="Equation" r:id="rId29" imgW="5626080" imgH="660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1625" y="4929188"/>
                        <a:ext cx="5626100" cy="660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正方形/長方形 21"/>
          <p:cNvSpPr>
            <a:spLocks noChangeArrowheads="1"/>
          </p:cNvSpPr>
          <p:nvPr/>
        </p:nvSpPr>
        <p:spPr bwMode="auto">
          <a:xfrm>
            <a:off x="5000628" y="2428868"/>
            <a:ext cx="321468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(</a:t>
            </a:r>
            <a:r>
              <a:rPr lang="en-US" altLang="ja-JP" sz="2400" dirty="0">
                <a:solidFill>
                  <a:srgbClr val="FF0000"/>
                </a:solidFill>
              </a:rPr>
              <a:t>at high temperatures</a:t>
            </a:r>
            <a:r>
              <a:rPr lang="en-US" altLang="ja-JP" sz="2400" dirty="0"/>
              <a:t>)</a:t>
            </a:r>
          </a:p>
        </p:txBody>
      </p:sp>
      <p:sp>
        <p:nvSpPr>
          <p:cNvPr id="23" name="正方形/長方形 22"/>
          <p:cNvSpPr>
            <a:spLocks noChangeArrowheads="1"/>
          </p:cNvSpPr>
          <p:nvPr/>
        </p:nvSpPr>
        <p:spPr bwMode="auto">
          <a:xfrm>
            <a:off x="5000628" y="2428868"/>
            <a:ext cx="297338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(</a:t>
            </a:r>
            <a:r>
              <a:rPr lang="en-US" altLang="ja-JP" sz="2400" dirty="0">
                <a:solidFill>
                  <a:srgbClr val="00B0F0"/>
                </a:solidFill>
              </a:rPr>
              <a:t>at any temperature</a:t>
            </a:r>
            <a:r>
              <a:rPr lang="en-US" altLang="ja-JP" sz="2400" dirty="0"/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" dur="500"/>
                                        <p:tgtEl>
                                          <p:spTgt spid="1566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56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56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" dur="500"/>
                                        <p:tgtEl>
                                          <p:spTgt spid="1566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56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156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-1.6285E-6 L -0.13142 0.00578 " pathEditMode="relative" rAng="0" ptsTypes="AA">
                                      <p:cBhvr>
                                        <p:cTn id="37" dur="500" fill="hold"/>
                                        <p:tgtEl>
                                          <p:spTgt spid="1566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00" y="3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1" dur="500"/>
                                        <p:tgtEl>
                                          <p:spTgt spid="1566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407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" dur="500"/>
                                        <p:tgtEl>
                                          <p:spTgt spid="1566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6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56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156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156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22" grpId="0"/>
      <p:bldP spid="23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7556" name="Object 4"/>
          <p:cNvGraphicFramePr>
            <a:graphicFrameLocks noGrp="1" noChangeAspect="1"/>
          </p:cNvGraphicFramePr>
          <p:nvPr>
            <p:ph sz="half" idx="4294967295"/>
          </p:nvPr>
        </p:nvGraphicFramePr>
        <p:xfrm>
          <a:off x="1285875" y="1500188"/>
          <a:ext cx="6519863" cy="4683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54" name="Equation" r:id="rId3" imgW="6717960" imgH="482400" progId="Equation.DSMT4">
                  <p:embed/>
                </p:oleObj>
              </mc:Choice>
              <mc:Fallback>
                <p:oleObj name="Equation" r:id="rId3" imgW="671796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1500188"/>
                        <a:ext cx="6519863" cy="4683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Line 9"/>
          <p:cNvSpPr>
            <a:spLocks noChangeShapeType="1"/>
          </p:cNvSpPr>
          <p:nvPr/>
        </p:nvSpPr>
        <p:spPr bwMode="auto">
          <a:xfrm>
            <a:off x="3517900" y="2000250"/>
            <a:ext cx="647700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" name="Line 12"/>
          <p:cNvSpPr>
            <a:spLocks noChangeShapeType="1"/>
          </p:cNvSpPr>
          <p:nvPr/>
        </p:nvSpPr>
        <p:spPr bwMode="auto">
          <a:xfrm>
            <a:off x="6018213" y="2000250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" name="Line 14"/>
          <p:cNvSpPr>
            <a:spLocks noChangeShapeType="1"/>
          </p:cNvSpPr>
          <p:nvPr/>
        </p:nvSpPr>
        <p:spPr bwMode="auto">
          <a:xfrm>
            <a:off x="4375150" y="2000250"/>
            <a:ext cx="2519363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470" name="正方形/長方形 6"/>
          <p:cNvSpPr>
            <a:spLocks noChangeArrowheads="1"/>
          </p:cNvSpPr>
          <p:nvPr/>
        </p:nvSpPr>
        <p:spPr bwMode="auto">
          <a:xfrm>
            <a:off x="517525" y="928688"/>
            <a:ext cx="377825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Density matrix element is</a:t>
            </a:r>
            <a:r>
              <a:rPr lang="ja-JP" altLang="en-US" sz="2400"/>
              <a:t> </a:t>
            </a:r>
            <a:endParaRPr lang="en-US" altLang="ja-JP" sz="2400"/>
          </a:p>
        </p:txBody>
      </p:sp>
      <p:sp>
        <p:nvSpPr>
          <p:cNvPr id="19471" name="正方形/長方形 7"/>
          <p:cNvSpPr>
            <a:spLocks noChangeArrowheads="1"/>
          </p:cNvSpPr>
          <p:nvPr/>
        </p:nvSpPr>
        <p:spPr bwMode="auto">
          <a:xfrm>
            <a:off x="517525" y="2214563"/>
            <a:ext cx="5116513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Time derivatives of system parts are</a:t>
            </a:r>
          </a:p>
        </p:txBody>
      </p:sp>
      <p:graphicFrame>
        <p:nvGraphicFramePr>
          <p:cNvPr id="9" name="Object 7"/>
          <p:cNvGraphicFramePr>
            <a:graphicFrameLocks noChangeAspect="1"/>
          </p:cNvGraphicFramePr>
          <p:nvPr/>
        </p:nvGraphicFramePr>
        <p:xfrm>
          <a:off x="2500298" y="4286256"/>
          <a:ext cx="6223000" cy="166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55" name="Equation" r:id="rId5" imgW="6222960" imgH="1663560" progId="Equation.DSMT4">
                  <p:embed/>
                </p:oleObj>
              </mc:Choice>
              <mc:Fallback>
                <p:oleObj name="Equation" r:id="rId5" imgW="6222960" imgH="1663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0298" y="4286256"/>
                        <a:ext cx="6223000" cy="166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Line 13"/>
          <p:cNvSpPr>
            <a:spLocks noChangeShapeType="1"/>
          </p:cNvSpPr>
          <p:nvPr/>
        </p:nvSpPr>
        <p:spPr bwMode="auto">
          <a:xfrm>
            <a:off x="4357686" y="2000240"/>
            <a:ext cx="1476000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" name="Line 9"/>
          <p:cNvSpPr>
            <a:spLocks noChangeShapeType="1"/>
          </p:cNvSpPr>
          <p:nvPr/>
        </p:nvSpPr>
        <p:spPr bwMode="auto">
          <a:xfrm>
            <a:off x="1446213" y="3000375"/>
            <a:ext cx="720725" cy="0"/>
          </a:xfrm>
          <a:prstGeom prst="line">
            <a:avLst/>
          </a:prstGeom>
          <a:noFill/>
          <a:ln w="25400">
            <a:solidFill>
              <a:srgbClr val="FF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2" name="Line 12"/>
          <p:cNvSpPr>
            <a:spLocks noChangeShapeType="1"/>
          </p:cNvSpPr>
          <p:nvPr/>
        </p:nvSpPr>
        <p:spPr bwMode="auto">
          <a:xfrm>
            <a:off x="1446213" y="3214688"/>
            <a:ext cx="793750" cy="0"/>
          </a:xfrm>
          <a:prstGeom prst="line">
            <a:avLst/>
          </a:prstGeom>
          <a:noFill/>
          <a:ln w="25400">
            <a:solidFill>
              <a:srgbClr val="3366FF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13" name="Object 5"/>
          <p:cNvGraphicFramePr>
            <a:graphicFrameLocks noChangeAspect="1"/>
          </p:cNvGraphicFramePr>
          <p:nvPr/>
        </p:nvGraphicFramePr>
        <p:xfrm>
          <a:off x="3089275" y="2786063"/>
          <a:ext cx="1620838" cy="720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56" name="Equation" r:id="rId7" imgW="571320" imgH="253800" progId="Equation.DSMT4">
                  <p:embed/>
                </p:oleObj>
              </mc:Choice>
              <mc:Fallback>
                <p:oleObj name="Equation" r:id="rId7" imgW="57132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89275" y="2786063"/>
                        <a:ext cx="1620838" cy="7207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Picture 23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446338" y="3000375"/>
            <a:ext cx="44132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77156" name="Object 5"/>
          <p:cNvGraphicFramePr>
            <a:graphicFrameLocks noChangeAspect="1"/>
          </p:cNvGraphicFramePr>
          <p:nvPr/>
        </p:nvGraphicFramePr>
        <p:xfrm>
          <a:off x="946150" y="2786063"/>
          <a:ext cx="2921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57" name="Equation" r:id="rId10" imgW="291960" imgH="609480" progId="Equation.DSMT4">
                  <p:embed/>
                </p:oleObj>
              </mc:Choice>
              <mc:Fallback>
                <p:oleObj name="Equation" r:id="rId10" imgW="29196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6150" y="2786063"/>
                        <a:ext cx="2921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" name="Object 6"/>
          <p:cNvGraphicFramePr>
            <a:graphicFrameLocks noChangeAspect="1"/>
          </p:cNvGraphicFramePr>
          <p:nvPr/>
        </p:nvGraphicFramePr>
        <p:xfrm>
          <a:off x="2500298" y="4286256"/>
          <a:ext cx="3236913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58" name="Equation" r:id="rId12" imgW="3238200" imgH="507960" progId="Equation.DSMT4">
                  <p:embed/>
                </p:oleObj>
              </mc:Choice>
              <mc:Fallback>
                <p:oleObj name="Equation" r:id="rId12" imgW="323820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0298" y="4286256"/>
                        <a:ext cx="3236913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Line 13"/>
          <p:cNvSpPr>
            <a:spLocks noChangeShapeType="1"/>
          </p:cNvSpPr>
          <p:nvPr/>
        </p:nvSpPr>
        <p:spPr bwMode="auto">
          <a:xfrm>
            <a:off x="1285852" y="4714884"/>
            <a:ext cx="936625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正方形/長方形 16"/>
          <p:cNvSpPr>
            <a:spLocks noChangeArrowheads="1"/>
          </p:cNvSpPr>
          <p:nvPr/>
        </p:nvSpPr>
        <p:spPr bwMode="auto">
          <a:xfrm>
            <a:off x="3857620" y="4857760"/>
            <a:ext cx="321468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(</a:t>
            </a:r>
            <a:r>
              <a:rPr lang="en-US" altLang="ja-JP" sz="2400" dirty="0">
                <a:solidFill>
                  <a:srgbClr val="FF0000"/>
                </a:solidFill>
              </a:rPr>
              <a:t>at high temperatures</a:t>
            </a:r>
            <a:r>
              <a:rPr lang="en-US" altLang="ja-JP" sz="2400" dirty="0"/>
              <a:t>)</a:t>
            </a:r>
          </a:p>
        </p:txBody>
      </p:sp>
      <p:sp>
        <p:nvSpPr>
          <p:cNvPr id="18" name="正方形/長方形 17"/>
          <p:cNvSpPr>
            <a:spLocks noChangeArrowheads="1"/>
          </p:cNvSpPr>
          <p:nvPr/>
        </p:nvSpPr>
        <p:spPr bwMode="auto">
          <a:xfrm>
            <a:off x="4429124" y="5572140"/>
            <a:ext cx="29733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(</a:t>
            </a:r>
            <a:r>
              <a:rPr lang="en-US" altLang="ja-JP" sz="2400" dirty="0">
                <a:solidFill>
                  <a:srgbClr val="00B0F0"/>
                </a:solidFill>
              </a:rPr>
              <a:t>at any temperature</a:t>
            </a:r>
            <a:r>
              <a:rPr lang="en-US" altLang="ja-JP" sz="2400" dirty="0"/>
              <a:t>)</a:t>
            </a:r>
          </a:p>
        </p:txBody>
      </p:sp>
      <p:graphicFrame>
        <p:nvGraphicFramePr>
          <p:cNvPr id="177158" name="Object 7"/>
          <p:cNvGraphicFramePr>
            <a:graphicFrameLocks noChangeAspect="1"/>
          </p:cNvGraphicFramePr>
          <p:nvPr/>
        </p:nvGraphicFramePr>
        <p:xfrm>
          <a:off x="4303713" y="1500188"/>
          <a:ext cx="1627187" cy="4079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59" name="Equation" r:id="rId14" imgW="1346040" imgH="406080" progId="Equation.DSMT4">
                  <p:embed/>
                </p:oleObj>
              </mc:Choice>
              <mc:Fallback>
                <p:oleObj name="Equation" r:id="rId14" imgW="134604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03713" y="1500188"/>
                        <a:ext cx="1627187" cy="4079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7159" name="Object 8"/>
          <p:cNvGraphicFramePr>
            <a:graphicFrameLocks noChangeAspect="1"/>
          </p:cNvGraphicFramePr>
          <p:nvPr/>
        </p:nvGraphicFramePr>
        <p:xfrm>
          <a:off x="4232275" y="1285875"/>
          <a:ext cx="3606800" cy="584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60" name="Equation" r:id="rId16" imgW="3606480" imgH="583920" progId="Equation.DSMT4">
                  <p:embed/>
                </p:oleObj>
              </mc:Choice>
              <mc:Fallback>
                <p:oleObj name="Equation" r:id="rId16" imgW="360648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2275" y="1285875"/>
                        <a:ext cx="3606800" cy="584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7160" name="Object 9"/>
          <p:cNvGraphicFramePr>
            <a:graphicFrameLocks noChangeAspect="1"/>
          </p:cNvGraphicFramePr>
          <p:nvPr/>
        </p:nvGraphicFramePr>
        <p:xfrm>
          <a:off x="4303713" y="1357313"/>
          <a:ext cx="24003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61" name="Equation" r:id="rId18" imgW="2400120" imgH="482400" progId="Equation.DSMT4">
                  <p:embed/>
                </p:oleObj>
              </mc:Choice>
              <mc:Fallback>
                <p:oleObj name="Equation" r:id="rId18" imgW="240012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03713" y="1357313"/>
                        <a:ext cx="24003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7161" name="Object 10"/>
          <p:cNvGraphicFramePr>
            <a:graphicFrameLocks noChangeAspect="1"/>
          </p:cNvGraphicFramePr>
          <p:nvPr/>
        </p:nvGraphicFramePr>
        <p:xfrm>
          <a:off x="5946775" y="1500188"/>
          <a:ext cx="762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62" name="Equation" r:id="rId20" imgW="761760" imgH="342720" progId="Equation.DSMT4">
                  <p:embed/>
                </p:oleObj>
              </mc:Choice>
              <mc:Fallback>
                <p:oleObj name="Equation" r:id="rId20" imgW="761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6775" y="1500188"/>
                        <a:ext cx="762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Line 14"/>
          <p:cNvSpPr>
            <a:spLocks noChangeShapeType="1"/>
          </p:cNvSpPr>
          <p:nvPr/>
        </p:nvSpPr>
        <p:spPr bwMode="auto">
          <a:xfrm>
            <a:off x="4303713" y="2000250"/>
            <a:ext cx="3240087" cy="0"/>
          </a:xfrm>
          <a:prstGeom prst="line">
            <a:avLst/>
          </a:prstGeom>
          <a:noFill/>
          <a:ln w="25400">
            <a:solidFill>
              <a:srgbClr val="00FF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4" name="正方形/長方形 23"/>
          <p:cNvSpPr>
            <a:spLocks noChangeArrowheads="1"/>
          </p:cNvSpPr>
          <p:nvPr/>
        </p:nvSpPr>
        <p:spPr bwMode="auto">
          <a:xfrm>
            <a:off x="4518025" y="928688"/>
            <a:ext cx="1909497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dirty="0" smtClean="0">
                <a:solidFill>
                  <a:srgbClr val="00B0F0"/>
                </a:solidFill>
              </a:rPr>
              <a:t>at </a:t>
            </a:r>
            <a:r>
              <a:rPr lang="en-US" altLang="ja-JP" sz="1600" dirty="0">
                <a:solidFill>
                  <a:srgbClr val="00B0F0"/>
                </a:solidFill>
              </a:rPr>
              <a:t>any temperature</a:t>
            </a:r>
          </a:p>
        </p:txBody>
      </p:sp>
      <p:sp>
        <p:nvSpPr>
          <p:cNvPr id="26" name="正方形/長方形 25"/>
          <p:cNvSpPr>
            <a:spLocks noChangeArrowheads="1"/>
          </p:cNvSpPr>
          <p:nvPr/>
        </p:nvSpPr>
        <p:spPr bwMode="auto">
          <a:xfrm>
            <a:off x="4946650" y="928688"/>
            <a:ext cx="230028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00"/>
                </a:solidFill>
              </a:rPr>
              <a:t>at high temperatures</a:t>
            </a: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8" name="正方形/長方形 27"/>
          <p:cNvSpPr>
            <a:spLocks noChangeArrowheads="1"/>
          </p:cNvSpPr>
          <p:nvPr/>
        </p:nvSpPr>
        <p:spPr bwMode="auto">
          <a:xfrm>
            <a:off x="660400" y="3643313"/>
            <a:ext cx="376237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Influence functional part is</a:t>
            </a:r>
            <a:endParaRPr lang="ja-JP" altLang="en-US" sz="2400" dirty="0"/>
          </a:p>
        </p:txBody>
      </p:sp>
      <p:graphicFrame>
        <p:nvGraphicFramePr>
          <p:cNvPr id="19483" name="Object 27"/>
          <p:cNvGraphicFramePr>
            <a:graphicFrameLocks noChangeAspect="1"/>
          </p:cNvGraphicFramePr>
          <p:nvPr/>
        </p:nvGraphicFramePr>
        <p:xfrm>
          <a:off x="928662" y="4214818"/>
          <a:ext cx="14732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1563" name="Equation" r:id="rId22" imgW="1473120" imgH="609480" progId="Equation.DSMT4">
                  <p:embed/>
                </p:oleObj>
              </mc:Choice>
              <mc:Fallback>
                <p:oleObj name="Equation" r:id="rId22" imgW="147312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8662" y="4214818"/>
                        <a:ext cx="14732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77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9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177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4.21929E-6 L 0.09341 0.00371 " pathEditMode="relative" rAng="0" ptsTypes="AA">
                                      <p:cBhvr>
                                        <p:cTn id="54" dur="500" fill="hold"/>
                                        <p:tgtEl>
                                          <p:spTgt spid="177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7" y="2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2.36641E-6 L 0.09966 -0.00208 " pathEditMode="relative" rAng="0" ptsTypes="AA">
                                      <p:cBhvr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" y="-1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77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0" dur="500"/>
                                        <p:tgtEl>
                                          <p:spTgt spid="177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204 0.00371 L 0.19584 0.00371 " pathEditMode="relative" rAng="0" ptsTypes="AA">
                                      <p:cBhvr>
                                        <p:cTn id="83" dur="500" fill="hold"/>
                                        <p:tgtEl>
                                          <p:spTgt spid="177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" y="0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63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2.36641E-6 L 0.20191 -0.00208 " pathEditMode="relative" rAng="0" ptsTypes="AA">
                                      <p:cBhvr>
                                        <p:cTn id="8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1" y="-1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177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5" grpId="1" animBg="1"/>
      <p:bldP spid="5" grpId="2" animBg="1"/>
      <p:bldP spid="6" grpId="0" animBg="1"/>
      <p:bldP spid="6" grpId="1" animBg="1"/>
      <p:bldP spid="10" grpId="0" animBg="1"/>
      <p:bldP spid="11" grpId="0" animBg="1"/>
      <p:bldP spid="12" grpId="0" animBg="1"/>
      <p:bldP spid="16" grpId="0" animBg="1"/>
      <p:bldP spid="16" grpId="1" animBg="1"/>
      <p:bldP spid="16" grpId="2" animBg="1"/>
      <p:bldP spid="17" grpId="0"/>
      <p:bldP spid="17" grpId="1"/>
      <p:bldP spid="18" grpId="0"/>
      <p:bldP spid="24" grpId="0"/>
      <p:bldP spid="26" grpId="0"/>
      <p:bldP spid="26" grpId="1"/>
      <p:bldP spid="28" grpId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6" name="Line 3"/>
          <p:cNvSpPr>
            <a:spLocks noChangeShapeType="1"/>
          </p:cNvSpPr>
          <p:nvPr/>
        </p:nvSpPr>
        <p:spPr bwMode="auto">
          <a:xfrm>
            <a:off x="7915275" y="3727450"/>
            <a:ext cx="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8195" name="Object 3"/>
          <p:cNvGraphicFramePr>
            <a:graphicFrameLocks noChangeAspect="1"/>
          </p:cNvGraphicFramePr>
          <p:nvPr/>
        </p:nvGraphicFramePr>
        <p:xfrm>
          <a:off x="714375" y="1428750"/>
          <a:ext cx="5253038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2578" name="Equation" r:id="rId3" imgW="5257800" imgH="672840" progId="Equation.DSMT4">
                  <p:embed/>
                </p:oleObj>
              </mc:Choice>
              <mc:Fallback>
                <p:oleObj name="Equation" r:id="rId3" imgW="5257800" imgH="6728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375" y="1428750"/>
                        <a:ext cx="5253038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487" name="正方形/長方形 19"/>
          <p:cNvSpPr>
            <a:spLocks noChangeArrowheads="1"/>
          </p:cNvSpPr>
          <p:nvPr/>
        </p:nvSpPr>
        <p:spPr bwMode="auto">
          <a:xfrm>
            <a:off x="357188" y="785813"/>
            <a:ext cx="542607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Time derivative of the density matrices</a:t>
            </a:r>
          </a:p>
        </p:txBody>
      </p:sp>
      <p:graphicFrame>
        <p:nvGraphicFramePr>
          <p:cNvPr id="4" name="Object 5"/>
          <p:cNvGraphicFramePr>
            <a:graphicFrameLocks noChangeAspect="1"/>
          </p:cNvGraphicFramePr>
          <p:nvPr/>
        </p:nvGraphicFramePr>
        <p:xfrm>
          <a:off x="222250" y="5500688"/>
          <a:ext cx="8921750" cy="852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2579" name="Equation" r:id="rId5" imgW="7975440" imgH="850680" progId="Equation.DSMT4">
                  <p:embed/>
                </p:oleObj>
              </mc:Choice>
              <mc:Fallback>
                <p:oleObj name="Equation" r:id="rId5" imgW="7975440" imgH="850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250" y="5500688"/>
                        <a:ext cx="8921750" cy="852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4"/>
          <p:cNvGraphicFramePr>
            <a:graphicFrameLocks noChangeAspect="1"/>
          </p:cNvGraphicFramePr>
          <p:nvPr/>
        </p:nvGraphicFramePr>
        <p:xfrm>
          <a:off x="642938" y="2214563"/>
          <a:ext cx="8105775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2580" name="Equation" r:id="rId7" imgW="8115120" imgH="672840" progId="Equation.DSMT4">
                  <p:embed/>
                </p:oleObj>
              </mc:Choice>
              <mc:Fallback>
                <p:oleObj name="Equation" r:id="rId7" imgW="8115120" imgH="6728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2938" y="2214563"/>
                        <a:ext cx="8105775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5"/>
          <p:cNvGraphicFramePr>
            <a:graphicFrameLocks noChangeAspect="1"/>
          </p:cNvGraphicFramePr>
          <p:nvPr/>
        </p:nvGraphicFramePr>
        <p:xfrm>
          <a:off x="584200" y="3000375"/>
          <a:ext cx="8118475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2581" name="Equation" r:id="rId9" imgW="8127720" imgH="672840" progId="Equation.DSMT4">
                  <p:embed/>
                </p:oleObj>
              </mc:Choice>
              <mc:Fallback>
                <p:oleObj name="Equation" r:id="rId9" imgW="8127720" imgH="6728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4200" y="3000375"/>
                        <a:ext cx="8118475" cy="673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Picture 11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1082675" y="3933825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" name="Picture 12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2500313" y="3929063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" name="Picture 13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429250" y="3929063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Picture 13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929563" y="3929063"/>
            <a:ext cx="1333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正方形/長方形 17"/>
          <p:cNvSpPr>
            <a:spLocks noChangeArrowheads="1"/>
          </p:cNvSpPr>
          <p:nvPr/>
        </p:nvSpPr>
        <p:spPr bwMode="auto">
          <a:xfrm>
            <a:off x="285750" y="4929188"/>
            <a:ext cx="102393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where</a:t>
            </a:r>
          </a:p>
        </p:txBody>
      </p:sp>
      <p:sp>
        <p:nvSpPr>
          <p:cNvPr id="20493" name="正方形/長方形 12"/>
          <p:cNvSpPr>
            <a:spLocks noChangeArrowheads="1"/>
          </p:cNvSpPr>
          <p:nvPr/>
        </p:nvSpPr>
        <p:spPr bwMode="auto">
          <a:xfrm>
            <a:off x="5872163" y="857250"/>
            <a:ext cx="327183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Tanimura,</a:t>
            </a:r>
            <a:r>
              <a:rPr lang="ja-JP" altLang="ja-JP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ja-JP" altLang="ja-JP">
                <a:latin typeface="Times New Roman" pitchFamily="18" charset="0"/>
                <a:cs typeface="Times New Roman" pitchFamily="18" charset="0"/>
                <a:hlinkClick r:id="rId12"/>
              </a:rPr>
              <a:t>PRA </a:t>
            </a:r>
            <a:r>
              <a:rPr lang="ja-JP" altLang="ja-JP" b="1">
                <a:latin typeface="Times New Roman" pitchFamily="18" charset="0"/>
                <a:cs typeface="Times New Roman" pitchFamily="18" charset="0"/>
                <a:hlinkClick r:id="rId12"/>
              </a:rPr>
              <a:t>41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12"/>
              </a:rPr>
              <a:t>, 6676</a:t>
            </a:r>
            <a:r>
              <a:rPr lang="ja-JP" altLang="ja-JP">
                <a:latin typeface="Times New Roman" pitchFamily="18" charset="0"/>
                <a:cs typeface="Times New Roman" pitchFamily="18" charset="0"/>
                <a:hlinkClick r:id="rId12"/>
              </a:rPr>
              <a:t> (1990)</a:t>
            </a:r>
            <a:r>
              <a:rPr lang="ja-JP" altLang="ja-JP">
                <a:latin typeface="Times New Roman" pitchFamily="18" charset="0"/>
                <a:cs typeface="Times New Roman" pitchFamily="18" charset="0"/>
              </a:rPr>
              <a:t>.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506" name="Object 2"/>
          <p:cNvGraphicFramePr>
            <a:graphicFrameLocks noChangeAspect="1"/>
          </p:cNvGraphicFramePr>
          <p:nvPr/>
        </p:nvGraphicFramePr>
        <p:xfrm>
          <a:off x="428625" y="1500188"/>
          <a:ext cx="8331200" cy="172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02" name="Equation" r:id="rId3" imgW="8331120" imgH="1726920" progId="Equation.DSMT4">
                  <p:embed/>
                </p:oleObj>
              </mc:Choice>
              <mc:Fallback>
                <p:oleObj name="Equation" r:id="rId3" imgW="8331120" imgH="1726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625" y="1500188"/>
                        <a:ext cx="8331200" cy="172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510" name="Text Box 5"/>
          <p:cNvSpPr txBox="1">
            <a:spLocks noChangeArrowheads="1"/>
          </p:cNvSpPr>
          <p:nvPr/>
        </p:nvSpPr>
        <p:spPr bwMode="auto">
          <a:xfrm>
            <a:off x="928688" y="6000750"/>
            <a:ext cx="68183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chemeClr val="tx2"/>
                </a:solidFill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Ishizaki and Tanimura, 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5"/>
              </a:rPr>
              <a:t>JPSJ 74, 3131 (2005)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; 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6"/>
              </a:rPr>
              <a:t>JCP </a:t>
            </a:r>
            <a:r>
              <a:rPr lang="en-US" altLang="ja-JP" b="1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6"/>
              </a:rPr>
              <a:t>125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6"/>
              </a:rPr>
              <a:t>, 084501</a:t>
            </a:r>
            <a:r>
              <a:rPr lang="en-US" altLang="ja-JP" i="1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6"/>
              </a:rPr>
              <a:t> 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6"/>
              </a:rPr>
              <a:t>(2006).</a:t>
            </a:r>
            <a:r>
              <a:rPr lang="en-US" altLang="ja-JP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 </a:t>
            </a:r>
            <a:endParaRPr lang="en-US" altLang="ja-JP">
              <a:solidFill>
                <a:schemeClr val="tx2"/>
              </a:solidFill>
              <a:latin typeface="Times New Roman" pitchFamily="18" charset="0"/>
              <a:ea typeface="HG明朝B" pitchFamily="17" charset="-128"/>
              <a:cs typeface="Times New Roman" pitchFamily="18" charset="0"/>
            </a:endParaRPr>
          </a:p>
        </p:txBody>
      </p:sp>
      <p:graphicFrame>
        <p:nvGraphicFramePr>
          <p:cNvPr id="21507" name="Object 3"/>
          <p:cNvGraphicFramePr>
            <a:graphicFrameLocks noGrp="1" noChangeAspect="1"/>
          </p:cNvGraphicFramePr>
          <p:nvPr>
            <p:ph/>
          </p:nvPr>
        </p:nvGraphicFramePr>
        <p:xfrm>
          <a:off x="571500" y="4286250"/>
          <a:ext cx="8240713" cy="1547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03" name="Equation" r:id="rId7" imgW="8242200" imgH="1549080" progId="Equation.DSMT4">
                  <p:embed/>
                </p:oleObj>
              </mc:Choice>
              <mc:Fallback>
                <p:oleObj name="Equation" r:id="rId7" imgW="8242200" imgH="1549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500" y="4286250"/>
                        <a:ext cx="8240713" cy="1547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6"/>
          <p:cNvSpPr txBox="1">
            <a:spLocks noRot="1" noChangeArrowheads="1"/>
          </p:cNvSpPr>
          <p:nvPr/>
        </p:nvSpPr>
        <p:spPr>
          <a:xfrm>
            <a:off x="428625" y="571500"/>
            <a:ext cx="8429625" cy="782638"/>
          </a:xfrm>
          <a:prstGeom prst="rect">
            <a:avLst/>
          </a:prstGeom>
        </p:spPr>
        <p:txBody>
          <a:bodyPr>
            <a:normAutofit fontScale="925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GM master equation with low temp. corrections</a:t>
            </a:r>
          </a:p>
        </p:txBody>
      </p:sp>
      <p:sp>
        <p:nvSpPr>
          <p:cNvPr id="21512" name="正方形/長方形 6"/>
          <p:cNvSpPr>
            <a:spLocks noChangeArrowheads="1"/>
          </p:cNvSpPr>
          <p:nvPr/>
        </p:nvSpPr>
        <p:spPr bwMode="auto">
          <a:xfrm>
            <a:off x="428625" y="3571875"/>
            <a:ext cx="110959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where</a:t>
            </a:r>
            <a:r>
              <a:rPr lang="ja-JP" altLang="en-US" sz="2400" dirty="0"/>
              <a:t> </a:t>
            </a:r>
            <a:endParaRPr lang="en-US" altLang="ja-JP" sz="2400" dirty="0"/>
          </a:p>
        </p:txBody>
      </p:sp>
      <p:graphicFrame>
        <p:nvGraphicFramePr>
          <p:cNvPr id="21508" name="Object 4"/>
          <p:cNvGraphicFramePr>
            <a:graphicFrameLocks noChangeAspect="1"/>
          </p:cNvGraphicFramePr>
          <p:nvPr/>
        </p:nvGraphicFramePr>
        <p:xfrm>
          <a:off x="2571750" y="3643313"/>
          <a:ext cx="1397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04" name="Equation" r:id="rId9" imgW="1396800" imgH="330120" progId="Equation.DSMT4">
                  <p:embed/>
                </p:oleObj>
              </mc:Choice>
              <mc:Fallback>
                <p:oleObj name="Equation" r:id="rId9" imgW="13968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71750" y="3643313"/>
                        <a:ext cx="1397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509" name="Object 5"/>
          <p:cNvGraphicFramePr>
            <a:graphicFrameLocks noChangeAspect="1"/>
          </p:cNvGraphicFramePr>
          <p:nvPr/>
        </p:nvGraphicFramePr>
        <p:xfrm>
          <a:off x="1643063" y="3643313"/>
          <a:ext cx="6604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05" name="Equation" r:id="rId11" imgW="660240" imgH="330120" progId="Equation.DSMT4">
                  <p:embed/>
                </p:oleObj>
              </mc:Choice>
              <mc:Fallback>
                <p:oleObj name="Equation" r:id="rId11" imgW="66024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43063" y="3643313"/>
                        <a:ext cx="6604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530" name="Object 3"/>
          <p:cNvGraphicFramePr>
            <a:graphicFrameLocks noChangeAspect="1"/>
          </p:cNvGraphicFramePr>
          <p:nvPr/>
        </p:nvGraphicFramePr>
        <p:xfrm>
          <a:off x="2000232" y="1214422"/>
          <a:ext cx="5041900" cy="990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26" name="Equation" r:id="rId3" imgW="5041800" imgH="990360" progId="Equation.DSMT4">
                  <p:embed/>
                </p:oleObj>
              </mc:Choice>
              <mc:Fallback>
                <p:oleObj name="Equation" r:id="rId3" imgW="5041800" imgH="990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00232" y="1214422"/>
                        <a:ext cx="5041900" cy="990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1" name="Object 4"/>
          <p:cNvGraphicFramePr>
            <a:graphicFrameLocks noChangeAspect="1"/>
          </p:cNvGraphicFramePr>
          <p:nvPr/>
        </p:nvGraphicFramePr>
        <p:xfrm>
          <a:off x="2143125" y="428625"/>
          <a:ext cx="1701800" cy="81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27" name="Equation" r:id="rId5" imgW="1701720" imgH="812520" progId="Equation.DSMT4">
                  <p:embed/>
                </p:oleObj>
              </mc:Choice>
              <mc:Fallback>
                <p:oleObj name="Equation" r:id="rId5" imgW="1701720" imgH="8125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43125" y="428625"/>
                        <a:ext cx="1701800" cy="812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536" name="正方形/長方形 7"/>
          <p:cNvSpPr>
            <a:spLocks noChangeArrowheads="1"/>
          </p:cNvSpPr>
          <p:nvPr/>
        </p:nvSpPr>
        <p:spPr bwMode="auto">
          <a:xfrm>
            <a:off x="714375" y="571500"/>
            <a:ext cx="141763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/>
              <a:t>For large</a:t>
            </a:r>
          </a:p>
        </p:txBody>
      </p:sp>
      <p:sp>
        <p:nvSpPr>
          <p:cNvPr id="22537" name="正方形/長方形 10"/>
          <p:cNvSpPr>
            <a:spLocks noChangeArrowheads="1"/>
          </p:cNvSpPr>
          <p:nvPr/>
        </p:nvSpPr>
        <p:spPr bwMode="auto">
          <a:xfrm>
            <a:off x="714351" y="3214690"/>
            <a:ext cx="189547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Terminator 2</a:t>
            </a:r>
          </a:p>
        </p:txBody>
      </p:sp>
      <p:graphicFrame>
        <p:nvGraphicFramePr>
          <p:cNvPr id="22532" name="Object 2"/>
          <p:cNvGraphicFramePr>
            <a:graphicFrameLocks noChangeAspect="1"/>
          </p:cNvGraphicFramePr>
          <p:nvPr/>
        </p:nvGraphicFramePr>
        <p:xfrm>
          <a:off x="1142976" y="3786190"/>
          <a:ext cx="45847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28" name="Equation" r:id="rId7" imgW="4584600" imgH="723600" progId="Equation.DSMT4">
                  <p:embed/>
                </p:oleObj>
              </mc:Choice>
              <mc:Fallback>
                <p:oleObj name="Equation" r:id="rId7" imgW="4584600" imgH="723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2976" y="3786190"/>
                        <a:ext cx="4584700" cy="723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3" name="Object 5"/>
          <p:cNvGraphicFramePr>
            <a:graphicFrameLocks noChangeAspect="1"/>
          </p:cNvGraphicFramePr>
          <p:nvPr/>
        </p:nvGraphicFramePr>
        <p:xfrm>
          <a:off x="3000375" y="2357437"/>
          <a:ext cx="1219200" cy="81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29" name="Equation" r:id="rId9" imgW="1218960" imgH="812520" progId="Equation.DSMT4">
                  <p:embed/>
                </p:oleObj>
              </mc:Choice>
              <mc:Fallback>
                <p:oleObj name="Equation" r:id="rId9" imgW="1218960" imgH="8125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00375" y="2357437"/>
                        <a:ext cx="1219200" cy="812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538" name="正方形/長方形 11"/>
          <p:cNvSpPr>
            <a:spLocks noChangeArrowheads="1"/>
          </p:cNvSpPr>
          <p:nvPr/>
        </p:nvSpPr>
        <p:spPr bwMode="auto">
          <a:xfrm>
            <a:off x="714375" y="2500312"/>
            <a:ext cx="57499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dirty="0"/>
              <a:t>Conditions: for </a:t>
            </a:r>
            <a:r>
              <a:rPr lang="ja-JP" altLang="en-US" sz="2400" dirty="0"/>
              <a:t>　　　　　　　 </a:t>
            </a:r>
            <a:r>
              <a:rPr lang="en-US" altLang="ja-JP" sz="2400" dirty="0"/>
              <a:t>,</a:t>
            </a:r>
            <a:r>
              <a:rPr lang="ja-JP" altLang="en-US" sz="2400" dirty="0"/>
              <a:t>                  </a:t>
            </a:r>
            <a:r>
              <a:rPr lang="en-US" altLang="ja-JP" sz="2400" dirty="0"/>
              <a:t>or</a:t>
            </a:r>
          </a:p>
        </p:txBody>
      </p:sp>
      <p:graphicFrame>
        <p:nvGraphicFramePr>
          <p:cNvPr id="22534" name="Object 6"/>
          <p:cNvGraphicFramePr>
            <a:graphicFrameLocks noChangeAspect="1"/>
          </p:cNvGraphicFramePr>
          <p:nvPr/>
        </p:nvGraphicFramePr>
        <p:xfrm>
          <a:off x="4605338" y="2571750"/>
          <a:ext cx="12446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30" name="Equation" r:id="rId11" imgW="1244520" imgH="380880" progId="Equation.DSMT4">
                  <p:embed/>
                </p:oleObj>
              </mc:Choice>
              <mc:Fallback>
                <p:oleObj name="Equation" r:id="rId11" imgW="124452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05338" y="2571750"/>
                        <a:ext cx="12446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535" name="Object 7"/>
          <p:cNvGraphicFramePr>
            <a:graphicFrameLocks noChangeAspect="1"/>
          </p:cNvGraphicFramePr>
          <p:nvPr/>
        </p:nvGraphicFramePr>
        <p:xfrm>
          <a:off x="6248400" y="2571750"/>
          <a:ext cx="13081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631" name="Equation" r:id="rId13" imgW="1307880" imgH="380880" progId="Equation.DSMT4">
                  <p:embed/>
                </p:oleObj>
              </mc:Choice>
              <mc:Fallback>
                <p:oleObj name="Equation" r:id="rId13" imgW="13078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48400" y="2571750"/>
                        <a:ext cx="13081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539" name="正方形/長方形 12"/>
          <p:cNvSpPr>
            <a:spLocks noChangeArrowheads="1"/>
          </p:cNvSpPr>
          <p:nvPr/>
        </p:nvSpPr>
        <p:spPr bwMode="auto">
          <a:xfrm>
            <a:off x="6572226" y="3143252"/>
            <a:ext cx="189706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/>
              <a:t>Example for K=2</a:t>
            </a:r>
            <a:endParaRPr lang="ja-JP" altLang="en-US"/>
          </a:p>
        </p:txBody>
      </p:sp>
      <p:sp>
        <p:nvSpPr>
          <p:cNvPr id="14" name="正方形/長方形 13"/>
          <p:cNvSpPr/>
          <p:nvPr/>
        </p:nvSpPr>
        <p:spPr>
          <a:xfrm>
            <a:off x="571476" y="4929190"/>
            <a:ext cx="5748338" cy="113823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2400" i="1" dirty="0">
                <a:latin typeface="Arial" charset="0"/>
                <a:ea typeface="ＭＳ Ｐゴシック" charset="-128"/>
              </a:rPr>
              <a:t>N</a:t>
            </a:r>
            <a:r>
              <a:rPr lang="ja-JP" altLang="en-US" sz="2400" dirty="0">
                <a:latin typeface="Arial" charset="0"/>
                <a:ea typeface="ＭＳ Ｐゴシック" charset="-128"/>
              </a:rPr>
              <a:t> </a:t>
            </a:r>
            <a:r>
              <a:rPr lang="en-US" altLang="ja-JP" sz="2400" dirty="0">
                <a:latin typeface="Arial" charset="0"/>
                <a:ea typeface="ＭＳ Ｐゴシック" charset="-128"/>
              </a:rPr>
              <a:t>and </a:t>
            </a:r>
            <a:r>
              <a:rPr lang="en-US" altLang="ja-JP" sz="2400" i="1" dirty="0">
                <a:latin typeface="Arial" charset="0"/>
                <a:ea typeface="ＭＳ Ｐゴシック" charset="-128"/>
              </a:rPr>
              <a:t>K </a:t>
            </a:r>
            <a:r>
              <a:rPr lang="en-US" altLang="ja-JP" sz="2400" dirty="0">
                <a:latin typeface="Arial" charset="0"/>
                <a:ea typeface="ＭＳ Ｐゴシック" charset="-128"/>
              </a:rPr>
              <a:t>determine the hierarchy number</a:t>
            </a:r>
          </a:p>
          <a:p>
            <a:pPr>
              <a:defRPr/>
            </a:pPr>
            <a:r>
              <a:rPr lang="ja-JP" altLang="en-US" sz="2400" dirty="0">
                <a:latin typeface="Arial" charset="0"/>
                <a:ea typeface="ＭＳ Ｐゴシック" charset="-128"/>
              </a:rPr>
              <a:t>　　</a:t>
            </a:r>
            <a:r>
              <a:rPr lang="en-US" altLang="ja-JP" sz="2000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slow modulation</a:t>
            </a:r>
            <a:r>
              <a:rPr lang="ja-JP" altLang="en-US" sz="2000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　　</a:t>
            </a:r>
            <a:r>
              <a:rPr lang="en-US" altLang="ja-JP" sz="2000" i="1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 </a:t>
            </a:r>
            <a:r>
              <a:rPr lang="ja-JP" altLang="en-US" sz="2000" i="1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　 </a:t>
            </a:r>
            <a:r>
              <a:rPr lang="en-US" altLang="ja-JP" sz="2000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large  </a:t>
            </a:r>
            <a:r>
              <a:rPr lang="en-US" altLang="ja-JP" sz="2000" i="1" dirty="0">
                <a:solidFill>
                  <a:schemeClr val="accent2">
                    <a:lumMod val="75000"/>
                  </a:schemeClr>
                </a:solidFill>
                <a:latin typeface="Arial" charset="0"/>
                <a:ea typeface="ＭＳ Ｐゴシック" charset="-128"/>
              </a:rPr>
              <a:t>N</a:t>
            </a:r>
            <a:endParaRPr lang="en-US" altLang="ja-JP" sz="2000" dirty="0">
              <a:solidFill>
                <a:schemeClr val="accent2">
                  <a:lumMod val="75000"/>
                </a:schemeClr>
              </a:solidFill>
              <a:latin typeface="Arial" charset="0"/>
              <a:ea typeface="ＭＳ Ｐゴシック" charset="-128"/>
            </a:endParaRPr>
          </a:p>
          <a:p>
            <a:pPr>
              <a:defRPr/>
            </a:pPr>
            <a:r>
              <a:rPr lang="ja-JP" altLang="en-US" sz="2000" dirty="0">
                <a:latin typeface="Arial" charset="0"/>
                <a:ea typeface="ＭＳ Ｐゴシック" charset="-128"/>
              </a:rPr>
              <a:t>　 　</a:t>
            </a:r>
            <a:r>
              <a:rPr lang="en-US" altLang="ja-JP" sz="2000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low temperature</a:t>
            </a:r>
            <a:r>
              <a:rPr lang="ja-JP" altLang="en-US" sz="2000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　　</a:t>
            </a:r>
            <a:r>
              <a:rPr lang="en-US" altLang="ja-JP" sz="2000" i="1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 </a:t>
            </a:r>
            <a:r>
              <a:rPr lang="ja-JP" altLang="en-US" sz="2000" i="1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　 </a:t>
            </a:r>
            <a:r>
              <a:rPr lang="en-US" altLang="ja-JP" sz="2000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large </a:t>
            </a:r>
            <a:r>
              <a:rPr lang="en-US" altLang="ja-JP" sz="2000" i="1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N </a:t>
            </a:r>
            <a:r>
              <a:rPr lang="en-US" altLang="ja-JP" sz="2000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and </a:t>
            </a:r>
            <a:r>
              <a:rPr lang="en-US" altLang="ja-JP" sz="2000" i="1" dirty="0">
                <a:solidFill>
                  <a:srgbClr val="0066FF"/>
                </a:solidFill>
                <a:latin typeface="Arial" charset="0"/>
                <a:ea typeface="ＭＳ Ｐゴシック" charset="-128"/>
              </a:rPr>
              <a:t>K</a:t>
            </a:r>
            <a:endParaRPr lang="en-US" altLang="ja-JP" sz="2000" dirty="0">
              <a:solidFill>
                <a:srgbClr val="0066FF"/>
              </a:solidFill>
              <a:latin typeface="Arial" charset="0"/>
              <a:ea typeface="ＭＳ Ｐゴシック" charset="-128"/>
            </a:endParaRPr>
          </a:p>
        </p:txBody>
      </p:sp>
      <p:pic>
        <p:nvPicPr>
          <p:cNvPr id="22541" name="Picture 2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3000351" y="5429252"/>
            <a:ext cx="357188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42" name="Picture 2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3000351" y="5786440"/>
            <a:ext cx="357188" cy="222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43" name="Picture 8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500789" y="3857627"/>
            <a:ext cx="2278062" cy="2357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7" name="直線矢印コネクタ 26"/>
          <p:cNvCxnSpPr/>
          <p:nvPr/>
        </p:nvCxnSpPr>
        <p:spPr>
          <a:xfrm rot="5400000" flipH="1" flipV="1">
            <a:off x="6392839" y="4894265"/>
            <a:ext cx="1073150" cy="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矢印コネクタ 27"/>
          <p:cNvCxnSpPr/>
          <p:nvPr/>
        </p:nvCxnSpPr>
        <p:spPr>
          <a:xfrm rot="5400000" flipH="1" flipV="1">
            <a:off x="6678588" y="4894265"/>
            <a:ext cx="930275" cy="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矢印コネクタ 28"/>
          <p:cNvCxnSpPr/>
          <p:nvPr/>
        </p:nvCxnSpPr>
        <p:spPr>
          <a:xfrm rot="5400000" flipH="1" flipV="1">
            <a:off x="7001645" y="4858546"/>
            <a:ext cx="714375" cy="1587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矢印コネクタ 29"/>
          <p:cNvCxnSpPr/>
          <p:nvPr/>
        </p:nvCxnSpPr>
        <p:spPr>
          <a:xfrm rot="5400000" flipH="1" flipV="1">
            <a:off x="7178651" y="4822828"/>
            <a:ext cx="644525" cy="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線矢印コネクタ 30"/>
          <p:cNvCxnSpPr/>
          <p:nvPr/>
        </p:nvCxnSpPr>
        <p:spPr>
          <a:xfrm rot="5400000" flipH="1" flipV="1">
            <a:off x="7392964" y="4822827"/>
            <a:ext cx="501650" cy="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矢印コネクタ 31"/>
          <p:cNvCxnSpPr/>
          <p:nvPr/>
        </p:nvCxnSpPr>
        <p:spPr>
          <a:xfrm rot="5400000" flipH="1" flipV="1">
            <a:off x="7608864" y="4822827"/>
            <a:ext cx="357188" cy="1587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線矢印コネクタ 32"/>
          <p:cNvCxnSpPr/>
          <p:nvPr/>
        </p:nvCxnSpPr>
        <p:spPr>
          <a:xfrm rot="5400000" flipH="1" flipV="1">
            <a:off x="7823176" y="4751390"/>
            <a:ext cx="214313" cy="1587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線矢印コネクタ 33"/>
          <p:cNvCxnSpPr/>
          <p:nvPr/>
        </p:nvCxnSpPr>
        <p:spPr>
          <a:xfrm rot="5400000" flipH="1" flipV="1">
            <a:off x="6430145" y="5144296"/>
            <a:ext cx="1143000" cy="1588"/>
          </a:xfrm>
          <a:prstGeom prst="straightConnector1">
            <a:avLst/>
          </a:prstGeom>
          <a:ln w="28575">
            <a:solidFill>
              <a:schemeClr val="tx2">
                <a:lumMod val="20000"/>
                <a:lumOff val="8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矢印コネクタ 34"/>
          <p:cNvCxnSpPr/>
          <p:nvPr/>
        </p:nvCxnSpPr>
        <p:spPr>
          <a:xfrm rot="5400000" flipH="1" flipV="1">
            <a:off x="6680176" y="5108577"/>
            <a:ext cx="928688" cy="1588"/>
          </a:xfrm>
          <a:prstGeom prst="straightConnector1">
            <a:avLst/>
          </a:prstGeom>
          <a:ln w="28575">
            <a:solidFill>
              <a:schemeClr val="tx2">
                <a:lumMod val="20000"/>
                <a:lumOff val="8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矢印コネクタ 35"/>
          <p:cNvCxnSpPr/>
          <p:nvPr/>
        </p:nvCxnSpPr>
        <p:spPr>
          <a:xfrm rot="5400000" flipH="1" flipV="1">
            <a:off x="6930207" y="5072859"/>
            <a:ext cx="714375" cy="1588"/>
          </a:xfrm>
          <a:prstGeom prst="straightConnector1">
            <a:avLst/>
          </a:prstGeom>
          <a:ln w="28575">
            <a:solidFill>
              <a:schemeClr val="tx2">
                <a:lumMod val="20000"/>
                <a:lumOff val="8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 Box 5"/>
          <p:cNvSpPr txBox="1">
            <a:spLocks noChangeArrowheads="1"/>
          </p:cNvSpPr>
          <p:nvPr/>
        </p:nvSpPr>
        <p:spPr bwMode="auto">
          <a:xfrm>
            <a:off x="928662" y="6143644"/>
            <a:ext cx="68183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chemeClr val="tx2"/>
                </a:solidFill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Ishizaki and Tanimura, 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7"/>
              </a:rPr>
              <a:t>JPSJ 74, 3131 (2005)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; 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8"/>
              </a:rPr>
              <a:t>JCP </a:t>
            </a:r>
            <a:r>
              <a:rPr lang="en-US" altLang="ja-JP" b="1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8"/>
              </a:rPr>
              <a:t>125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8"/>
              </a:rPr>
              <a:t>, 084501</a:t>
            </a:r>
            <a:r>
              <a:rPr lang="en-US" altLang="ja-JP" i="1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8"/>
              </a:rPr>
              <a:t> 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  <a:hlinkClick r:id="rId18"/>
              </a:rPr>
              <a:t>(2006).</a:t>
            </a:r>
            <a:r>
              <a:rPr lang="en-US" altLang="ja-JP" dirty="0">
                <a:latin typeface="Times New Roman" pitchFamily="18" charset="0"/>
                <a:ea typeface="HG明朝B" pitchFamily="17" charset="-128"/>
                <a:cs typeface="Times New Roman" pitchFamily="18" charset="0"/>
              </a:rPr>
              <a:t> </a:t>
            </a:r>
            <a:endParaRPr lang="en-US" altLang="ja-JP" dirty="0">
              <a:solidFill>
                <a:schemeClr val="tx2"/>
              </a:solidFill>
              <a:latin typeface="Times New Roman" pitchFamily="18" charset="0"/>
              <a:ea typeface="HG明朝B" pitchFamily="17" charset="-128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コンテンツ プレースホルダ 2"/>
          <p:cNvSpPr>
            <a:spLocks noGrp="1"/>
          </p:cNvSpPr>
          <p:nvPr>
            <p:ph idx="1"/>
          </p:nvPr>
        </p:nvSpPr>
        <p:spPr>
          <a:xfrm>
            <a:off x="285720" y="939855"/>
            <a:ext cx="8229600" cy="5143536"/>
          </a:xfrm>
        </p:spPr>
        <p:txBody>
          <a:bodyPr>
            <a:normAutofit/>
          </a:bodyPr>
          <a:lstStyle/>
          <a:p>
            <a:pPr>
              <a:buNone/>
            </a:pPr>
            <a:endParaRPr lang="en-US" altLang="ja-JP" dirty="0" smtClean="0"/>
          </a:p>
          <a:p>
            <a:pPr marL="571500" indent="-571500">
              <a:buFont typeface="Arial" charset="0"/>
              <a:buAutoNum type="romanLcParenR"/>
            </a:pPr>
            <a:r>
              <a:rPr lang="en-US" altLang="ja-JP" dirty="0">
                <a:solidFill>
                  <a:srgbClr val="FF0000"/>
                </a:solidFill>
              </a:rPr>
              <a:t>Fluctuation</a:t>
            </a:r>
            <a:r>
              <a:rPr lang="ja-JP" altLang="en-US" dirty="0">
                <a:solidFill>
                  <a:srgbClr val="FF0000"/>
                </a:solidFill>
              </a:rPr>
              <a:t> </a:t>
            </a:r>
            <a:r>
              <a:rPr lang="en-US" altLang="ja-JP" dirty="0">
                <a:solidFill>
                  <a:srgbClr val="FF0000"/>
                </a:solidFill>
              </a:rPr>
              <a:t>(heating)</a:t>
            </a:r>
          </a:p>
          <a:p>
            <a:pPr marL="571500" indent="-571500">
              <a:buAutoNum type="romanLcParenR"/>
            </a:pPr>
            <a:r>
              <a:rPr lang="en-US" altLang="ja-JP" dirty="0" smtClean="0">
                <a:solidFill>
                  <a:srgbClr val="0066FF"/>
                </a:solidFill>
              </a:rPr>
              <a:t>Dissipation</a:t>
            </a:r>
            <a:r>
              <a:rPr lang="ja-JP" altLang="en-US" dirty="0" smtClean="0">
                <a:solidFill>
                  <a:srgbClr val="0066FF"/>
                </a:solidFill>
              </a:rPr>
              <a:t> </a:t>
            </a:r>
            <a:r>
              <a:rPr lang="en-US" altLang="ja-JP" dirty="0" smtClean="0">
                <a:solidFill>
                  <a:srgbClr val="0066FF"/>
                </a:solidFill>
              </a:rPr>
              <a:t>(relaxation)</a:t>
            </a:r>
          </a:p>
          <a:p>
            <a:pPr>
              <a:buNone/>
            </a:pPr>
            <a:endParaRPr lang="en-US" altLang="ja-JP" sz="900" dirty="0" smtClean="0">
              <a:solidFill>
                <a:srgbClr val="FFC000"/>
              </a:solidFill>
            </a:endParaRPr>
          </a:p>
          <a:p>
            <a:pPr>
              <a:buNone/>
            </a:pPr>
            <a:r>
              <a:rPr lang="en-US" altLang="ja-JP" dirty="0" smtClean="0">
                <a:solidFill>
                  <a:srgbClr val="FFC000"/>
                </a:solidFill>
              </a:rPr>
              <a:t>iii) Static system-bath </a:t>
            </a:r>
            <a:r>
              <a:rPr lang="en-US" altLang="ja-JP" dirty="0">
                <a:solidFill>
                  <a:srgbClr val="FFC000"/>
                </a:solidFill>
              </a:rPr>
              <a:t>c</a:t>
            </a:r>
            <a:r>
              <a:rPr lang="en-US" altLang="ja-JP" dirty="0" smtClean="0">
                <a:solidFill>
                  <a:srgbClr val="FFC000"/>
                </a:solidFill>
              </a:rPr>
              <a:t>oherence</a:t>
            </a:r>
          </a:p>
          <a:p>
            <a:pPr>
              <a:buNone/>
            </a:pPr>
            <a:endParaRPr lang="en-US" altLang="ja-JP" dirty="0" smtClean="0">
              <a:solidFill>
                <a:srgbClr val="FFC000"/>
              </a:solidFill>
            </a:endParaRPr>
          </a:p>
          <a:p>
            <a:pPr>
              <a:buNone/>
            </a:pPr>
            <a:r>
              <a:rPr lang="en-US" altLang="ja-JP" dirty="0" smtClean="0">
                <a:solidFill>
                  <a:srgbClr val="7030A0"/>
                </a:solidFill>
              </a:rPr>
              <a:t>iv) Dynamical system-bath coherence</a:t>
            </a:r>
          </a:p>
          <a:p>
            <a:pPr>
              <a:buNone/>
            </a:pPr>
            <a:r>
              <a:rPr lang="ja-JP" altLang="en-US" sz="2400" dirty="0" smtClean="0"/>
              <a:t>　</a:t>
            </a:r>
            <a:r>
              <a:rPr lang="en-US" altLang="ja-JP" sz="2400" dirty="0"/>
              <a:t>R</a:t>
            </a:r>
            <a:r>
              <a:rPr lang="en-US" altLang="ja-JP" sz="2400" dirty="0" smtClean="0"/>
              <a:t>eveals only through non-linear response function</a:t>
            </a:r>
            <a:r>
              <a:rPr lang="ja-JP" altLang="en-US" sz="2400" dirty="0" smtClean="0"/>
              <a:t>　</a:t>
            </a:r>
            <a:endParaRPr lang="en-US" altLang="ja-JP" sz="2400" b="1" dirty="0" smtClean="0">
              <a:solidFill>
                <a:srgbClr val="FF0000"/>
              </a:solidFill>
            </a:endParaRPr>
          </a:p>
          <a:p>
            <a:pPr>
              <a:buNone/>
            </a:pPr>
            <a:endParaRPr lang="en-US" altLang="ja-JP" sz="2400" b="1" dirty="0" smtClean="0">
              <a:solidFill>
                <a:srgbClr val="FF0000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dirty="0" smtClean="0"/>
              <a:t>Four important effects of the </a:t>
            </a:r>
            <a:r>
              <a:rPr lang="en-US" altLang="ja-JP" dirty="0"/>
              <a:t>bath</a:t>
            </a:r>
            <a:br>
              <a:rPr lang="en-US" altLang="ja-JP" dirty="0"/>
            </a:br>
            <a:r>
              <a:rPr lang="en-US" altLang="ja-JP" sz="2000" dirty="0"/>
              <a:t>(non-Markovian tests; </a:t>
            </a:r>
            <a:r>
              <a:rPr lang="en-US" altLang="ja-JP" sz="2000" dirty="0">
                <a:solidFill>
                  <a:srgbClr val="0070C0"/>
                </a:solidFill>
              </a:rPr>
              <a:t>Tanimura, JCP </a:t>
            </a:r>
            <a:r>
              <a:rPr lang="en-US" altLang="ja-JP" sz="2000" b="1" dirty="0">
                <a:solidFill>
                  <a:srgbClr val="0070C0"/>
                </a:solidFill>
              </a:rPr>
              <a:t>142</a:t>
            </a:r>
            <a:r>
              <a:rPr lang="en-US" altLang="ja-JP" sz="2000" dirty="0">
                <a:solidFill>
                  <a:srgbClr val="0070C0"/>
                </a:solidFill>
              </a:rPr>
              <a:t>, 144110 (2015).</a:t>
            </a:r>
            <a:r>
              <a:rPr lang="en-US" altLang="ja-JP" sz="2000" dirty="0"/>
              <a:t>)</a:t>
            </a:r>
            <a:endParaRPr kumimoji="1" lang="ja-JP" altLang="en-US" sz="2000" dirty="0"/>
          </a:p>
        </p:txBody>
      </p:sp>
      <p:sp>
        <p:nvSpPr>
          <p:cNvPr id="8" name="右中かっこ 7"/>
          <p:cNvSpPr/>
          <p:nvPr/>
        </p:nvSpPr>
        <p:spPr>
          <a:xfrm>
            <a:off x="4929190" y="1654235"/>
            <a:ext cx="500066" cy="857256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ln>
                <a:solidFill>
                  <a:schemeClr val="tx1"/>
                </a:solidFill>
              </a:ln>
              <a:solidFill>
                <a:sysClr val="windowText" lastClr="000000"/>
              </a:solidFill>
              <a:ea typeface="Arial Unicode MS" panose="020B0604020202020204" pitchFamily="50" charset="-128"/>
            </a:endParaRPr>
          </a:p>
        </p:txBody>
      </p:sp>
      <p:sp>
        <p:nvSpPr>
          <p:cNvPr id="9" name="正方形/長方形 8"/>
          <p:cNvSpPr/>
          <p:nvPr/>
        </p:nvSpPr>
        <p:spPr>
          <a:xfrm>
            <a:off x="5500662" y="1571397"/>
            <a:ext cx="3643338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ea typeface="Arial Unicode MS" panose="020B0604020202020204" pitchFamily="50" charset="-128"/>
              </a:rPr>
              <a:t>Balanced at equilibrium state</a:t>
            </a:r>
          </a:p>
          <a:p>
            <a:r>
              <a:rPr lang="en-US" altLang="ja-JP" sz="2000" dirty="0" smtClean="0">
                <a:solidFill>
                  <a:srgbClr val="FF0000"/>
                </a:solidFill>
                <a:ea typeface="Arial Unicode MS" panose="020B0604020202020204" pitchFamily="50" charset="-128"/>
              </a:rPr>
              <a:t>fluctuation-dissipation theorem</a:t>
            </a:r>
          </a:p>
          <a:p>
            <a:r>
              <a:rPr lang="en-US" altLang="ja-JP" sz="2000" dirty="0" smtClean="0">
                <a:solidFill>
                  <a:srgbClr val="0066FF"/>
                </a:solidFill>
                <a:ea typeface="Arial Unicode MS" panose="020B0604020202020204" pitchFamily="50" charset="-128"/>
              </a:rPr>
              <a:t>(positivity problem)</a:t>
            </a:r>
          </a:p>
        </p:txBody>
      </p:sp>
      <p:graphicFrame>
        <p:nvGraphicFramePr>
          <p:cNvPr id="5061639" name="Object 7"/>
          <p:cNvGraphicFramePr>
            <a:graphicFrameLocks noChangeAspect="1"/>
          </p:cNvGraphicFramePr>
          <p:nvPr>
            <p:extLst/>
          </p:nvPr>
        </p:nvGraphicFramePr>
        <p:xfrm>
          <a:off x="2039938" y="3522663"/>
          <a:ext cx="3681412" cy="455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650" name="Equation" r:id="rId3" imgW="3797280" imgH="469800" progId="Equation.DSMT4">
                  <p:embed/>
                </p:oleObj>
              </mc:Choice>
              <mc:Fallback>
                <p:oleObj name="Equation" r:id="rId3" imgW="379728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39938" y="3522663"/>
                        <a:ext cx="3681412" cy="4556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7"/>
          <p:cNvGraphicFramePr>
            <a:graphicFrameLocks noChangeAspect="1"/>
          </p:cNvGraphicFramePr>
          <p:nvPr>
            <p:extLst/>
          </p:nvPr>
        </p:nvGraphicFramePr>
        <p:xfrm>
          <a:off x="941388" y="5264150"/>
          <a:ext cx="5172075" cy="1233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651" name="Equation" r:id="rId5" imgW="5333760" imgH="1269720" progId="Equation.DSMT4">
                  <p:embed/>
                </p:oleObj>
              </mc:Choice>
              <mc:Fallback>
                <p:oleObj name="Equation" r:id="rId5" imgW="5333760" imgH="1269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1388" y="5264150"/>
                        <a:ext cx="5172075" cy="12334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7"/>
          <p:cNvGraphicFramePr>
            <a:graphicFrameLocks noChangeAspect="1"/>
          </p:cNvGraphicFramePr>
          <p:nvPr>
            <p:extLst/>
          </p:nvPr>
        </p:nvGraphicFramePr>
        <p:xfrm>
          <a:off x="6890460" y="4565582"/>
          <a:ext cx="1858963" cy="542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652" name="Equation" r:id="rId7" imgW="1917360" imgH="558720" progId="Equation.DSMT4">
                  <p:embed/>
                </p:oleObj>
              </mc:Choice>
              <mc:Fallback>
                <p:oleObj name="Equation" r:id="rId7" imgW="191736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90460" y="4565582"/>
                        <a:ext cx="1858963" cy="542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正方形/長方形 2"/>
          <p:cNvSpPr/>
          <p:nvPr/>
        </p:nvSpPr>
        <p:spPr>
          <a:xfrm>
            <a:off x="6184680" y="5905599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4" name="正方形/長方形 3"/>
          <p:cNvSpPr/>
          <p:nvPr/>
        </p:nvSpPr>
        <p:spPr>
          <a:xfrm>
            <a:off x="6890460" y="5904861"/>
            <a:ext cx="214674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ea typeface="Arial Unicode MS" panose="020B0604020202020204" pitchFamily="50" charset="-128"/>
              </a:rPr>
              <a:t>time-propagator</a:t>
            </a:r>
          </a:p>
          <a:p>
            <a:r>
              <a:rPr lang="en-US" altLang="ja-JP" dirty="0" smtClean="0">
                <a:ea typeface="Arial Unicode MS" panose="020B0604020202020204" pitchFamily="50" charset="-128"/>
              </a:rPr>
              <a:t>for reduced system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5" name="オブジェクト 4"/>
          <p:cNvGraphicFramePr>
            <a:graphicFrameLocks noChangeAspect="1"/>
          </p:cNvGraphicFramePr>
          <p:nvPr>
            <p:extLst/>
          </p:nvPr>
        </p:nvGraphicFramePr>
        <p:xfrm>
          <a:off x="3435350" y="2308225"/>
          <a:ext cx="139700" cy="152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5653" name="Equation" r:id="rId9" imgW="139680" imgH="152280" progId="Equation.DSMT4">
                  <p:embed/>
                </p:oleObj>
              </mc:Choice>
              <mc:Fallback>
                <p:oleObj name="Equation" r:id="rId9" imgW="139680" imgH="1522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3435350" y="2308225"/>
                        <a:ext cx="139700" cy="1524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7" name="正方形/長方形 6"/>
              <p:cNvSpPr/>
              <p:nvPr/>
            </p:nvSpPr>
            <p:spPr>
              <a:xfrm>
                <a:off x="6870855" y="5535529"/>
                <a:ext cx="1305870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d>
                      <m:dPr>
                        <m:ctrlPr>
                          <a:rPr lang="ja-JP" altLang="en-US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ja-JP" altLang="en-US" i="1">
                            <a:latin typeface="Cambria Math" panose="02040503050406030204" pitchFamily="18" charset="0"/>
                          </a:rPr>
                          <m:t>𝑖</m:t>
                        </m:r>
                        <m:sSubSup>
                          <m:sSubSupPr>
                            <m:ctrlPr>
                              <a:rPr lang="ja-JP" altLang="en-US" i="1"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ja-JP" altLang="en-US" i="1">
                                <a:latin typeface="Cambria Math" panose="02040503050406030204" pitchFamily="18" charset="0"/>
                              </a:rPr>
                              <m:t>𝐻</m:t>
                            </m:r>
                          </m:e>
                          <m:sub>
                            <m:r>
                              <a:rPr lang="ja-JP" altLang="en-US" i="1"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  <m:sup>
                            <m:r>
                              <a:rPr lang="ja-JP" altLang="en-US" i="0">
                                <a:latin typeface="Cambria Math" panose="02040503050406030204" pitchFamily="18" charset="0"/>
                              </a:rPr>
                              <m:t>×</m:t>
                            </m:r>
                          </m:sup>
                        </m:sSubSup>
                        <m:r>
                          <a:rPr lang="ja-JP" altLang="en-US" i="0">
                            <a:latin typeface="Cambria Math" panose="02040503050406030204" pitchFamily="18" charset="0"/>
                          </a:rPr>
                          <m:t>+</m:t>
                        </m:r>
                        <m:sSub>
                          <m:sSubPr>
                            <m:ctrlPr>
                              <a:rPr lang="ja-JP" altLang="en-US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ja-JP" altLang="en-US" i="1">
                                <a:latin typeface="Cambria Math" panose="02040503050406030204" pitchFamily="18" charset="0"/>
                              </a:rPr>
                              <m:t>𝛤</m:t>
                            </m:r>
                          </m:e>
                          <m:sub>
                            <m:r>
                              <a:rPr lang="ja-JP" altLang="en-US" i="1">
                                <a:latin typeface="Cambria Math" panose="02040503050406030204" pitchFamily="18" charset="0"/>
                              </a:rPr>
                              <m:t>𝐴</m:t>
                            </m:r>
                          </m:sub>
                        </m:sSub>
                      </m:e>
                    </m:d>
                  </m:oMath>
                </a14:m>
                <a:r>
                  <a:rPr lang="en-US" altLang="ja-JP" dirty="0" smtClean="0">
                    <a:ea typeface="Arial Unicode MS" panose="020B0604020202020204" pitchFamily="50" charset="-128"/>
                  </a:rPr>
                  <a:t>:</a:t>
                </a:r>
                <a:endParaRPr lang="ja-JP" altLang="en-US" dirty="0">
                  <a:ea typeface="Arial Unicode MS" panose="020B0604020202020204" pitchFamily="50" charset="-128"/>
                </a:endParaRPr>
              </a:p>
            </p:txBody>
          </p:sp>
        </mc:Choice>
        <mc:Fallback xmlns="">
          <p:sp>
            <p:nvSpPr>
              <p:cNvPr id="7" name="正方形/長方形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70855" y="5535529"/>
                <a:ext cx="1305870" cy="369332"/>
              </a:xfrm>
              <a:prstGeom prst="rect">
                <a:avLst/>
              </a:prstGeom>
              <a:blipFill rotWithShape="0">
                <a:blip r:embed="rId11"/>
                <a:stretch>
                  <a:fillRect t="-8197" r="-3738" b="-2459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2347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563888" y="2693843"/>
            <a:ext cx="5429250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" name="Picture 2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3563888" y="2122343"/>
            <a:ext cx="5357813" cy="571500"/>
          </a:xfrm>
        </p:spPr>
      </p:pic>
      <p:graphicFrame>
        <p:nvGraphicFramePr>
          <p:cNvPr id="16" name="Object 3"/>
          <p:cNvGraphicFramePr>
            <a:graphicFrameLocks noGrp="1" noChangeAspect="1"/>
          </p:cNvGraphicFramePr>
          <p:nvPr>
            <p:ph sz="quarter" idx="2"/>
            <p:extLst/>
          </p:nvPr>
        </p:nvGraphicFramePr>
        <p:xfrm>
          <a:off x="3992513" y="1693718"/>
          <a:ext cx="2736850" cy="500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6674" name="ビットマップ イメージ" r:id="rId5" imgW="3533333" imgH="1219370" progId="PBrush">
                  <p:embed/>
                </p:oleObj>
              </mc:Choice>
              <mc:Fallback>
                <p:oleObj name="ビットマップ イメージ" r:id="rId5" imgW="3533333" imgH="1219370" progId="PBrus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92513" y="1693718"/>
                        <a:ext cx="2736850" cy="5000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064211" y="1122224"/>
            <a:ext cx="1928813" cy="571500"/>
          </a:xfrm>
          <a:prstGeom prst="rect">
            <a:avLst/>
          </a:prstGeom>
          <a:solidFill>
            <a:schemeClr val="accent1">
              <a:alpha val="0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24582" name="Rectangle 5"/>
          <p:cNvSpPr>
            <a:spLocks noGrp="1" noChangeArrowheads="1"/>
          </p:cNvSpPr>
          <p:nvPr>
            <p:ph type="title"/>
          </p:nvPr>
        </p:nvSpPr>
        <p:spPr>
          <a:xfrm>
            <a:off x="216293" y="123721"/>
            <a:ext cx="8642350" cy="1143000"/>
          </a:xfrm>
        </p:spPr>
        <p:txBody>
          <a:bodyPr/>
          <a:lstStyle/>
          <a:p>
            <a:pPr eaLnBrk="1" hangingPunct="1"/>
            <a:r>
              <a:rPr lang="en-US" altLang="ja-JP" sz="3200" dirty="0" smtClean="0">
                <a:solidFill>
                  <a:srgbClr val="000099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Applicability of existing approaches</a:t>
            </a:r>
            <a:endParaRPr lang="en-US" altLang="ja-JP" sz="32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0496" name="正方形/長方形 12"/>
          <p:cNvSpPr>
            <a:spLocks noChangeArrowheads="1"/>
          </p:cNvSpPr>
          <p:nvPr/>
        </p:nvSpPr>
        <p:spPr bwMode="auto">
          <a:xfrm>
            <a:off x="1520444" y="3293516"/>
            <a:ext cx="5857916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3200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Hierarchy </a:t>
            </a:r>
            <a:r>
              <a:rPr lang="en-US" altLang="ja-JP" sz="3200" dirty="0" smtClean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equations </a:t>
            </a:r>
            <a:r>
              <a:rPr lang="en-US" altLang="ja-JP" sz="3200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approach </a:t>
            </a:r>
            <a:endParaRPr lang="ja-JP" altLang="en-US" sz="2200" dirty="0">
              <a:solidFill>
                <a:srgbClr val="7030A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9464" name="Rectangle 7"/>
          <p:cNvSpPr>
            <a:spLocks noGrp="1" noChangeArrowheads="1"/>
          </p:cNvSpPr>
          <p:nvPr>
            <p:ph type="body" sz="half" idx="1"/>
          </p:nvPr>
        </p:nvSpPr>
        <p:spPr>
          <a:xfrm>
            <a:off x="457353" y="1122224"/>
            <a:ext cx="8686800" cy="2116137"/>
          </a:xfrm>
        </p:spPr>
        <p:txBody>
          <a:bodyPr>
            <a:normAutofit fontScale="92500"/>
          </a:bodyPr>
          <a:lstStyle/>
          <a:p>
            <a:pPr eaLnBrk="1" hangingPunct="1"/>
            <a:r>
              <a:rPr lang="en-US" altLang="ja-JP" sz="3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without secular approximation   (Bloch eq.)</a:t>
            </a:r>
          </a:p>
          <a:p>
            <a:pPr eaLnBrk="1" hangingPunct="1"/>
            <a:r>
              <a:rPr lang="en-US" altLang="ja-JP" sz="3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colored noise bath  (Redfield eq.)</a:t>
            </a:r>
          </a:p>
          <a:p>
            <a:pPr eaLnBrk="1" hangingPunct="1"/>
            <a:r>
              <a:rPr lang="en-US" altLang="ja-JP" sz="3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strong interaction    (generalized master </a:t>
            </a:r>
            <a:r>
              <a:rPr lang="en-US" altLang="ja-JP" sz="30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eq</a:t>
            </a:r>
            <a:r>
              <a:rPr lang="en-US" altLang="ja-JP" sz="3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</a:p>
          <a:p>
            <a:pPr eaLnBrk="1" hangingPunct="1"/>
            <a:r>
              <a:rPr lang="en-US" altLang="ja-JP" sz="3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S-B entanglement  (time-</a:t>
            </a:r>
            <a:r>
              <a:rPr lang="en-US" altLang="ja-JP" sz="30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convolutionless</a:t>
            </a:r>
            <a:r>
              <a:rPr lang="en-US" altLang="ja-JP" sz="3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type eq.)</a:t>
            </a:r>
          </a:p>
          <a:p>
            <a:pPr eaLnBrk="1" hangingPunct="1">
              <a:buFontTx/>
              <a:buNone/>
            </a:pPr>
            <a:endParaRPr lang="en-US" altLang="ja-JP" sz="30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13" name="Picture 20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70312" y="3410198"/>
            <a:ext cx="563562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テキスト ボックス 9"/>
          <p:cNvSpPr txBox="1"/>
          <p:nvPr/>
        </p:nvSpPr>
        <p:spPr>
          <a:xfrm>
            <a:off x="1230074" y="3876654"/>
            <a:ext cx="5557996" cy="25853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ja-JP" dirty="0" smtClean="0">
                <a:latin typeface="+mj-lt"/>
                <a:ea typeface="Arial Unicode MS" panose="020B0604020202020204" pitchFamily="50" charset="-128"/>
              </a:rPr>
              <a:t>Tanimura &amp; Kubo, </a:t>
            </a:r>
            <a:r>
              <a:rPr lang="de-DE" altLang="ja-JP" dirty="0" smtClean="0">
                <a:latin typeface="+mj-lt"/>
                <a:ea typeface="Arial Unicode MS" panose="020B0604020202020204" pitchFamily="50" charset="-128"/>
              </a:rPr>
              <a:t>J. Phys. </a:t>
            </a:r>
            <a:r>
              <a:rPr lang="pl-PL" altLang="ja-JP" dirty="0" smtClean="0">
                <a:latin typeface="+mj-lt"/>
                <a:ea typeface="Arial Unicode MS" panose="020B0604020202020204" pitchFamily="50" charset="-128"/>
              </a:rPr>
              <a:t>Soc. Jpn</a:t>
            </a:r>
            <a:r>
              <a:rPr lang="en-US" altLang="ja-JP" dirty="0" smtClean="0">
                <a:latin typeface="+mj-lt"/>
                <a:ea typeface="Arial Unicode MS" panose="020B0604020202020204" pitchFamily="50" charset="-128"/>
              </a:rPr>
              <a:t>.</a:t>
            </a:r>
            <a:r>
              <a:rPr lang="pl-PL" altLang="ja-JP" dirty="0" smtClean="0">
                <a:latin typeface="+mj-lt"/>
                <a:ea typeface="Arial Unicode MS" panose="020B0604020202020204" pitchFamily="50" charset="-128"/>
              </a:rPr>
              <a:t> </a:t>
            </a:r>
            <a:r>
              <a:rPr lang="pl-PL" altLang="ja-JP" b="1" dirty="0" smtClean="0">
                <a:latin typeface="+mj-lt"/>
                <a:ea typeface="Arial Unicode MS" panose="020B0604020202020204" pitchFamily="50" charset="-128"/>
              </a:rPr>
              <a:t>58</a:t>
            </a:r>
            <a:r>
              <a:rPr lang="pl-PL" altLang="ja-JP" dirty="0" smtClean="0">
                <a:latin typeface="+mj-lt"/>
                <a:ea typeface="Arial Unicode MS" panose="020B0604020202020204" pitchFamily="50" charset="-128"/>
              </a:rPr>
              <a:t>, 101 (1989).</a:t>
            </a:r>
            <a:endParaRPr lang="en-US" altLang="ja-JP" dirty="0" smtClean="0">
              <a:latin typeface="+mj-lt"/>
              <a:ea typeface="Arial Unicode MS" panose="020B0604020202020204" pitchFamily="50" charset="-128"/>
              <a:hlinkClick r:id="rId8"/>
            </a:endParaRPr>
          </a:p>
          <a:p>
            <a:r>
              <a:rPr lang="en-US" altLang="ja-JP" dirty="0" smtClean="0">
                <a:latin typeface="+mj-lt"/>
                <a:cs typeface="Arial Unicode MS" panose="020B0604020202020204" pitchFamily="50" charset="-128"/>
              </a:rPr>
              <a:t>Tanimura, </a:t>
            </a:r>
            <a:r>
              <a:rPr lang="en-US" altLang="ja-JP" dirty="0">
                <a:latin typeface="+mj-lt"/>
                <a:cs typeface="Arial Unicode MS" panose="020B0604020202020204" pitchFamily="50" charset="-128"/>
              </a:rPr>
              <a:t>PRA </a:t>
            </a:r>
            <a:r>
              <a:rPr lang="en-US" altLang="ja-JP" b="1" dirty="0">
                <a:latin typeface="+mj-lt"/>
                <a:cs typeface="Arial Unicode MS" panose="020B0604020202020204" pitchFamily="50" charset="-128"/>
              </a:rPr>
              <a:t>41</a:t>
            </a:r>
            <a:r>
              <a:rPr lang="en-US" altLang="ja-JP" dirty="0">
                <a:latin typeface="+mj-lt"/>
                <a:cs typeface="Arial Unicode MS" panose="020B0604020202020204" pitchFamily="50" charset="-128"/>
              </a:rPr>
              <a:t>, 6676 (1990). </a:t>
            </a:r>
            <a:endParaRPr lang="en-US" altLang="ja-JP" dirty="0" smtClean="0">
              <a:latin typeface="+mj-lt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r>
              <a:rPr lang="en-US" altLang="ja-JP" dirty="0" smtClean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Tanimura </a:t>
            </a:r>
            <a:r>
              <a:rPr lang="en-US" altLang="ja-JP" dirty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&amp; </a:t>
            </a:r>
            <a:r>
              <a:rPr lang="en-US" altLang="ja-JP" dirty="0" err="1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Wolynes</a:t>
            </a:r>
            <a:r>
              <a:rPr lang="en-US" altLang="ja-JP" dirty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, PR</a:t>
            </a:r>
            <a:r>
              <a:rPr lang="en-US" altLang="ja-JP" b="1" dirty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A43, 4131</a:t>
            </a:r>
            <a:r>
              <a:rPr lang="en-US" altLang="ja-JP" dirty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(1991</a:t>
            </a:r>
            <a:r>
              <a:rPr lang="en-US" altLang="ja-JP" dirty="0" smtClean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).</a:t>
            </a:r>
          </a:p>
          <a:p>
            <a:r>
              <a:rPr lang="en-US" altLang="ja-JP" dirty="0" smtClean="0">
                <a:latin typeface="+mj-lt"/>
                <a:cs typeface="Arial Unicode MS" panose="020B0604020202020204" pitchFamily="50" charset="-128"/>
              </a:rPr>
              <a:t>Tanimura  </a:t>
            </a:r>
            <a:r>
              <a:rPr lang="en-US" altLang="ja-JP" dirty="0">
                <a:latin typeface="+mj-lt"/>
                <a:cs typeface="Arial Unicode MS" panose="020B0604020202020204" pitchFamily="50" charset="-128"/>
              </a:rPr>
              <a:t>&amp; </a:t>
            </a:r>
            <a:r>
              <a:rPr lang="en-US" altLang="ja-JP" dirty="0" err="1">
                <a:latin typeface="+mj-lt"/>
                <a:cs typeface="Arial Unicode MS" panose="020B0604020202020204" pitchFamily="50" charset="-128"/>
              </a:rPr>
              <a:t>Mukamel</a:t>
            </a:r>
            <a:r>
              <a:rPr lang="en-US" altLang="ja-JP" dirty="0">
                <a:latin typeface="+mj-lt"/>
                <a:cs typeface="Arial Unicode MS" panose="020B0604020202020204" pitchFamily="50" charset="-128"/>
              </a:rPr>
              <a:t>, </a:t>
            </a:r>
            <a:r>
              <a:rPr lang="fr-FR" altLang="ja-JP" dirty="0">
                <a:latin typeface="+mj-lt"/>
                <a:cs typeface="Arial Unicode MS" panose="020B0604020202020204" pitchFamily="50" charset="-128"/>
              </a:rPr>
              <a:t>JPSJ </a:t>
            </a:r>
            <a:r>
              <a:rPr lang="fr-FR" altLang="ja-JP" b="1" dirty="0">
                <a:latin typeface="+mj-lt"/>
                <a:cs typeface="Arial Unicode MS" panose="020B0604020202020204" pitchFamily="50" charset="-128"/>
              </a:rPr>
              <a:t>63</a:t>
            </a:r>
            <a:r>
              <a:rPr lang="fr-FR" altLang="ja-JP" dirty="0">
                <a:latin typeface="+mj-lt"/>
                <a:cs typeface="Arial Unicode MS" panose="020B0604020202020204" pitchFamily="50" charset="-128"/>
              </a:rPr>
              <a:t>, 66 (1994</a:t>
            </a:r>
            <a:r>
              <a:rPr lang="fr-FR" altLang="ja-JP" dirty="0" smtClean="0">
                <a:latin typeface="+mj-lt"/>
                <a:cs typeface="Arial Unicode MS" panose="020B0604020202020204" pitchFamily="50" charset="-128"/>
              </a:rPr>
              <a:t>).</a:t>
            </a:r>
          </a:p>
          <a:p>
            <a:r>
              <a:rPr lang="en-US" altLang="ja-JP" dirty="0">
                <a:latin typeface="+mj-lt"/>
                <a:cs typeface="Arial Unicode MS" panose="020B0604020202020204" pitchFamily="50" charset="-128"/>
              </a:rPr>
              <a:t>Ishizaki &amp; </a:t>
            </a:r>
            <a:r>
              <a:rPr lang="en-US" altLang="ja-JP" dirty="0" smtClean="0">
                <a:latin typeface="+mj-lt"/>
                <a:cs typeface="Arial Unicode MS" panose="020B0604020202020204" pitchFamily="50" charset="-128"/>
              </a:rPr>
              <a:t>Tanimura, </a:t>
            </a:r>
            <a:r>
              <a:rPr lang="en-US" altLang="ja-JP" dirty="0">
                <a:latin typeface="+mj-lt"/>
                <a:cs typeface="Arial Unicode MS" panose="020B0604020202020204" pitchFamily="50" charset="-128"/>
              </a:rPr>
              <a:t>JPSJ 74, 3131 (2005</a:t>
            </a:r>
            <a:r>
              <a:rPr lang="en-US" altLang="ja-JP" dirty="0" smtClean="0">
                <a:latin typeface="+mj-lt"/>
                <a:cs typeface="Arial Unicode MS" panose="020B0604020202020204" pitchFamily="50" charset="-128"/>
              </a:rPr>
              <a:t>).</a:t>
            </a:r>
            <a:endParaRPr lang="fr-FR" altLang="ja-JP" dirty="0">
              <a:latin typeface="+mj-lt"/>
              <a:cs typeface="Arial Unicode MS" panose="020B0604020202020204" pitchFamily="50" charset="-128"/>
            </a:endParaRPr>
          </a:p>
          <a:p>
            <a:r>
              <a:rPr lang="en-US" altLang="ja-JP" dirty="0" smtClean="0">
                <a:solidFill>
                  <a:schemeClr val="accent1">
                    <a:lumMod val="75000"/>
                  </a:schemeClr>
                </a:solidFill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Comprehensive articles</a:t>
            </a:r>
          </a:p>
          <a:p>
            <a:r>
              <a:rPr lang="en-US" altLang="ja-JP" dirty="0" smtClean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Tanimura :</a:t>
            </a:r>
            <a:r>
              <a:rPr lang="de-DE" altLang="ja-JP" dirty="0">
                <a:latin typeface="+mj-lt"/>
                <a:ea typeface="Arial Unicode MS" panose="020B0604020202020204" pitchFamily="50" charset="-128"/>
              </a:rPr>
              <a:t> J. Phys. </a:t>
            </a:r>
            <a:r>
              <a:rPr lang="pl-PL" altLang="ja-JP" dirty="0">
                <a:latin typeface="+mj-lt"/>
                <a:ea typeface="Arial Unicode MS" panose="020B0604020202020204" pitchFamily="50" charset="-128"/>
              </a:rPr>
              <a:t>Soc. Jpn</a:t>
            </a:r>
            <a:r>
              <a:rPr lang="en-US" altLang="ja-JP" dirty="0">
                <a:latin typeface="+mj-lt"/>
                <a:ea typeface="Arial Unicode MS" panose="020B0604020202020204" pitchFamily="50" charset="-128"/>
              </a:rPr>
              <a:t>.</a:t>
            </a:r>
            <a:r>
              <a:rPr lang="en-US" altLang="ja-JP" dirty="0" smtClean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lang="en-US" altLang="ja-JP" b="1" dirty="0">
                <a:latin typeface="+mj-lt"/>
                <a:ea typeface="Arial Unicode MS" pitchFamily="50" charset="-128"/>
                <a:cs typeface="Arial Unicode MS" pitchFamily="50" charset="-128"/>
              </a:rPr>
              <a:t>75</a:t>
            </a:r>
            <a:r>
              <a:rPr lang="en-US" altLang="ja-JP" dirty="0" smtClean="0">
                <a:latin typeface="+mj-lt"/>
                <a:ea typeface="Arial Unicode MS" panose="020B0604020202020204" pitchFamily="50" charset="-128"/>
                <a:cs typeface="Arial Unicode MS" panose="020B0604020202020204" pitchFamily="50" charset="-128"/>
              </a:rPr>
              <a:t>, 082001(2006).</a:t>
            </a:r>
            <a:endParaRPr lang="en-US" altLang="ja-JP" dirty="0">
              <a:latin typeface="+mj-lt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r>
              <a:rPr lang="ja-JP" altLang="ja-JP" dirty="0" bmk="">
                <a:latin typeface="+mj-lt"/>
                <a:cs typeface="Times New Roman" pitchFamily="18" charset="0"/>
              </a:rPr>
              <a:t>Tanimura: </a:t>
            </a:r>
            <a:r>
              <a:rPr lang="en-US" altLang="ja-JP" dirty="0" smtClean="0" bmk="">
                <a:latin typeface="+mj-lt"/>
                <a:cs typeface="Times New Roman" pitchFamily="18" charset="0"/>
              </a:rPr>
              <a:t>J. Chem. Phys .</a:t>
            </a:r>
            <a:r>
              <a:rPr lang="ja-JP" altLang="ja-JP" b="1" dirty="0" smtClean="0" bmk="">
                <a:latin typeface="+mj-lt"/>
                <a:cs typeface="Times New Roman" pitchFamily="18" charset="0"/>
              </a:rPr>
              <a:t>1</a:t>
            </a:r>
            <a:r>
              <a:rPr lang="en-US" altLang="ja-JP" b="1" dirty="0" smtClean="0" bmk="">
                <a:latin typeface="+mj-lt"/>
                <a:cs typeface="Times New Roman" pitchFamily="18" charset="0"/>
              </a:rPr>
              <a:t>41</a:t>
            </a:r>
            <a:r>
              <a:rPr lang="en-US" altLang="ja-JP" dirty="0" bmk="">
                <a:latin typeface="+mj-lt"/>
                <a:cs typeface="Times New Roman" pitchFamily="18" charset="0"/>
              </a:rPr>
              <a:t>, 044114</a:t>
            </a:r>
            <a:r>
              <a:rPr lang="ja-JP" altLang="ja-JP" dirty="0" bmk="">
                <a:latin typeface="+mj-lt"/>
                <a:cs typeface="Times New Roman" pitchFamily="18" charset="0"/>
              </a:rPr>
              <a:t> (</a:t>
            </a:r>
            <a:r>
              <a:rPr lang="en-US" altLang="ja-JP" dirty="0" bmk="">
                <a:latin typeface="+mj-lt"/>
                <a:cs typeface="Times New Roman" pitchFamily="18" charset="0"/>
              </a:rPr>
              <a:t>2014</a:t>
            </a:r>
            <a:r>
              <a:rPr lang="ja-JP" altLang="ja-JP" dirty="0" bmk="">
                <a:latin typeface="+mj-lt"/>
                <a:cs typeface="Times New Roman" pitchFamily="18" charset="0"/>
              </a:rPr>
              <a:t>). </a:t>
            </a:r>
            <a:endParaRPr lang="en-US" altLang="ja-JP" dirty="0" smtClean="0">
              <a:latin typeface="+mj-lt"/>
              <a:ea typeface="Arial Unicode MS" panose="020B0604020202020204" pitchFamily="50" charset="-128"/>
              <a:hlinkClick r:id="rId8"/>
            </a:endParaRPr>
          </a:p>
          <a:p>
            <a:r>
              <a:rPr lang="en-US" altLang="ja-JP" dirty="0">
                <a:latin typeface="+mj-lt"/>
              </a:rPr>
              <a:t>Tanimura, </a:t>
            </a:r>
            <a:r>
              <a:rPr lang="en-US" altLang="ja-JP" dirty="0" smtClean="0">
                <a:latin typeface="+mj-lt"/>
              </a:rPr>
              <a:t>J. Chem. Phys. </a:t>
            </a:r>
            <a:r>
              <a:rPr lang="en-US" altLang="ja-JP" b="1" dirty="0">
                <a:latin typeface="+mj-lt"/>
              </a:rPr>
              <a:t>142</a:t>
            </a:r>
            <a:r>
              <a:rPr lang="en-US" altLang="ja-JP" dirty="0">
                <a:latin typeface="+mj-lt"/>
              </a:rPr>
              <a:t>, 144110 (2015</a:t>
            </a:r>
            <a:r>
              <a:rPr lang="en-US" altLang="ja-JP" dirty="0" smtClean="0">
                <a:latin typeface="+mj-lt"/>
              </a:rPr>
              <a:t>).</a:t>
            </a:r>
            <a:endParaRPr lang="en-US" altLang="ja-JP" dirty="0" smtClean="0">
              <a:latin typeface="+mj-lt"/>
              <a:ea typeface="Arial Unicode MS" panose="020B0604020202020204" pitchFamily="50" charset="-128"/>
            </a:endParaRPr>
          </a:p>
        </p:txBody>
      </p:sp>
      <p:sp>
        <p:nvSpPr>
          <p:cNvPr id="19" name="正方形/長方形 18"/>
          <p:cNvSpPr/>
          <p:nvPr/>
        </p:nvSpPr>
        <p:spPr>
          <a:xfrm>
            <a:off x="1277291" y="4481493"/>
            <a:ext cx="635798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ja-JP" altLang="en-US" dirty="0">
              <a:ea typeface="Arial Unicode MS" panose="020B0604020202020204" pitchFamily="50" charset="-128"/>
            </a:endParaRPr>
          </a:p>
          <a:p>
            <a:endParaRPr lang="en-US" altLang="ja-JP" dirty="0" smtClean="0">
              <a:ea typeface="Arial Unicode MS" panose="020B0604020202020204" pitchFamily="50" charset="-128"/>
            </a:endParaRPr>
          </a:p>
        </p:txBody>
      </p:sp>
      <p:pic>
        <p:nvPicPr>
          <p:cNvPr id="20" name="Picture 2" descr="C:\sakurai\document\博士論文\公聴会\図\共鳴トンネルダイオード\Wigner分布関数\30.40\0.29V.png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583798" y="4778734"/>
            <a:ext cx="2423254" cy="1817441"/>
          </a:xfrm>
          <a:prstGeom prst="rect">
            <a:avLst/>
          </a:prstGeom>
          <a:noFill/>
        </p:spPr>
      </p:pic>
      <p:pic>
        <p:nvPicPr>
          <p:cNvPr id="12" name="Picture 9" descr="FMO-BChl1-1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1658" y="3760643"/>
            <a:ext cx="1287970" cy="12623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43864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4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94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94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94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0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ntr" presetSubtype="1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96" grpId="0"/>
      <p:bldP spid="10" grpId="0"/>
      <p:bldP spid="1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Fifth-order 2D Raman </a:t>
            </a:r>
            <a:endParaRPr lang="ja-JP" altLang="en-US" sz="40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7896" name="コンテンツ プレースホルダ 2"/>
          <p:cNvSpPr>
            <a:spLocks noGrp="1"/>
          </p:cNvSpPr>
          <p:nvPr>
            <p:ph idx="1"/>
          </p:nvPr>
        </p:nvSpPr>
        <p:spPr>
          <a:xfrm>
            <a:off x="407988" y="1436688"/>
            <a:ext cx="8229600" cy="4525962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800" smtClean="0">
                <a:latin typeface="Arial Unicode MS"/>
                <a:ea typeface="Arial Unicode MS"/>
                <a:cs typeface="Arial Unicode MS"/>
              </a:rPr>
              <a:t>Response function</a:t>
            </a:r>
            <a:endParaRPr lang="ja-JP" altLang="en-US" sz="2800" smtClean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7890" name="Object 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30176237"/>
              </p:ext>
            </p:extLst>
          </p:nvPr>
        </p:nvGraphicFramePr>
        <p:xfrm>
          <a:off x="1039813" y="2223639"/>
          <a:ext cx="5400675" cy="785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8" name="Equation" r:id="rId4" imgW="3365280" imgH="444240" progId="Equation.DSMT4">
                  <p:embed/>
                </p:oleObj>
              </mc:Choice>
              <mc:Fallback>
                <p:oleObj name="Equation" r:id="rId4" imgW="336528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39813" y="2223639"/>
                        <a:ext cx="5400675" cy="7858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897" name="正方形/長方形 15"/>
          <p:cNvSpPr>
            <a:spLocks noChangeArrowheads="1"/>
          </p:cNvSpPr>
          <p:nvPr/>
        </p:nvSpPr>
        <p:spPr bwMode="auto">
          <a:xfrm>
            <a:off x="3546475" y="1501775"/>
            <a:ext cx="348932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Calibri" pitchFamily="34" charset="0"/>
              </a:rPr>
              <a:t>(Tanimura &amp; </a:t>
            </a:r>
            <a:r>
              <a:rPr lang="en-US" altLang="ja-JP" dirty="0" err="1">
                <a:latin typeface="Calibri" pitchFamily="34" charset="0"/>
              </a:rPr>
              <a:t>Mukamel</a:t>
            </a:r>
            <a:r>
              <a:rPr lang="en-US" altLang="ja-JP" dirty="0">
                <a:latin typeface="Calibri" pitchFamily="34" charset="0"/>
              </a:rPr>
              <a:t>, </a:t>
            </a:r>
            <a:r>
              <a:rPr lang="de-DE" altLang="ja-JP" dirty="0">
                <a:latin typeface="Calibri" pitchFamily="34" charset="0"/>
                <a:hlinkClick r:id="rId6"/>
              </a:rPr>
              <a:t>JCP(1993)</a:t>
            </a:r>
            <a:r>
              <a:rPr lang="en-US" altLang="ja-JP" dirty="0">
                <a:solidFill>
                  <a:srgbClr val="0000CC"/>
                </a:solidFill>
                <a:latin typeface="Calibri" pitchFamily="34" charset="0"/>
              </a:rPr>
              <a:t>)</a:t>
            </a:r>
            <a:endParaRPr lang="ja-JP" altLang="en-US" dirty="0">
              <a:latin typeface="Calibri" pitchFamily="34" charset="0"/>
            </a:endParaRPr>
          </a:p>
        </p:txBody>
      </p:sp>
      <p:graphicFrame>
        <p:nvGraphicFramePr>
          <p:cNvPr id="37891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14176373"/>
              </p:ext>
            </p:extLst>
          </p:nvPr>
        </p:nvGraphicFramePr>
        <p:xfrm>
          <a:off x="1323525" y="4133402"/>
          <a:ext cx="2330450" cy="1997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9" name="描画 " r:id="rId7" imgW="3200400" imgH="2743200" progId="">
                  <p:embed/>
                </p:oleObj>
              </mc:Choice>
              <mc:Fallback>
                <p:oleObj name="描画 " r:id="rId7" imgW="3200400" imgH="274320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23525" y="4133402"/>
                        <a:ext cx="2330450" cy="1997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ext Box 12"/>
          <p:cNvSpPr txBox="1">
            <a:spLocks noChangeArrowheads="1"/>
          </p:cNvSpPr>
          <p:nvPr/>
        </p:nvSpPr>
        <p:spPr bwMode="auto">
          <a:xfrm>
            <a:off x="1947412" y="4955727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" name="Text Box 12"/>
          <p:cNvSpPr txBox="1">
            <a:spLocks noChangeArrowheads="1"/>
          </p:cNvSpPr>
          <p:nvPr/>
        </p:nvSpPr>
        <p:spPr bwMode="auto">
          <a:xfrm>
            <a:off x="2715762" y="4941439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37892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7590011"/>
              </p:ext>
            </p:extLst>
          </p:nvPr>
        </p:nvGraphicFramePr>
        <p:xfrm>
          <a:off x="2339525" y="3928614"/>
          <a:ext cx="4064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40" name="Equation" r:id="rId9" imgW="406080" imgH="380880" progId="Equation.DSMT4">
                  <p:embed/>
                </p:oleObj>
              </mc:Choice>
              <mc:Fallback>
                <p:oleObj name="Equation" r:id="rId9" imgW="4060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9525" y="3928614"/>
                        <a:ext cx="4064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893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81289462"/>
              </p:ext>
            </p:extLst>
          </p:nvPr>
        </p:nvGraphicFramePr>
        <p:xfrm>
          <a:off x="3147562" y="3930202"/>
          <a:ext cx="4064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41" name="Equation" r:id="rId11" imgW="406080" imgH="380880" progId="Equation.DSMT4">
                  <p:embed/>
                </p:oleObj>
              </mc:Choice>
              <mc:Fallback>
                <p:oleObj name="Equation" r:id="rId11" imgW="4060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7562" y="3930202"/>
                        <a:ext cx="4064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894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99493524"/>
              </p:ext>
            </p:extLst>
          </p:nvPr>
        </p:nvGraphicFramePr>
        <p:xfrm>
          <a:off x="1499737" y="3930202"/>
          <a:ext cx="393700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42" name="Equation" r:id="rId13" imgW="393480" imgH="406080" progId="Equation.DSMT4">
                  <p:embed/>
                </p:oleObj>
              </mc:Choice>
              <mc:Fallback>
                <p:oleObj name="Equation" r:id="rId13" imgW="39348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99737" y="3930202"/>
                        <a:ext cx="393700" cy="40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900" name="Rectangle 9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37901" name="Group 7739"/>
          <p:cNvGrpSpPr>
            <a:grpSpLocks/>
          </p:cNvGrpSpPr>
          <p:nvPr/>
        </p:nvGrpSpPr>
        <p:grpSpPr bwMode="auto">
          <a:xfrm>
            <a:off x="4427538" y="3630613"/>
            <a:ext cx="3113087" cy="2259012"/>
            <a:chOff x="2984" y="1066"/>
            <a:chExt cx="2566" cy="1281"/>
          </a:xfrm>
        </p:grpSpPr>
        <p:grpSp>
          <p:nvGrpSpPr>
            <p:cNvPr id="37905" name="Group 410"/>
            <p:cNvGrpSpPr>
              <a:grpSpLocks/>
            </p:cNvGrpSpPr>
            <p:nvPr/>
          </p:nvGrpSpPr>
          <p:grpSpPr bwMode="auto">
            <a:xfrm>
              <a:off x="5265" y="1480"/>
              <a:ext cx="102" cy="124"/>
              <a:chOff x="5265" y="1480"/>
              <a:chExt cx="102" cy="124"/>
            </a:xfrm>
          </p:grpSpPr>
          <p:sp>
            <p:nvSpPr>
              <p:cNvPr id="1391008" name="Rectangle 210"/>
              <p:cNvSpPr>
                <a:spLocks noChangeArrowheads="1"/>
              </p:cNvSpPr>
              <p:nvPr/>
            </p:nvSpPr>
            <p:spPr bwMode="auto">
              <a:xfrm>
                <a:off x="5265" y="1603"/>
                <a:ext cx="102" cy="1"/>
              </a:xfrm>
              <a:prstGeom prst="rect">
                <a:avLst/>
              </a:prstGeom>
              <a:solidFill>
                <a:srgbClr val="0092C5"/>
              </a:solidFill>
              <a:ln w="0">
                <a:solidFill>
                  <a:srgbClr val="0092C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9" name="Rectangle 211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3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0" name="Rectangle 212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3C4"/>
              </a:solidFill>
              <a:ln w="0">
                <a:solidFill>
                  <a:srgbClr val="0093C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1" name="Rectangle 213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4C3"/>
              </a:solidFill>
              <a:ln w="0">
                <a:solidFill>
                  <a:srgbClr val="0094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2" name="Rectangle 214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5C3"/>
              </a:solidFill>
              <a:ln w="0">
                <a:solidFill>
                  <a:srgbClr val="0095C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3" name="Rectangle 215"/>
              <p:cNvSpPr>
                <a:spLocks noChangeArrowheads="1"/>
              </p:cNvSpPr>
              <p:nvPr/>
            </p:nvSpPr>
            <p:spPr bwMode="auto">
              <a:xfrm>
                <a:off x="5265" y="1600"/>
                <a:ext cx="102" cy="1"/>
              </a:xfrm>
              <a:prstGeom prst="rect">
                <a:avLst/>
              </a:prstGeom>
              <a:solidFill>
                <a:srgbClr val="0095C2"/>
              </a:solidFill>
              <a:ln w="0">
                <a:solidFill>
                  <a:srgbClr val="0095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4" name="Rectangle 216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3"/>
              </a:xfrm>
              <a:prstGeom prst="rect">
                <a:avLst/>
              </a:prstGeom>
              <a:solidFill>
                <a:srgbClr val="0096C2"/>
              </a:solidFill>
              <a:ln w="0">
                <a:solidFill>
                  <a:srgbClr val="0096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5" name="Rectangle 217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6" name="Rectangle 218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7C1"/>
              </a:solidFill>
              <a:ln w="0">
                <a:solidFill>
                  <a:srgbClr val="0097C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7" name="Rectangle 219"/>
              <p:cNvSpPr>
                <a:spLocks noChangeArrowheads="1"/>
              </p:cNvSpPr>
              <p:nvPr/>
            </p:nvSpPr>
            <p:spPr bwMode="auto">
              <a:xfrm>
                <a:off x="5265" y="1597"/>
                <a:ext cx="102" cy="1"/>
              </a:xfrm>
              <a:prstGeom prst="rect">
                <a:avLst/>
              </a:prstGeom>
              <a:solidFill>
                <a:srgbClr val="0098C0"/>
              </a:solidFill>
              <a:ln w="0">
                <a:solidFill>
                  <a:srgbClr val="0098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8" name="Rectangle 220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3"/>
              </a:xfrm>
              <a:prstGeom prst="rect">
                <a:avLst/>
              </a:prstGeom>
              <a:solidFill>
                <a:srgbClr val="0099C0"/>
              </a:solidFill>
              <a:ln w="0">
                <a:solidFill>
                  <a:srgbClr val="0099C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19" name="Rectangle 221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9BF"/>
              </a:solidFill>
              <a:ln w="0">
                <a:solidFill>
                  <a:srgbClr val="0099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0" name="Rectangle 222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ABF"/>
              </a:solidFill>
              <a:ln w="0">
                <a:solidFill>
                  <a:srgbClr val="009A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1" name="Rectangle 223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ABE"/>
              </a:solidFill>
              <a:ln w="0">
                <a:solidFill>
                  <a:srgbClr val="009A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2" name="Rectangle 224"/>
              <p:cNvSpPr>
                <a:spLocks noChangeArrowheads="1"/>
              </p:cNvSpPr>
              <p:nvPr/>
            </p:nvSpPr>
            <p:spPr bwMode="auto">
              <a:xfrm>
                <a:off x="5265" y="1594"/>
                <a:ext cx="102" cy="1"/>
              </a:xfrm>
              <a:prstGeom prst="rect">
                <a:avLst/>
              </a:prstGeom>
              <a:solidFill>
                <a:srgbClr val="009BBE"/>
              </a:solidFill>
              <a:ln w="0">
                <a:solidFill>
                  <a:srgbClr val="009BB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3" name="Rectangle 225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3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4" name="Rectangle 226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5" name="Rectangle 227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DBC"/>
              </a:solidFill>
              <a:ln w="0">
                <a:solidFill>
                  <a:srgbClr val="009D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6" name="Rectangle 228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EBC"/>
              </a:solidFill>
              <a:ln w="0">
                <a:solidFill>
                  <a:srgbClr val="009E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7" name="Rectangle 229"/>
              <p:cNvSpPr>
                <a:spLocks noChangeArrowheads="1"/>
              </p:cNvSpPr>
              <p:nvPr/>
            </p:nvSpPr>
            <p:spPr bwMode="auto">
              <a:xfrm>
                <a:off x="5265" y="1591"/>
                <a:ext cx="102" cy="1"/>
              </a:xfrm>
              <a:prstGeom prst="rect">
                <a:avLst/>
              </a:prstGeom>
              <a:solidFill>
                <a:srgbClr val="009EBB"/>
              </a:solidFill>
              <a:ln w="0">
                <a:solidFill>
                  <a:srgbClr val="009E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8" name="Rectangle 230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3"/>
              </a:xfrm>
              <a:prstGeom prst="rect">
                <a:avLst/>
              </a:prstGeom>
              <a:solidFill>
                <a:srgbClr val="009FBB"/>
              </a:solidFill>
              <a:ln w="0">
                <a:solidFill>
                  <a:srgbClr val="009FB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29" name="Rectangle 231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9FBA"/>
              </a:solidFill>
              <a:ln w="0">
                <a:solidFill>
                  <a:srgbClr val="009F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0" name="Rectangle 232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A0BA"/>
              </a:solidFill>
              <a:ln w="0">
                <a:solidFill>
                  <a:srgbClr val="00A0B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1" name="Rectangle 233"/>
              <p:cNvSpPr>
                <a:spLocks noChangeArrowheads="1"/>
              </p:cNvSpPr>
              <p:nvPr/>
            </p:nvSpPr>
            <p:spPr bwMode="auto">
              <a:xfrm>
                <a:off x="5265" y="1588"/>
                <a:ext cx="102" cy="1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2" name="Rectangle 234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3"/>
              </a:xfrm>
              <a:prstGeom prst="rect">
                <a:avLst/>
              </a:prstGeom>
              <a:solidFill>
                <a:srgbClr val="00A1B9"/>
              </a:solidFill>
              <a:ln w="0">
                <a:solidFill>
                  <a:srgbClr val="00A1B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3" name="Rectangle 235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4" name="Rectangle 236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2B8"/>
              </a:solidFill>
              <a:ln w="0">
                <a:solidFill>
                  <a:srgbClr val="00A2B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5" name="Rectangle 237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3B7"/>
              </a:solidFill>
              <a:ln w="0">
                <a:solidFill>
                  <a:srgbClr val="00A3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6" name="Rectangle 238"/>
              <p:cNvSpPr>
                <a:spLocks noChangeArrowheads="1"/>
              </p:cNvSpPr>
              <p:nvPr/>
            </p:nvSpPr>
            <p:spPr bwMode="auto">
              <a:xfrm>
                <a:off x="5265" y="1585"/>
                <a:ext cx="102" cy="1"/>
              </a:xfrm>
              <a:prstGeom prst="rect">
                <a:avLst/>
              </a:prstGeom>
              <a:solidFill>
                <a:srgbClr val="00A4B7"/>
              </a:solidFill>
              <a:ln w="0">
                <a:solidFill>
                  <a:srgbClr val="00A4B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7" name="Rectangle 239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2"/>
              </a:xfrm>
              <a:prstGeom prst="rect">
                <a:avLst/>
              </a:prstGeom>
              <a:solidFill>
                <a:srgbClr val="00A4B6"/>
              </a:solidFill>
              <a:ln w="0">
                <a:solidFill>
                  <a:srgbClr val="00A4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8" name="Rectangle 240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5B6"/>
              </a:solidFill>
              <a:ln w="0">
                <a:solidFill>
                  <a:srgbClr val="00A5B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39" name="Rectangle 241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5B5"/>
              </a:solidFill>
              <a:ln w="0">
                <a:solidFill>
                  <a:srgbClr val="00A5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0" name="Rectangle 242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6B5"/>
              </a:solidFill>
              <a:ln w="0">
                <a:solidFill>
                  <a:srgbClr val="00A6B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1" name="Rectangle 243"/>
              <p:cNvSpPr>
                <a:spLocks noChangeArrowheads="1"/>
              </p:cNvSpPr>
              <p:nvPr/>
            </p:nvSpPr>
            <p:spPr bwMode="auto">
              <a:xfrm>
                <a:off x="5265" y="1583"/>
                <a:ext cx="102" cy="1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2" name="Rectangle 244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3"/>
              </a:xfrm>
              <a:prstGeom prst="rect">
                <a:avLst/>
              </a:prstGeom>
              <a:solidFill>
                <a:srgbClr val="00A7B4"/>
              </a:solidFill>
              <a:ln w="0">
                <a:solidFill>
                  <a:srgbClr val="00A7B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3" name="Rectangle 245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4" name="Rectangle 246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8B3"/>
              </a:solidFill>
              <a:ln w="0">
                <a:solidFill>
                  <a:srgbClr val="00A8B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5" name="Rectangle 247"/>
              <p:cNvSpPr>
                <a:spLocks noChangeArrowheads="1"/>
              </p:cNvSpPr>
              <p:nvPr/>
            </p:nvSpPr>
            <p:spPr bwMode="auto">
              <a:xfrm>
                <a:off x="5265" y="1580"/>
                <a:ext cx="102" cy="1"/>
              </a:xfrm>
              <a:prstGeom prst="rect">
                <a:avLst/>
              </a:prstGeom>
              <a:solidFill>
                <a:srgbClr val="00A9B2"/>
              </a:solidFill>
              <a:ln w="0">
                <a:solidFill>
                  <a:srgbClr val="00A9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6" name="Rectangle 248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3"/>
              </a:xfrm>
              <a:prstGeom prst="rect">
                <a:avLst/>
              </a:prstGeom>
              <a:solidFill>
                <a:srgbClr val="00AAB2"/>
              </a:solidFill>
              <a:ln w="0">
                <a:solidFill>
                  <a:srgbClr val="00AAB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7" name="Rectangle 249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AB1"/>
              </a:solidFill>
              <a:ln w="0">
                <a:solidFill>
                  <a:srgbClr val="00AA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8" name="Rectangle 250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BB1"/>
              </a:solidFill>
              <a:ln w="0">
                <a:solidFill>
                  <a:srgbClr val="00ABB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49" name="Rectangle 251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BB0"/>
              </a:solidFill>
              <a:ln w="0">
                <a:solidFill>
                  <a:srgbClr val="00AB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0" name="Rectangle 252"/>
              <p:cNvSpPr>
                <a:spLocks noChangeArrowheads="1"/>
              </p:cNvSpPr>
              <p:nvPr/>
            </p:nvSpPr>
            <p:spPr bwMode="auto">
              <a:xfrm>
                <a:off x="5265" y="1577"/>
                <a:ext cx="102" cy="1"/>
              </a:xfrm>
              <a:prstGeom prst="rect">
                <a:avLst/>
              </a:prstGeom>
              <a:solidFill>
                <a:srgbClr val="00ACB0"/>
              </a:solidFill>
              <a:ln w="0">
                <a:solidFill>
                  <a:srgbClr val="00ACB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1" name="Rectangle 253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3"/>
              </a:xfrm>
              <a:prstGeom prst="rect">
                <a:avLst/>
              </a:prstGeom>
              <a:solidFill>
                <a:srgbClr val="00ACAF"/>
              </a:solidFill>
              <a:ln w="0">
                <a:solidFill>
                  <a:srgbClr val="00AC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2" name="Rectangle 254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DAF"/>
              </a:solidFill>
              <a:ln w="0">
                <a:solidFill>
                  <a:srgbClr val="00ADA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3" name="Rectangle 255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4" name="Rectangle 256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EAE"/>
              </a:solidFill>
              <a:ln w="0">
                <a:solidFill>
                  <a:srgbClr val="00AEA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5" name="Rectangle 257"/>
              <p:cNvSpPr>
                <a:spLocks noChangeArrowheads="1"/>
              </p:cNvSpPr>
              <p:nvPr/>
            </p:nvSpPr>
            <p:spPr bwMode="auto">
              <a:xfrm>
                <a:off x="5265" y="1574"/>
                <a:ext cx="102" cy="1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6" name="Rectangle 258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3"/>
              </a:xfrm>
              <a:prstGeom prst="rect">
                <a:avLst/>
              </a:prstGeom>
              <a:solidFill>
                <a:srgbClr val="00AFAD"/>
              </a:solidFill>
              <a:ln w="0">
                <a:solidFill>
                  <a:srgbClr val="00AFA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7" name="Rectangle 259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8" name="Rectangle 260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0AC"/>
              </a:solidFill>
              <a:ln w="0">
                <a:solidFill>
                  <a:srgbClr val="00B0A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59" name="Rectangle 261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1AB"/>
              </a:solidFill>
              <a:ln w="0">
                <a:solidFill>
                  <a:srgbClr val="00B1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0" name="Rectangle 262"/>
              <p:cNvSpPr>
                <a:spLocks noChangeArrowheads="1"/>
              </p:cNvSpPr>
              <p:nvPr/>
            </p:nvSpPr>
            <p:spPr bwMode="auto">
              <a:xfrm>
                <a:off x="5265" y="1571"/>
                <a:ext cx="102" cy="1"/>
              </a:xfrm>
              <a:prstGeom prst="rect">
                <a:avLst/>
              </a:prstGeom>
              <a:solidFill>
                <a:srgbClr val="00B2AB"/>
              </a:solidFill>
              <a:ln w="0">
                <a:solidFill>
                  <a:srgbClr val="00B2A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1" name="Rectangle 263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3"/>
              </a:xfrm>
              <a:prstGeom prst="rect">
                <a:avLst/>
              </a:prstGeom>
              <a:solidFill>
                <a:srgbClr val="00B2AA"/>
              </a:solidFill>
              <a:ln w="0">
                <a:solidFill>
                  <a:srgbClr val="00B2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2" name="Rectangle 264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3AA"/>
              </a:solidFill>
              <a:ln w="0">
                <a:solidFill>
                  <a:srgbClr val="00B3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3" name="Rectangle 265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3A9"/>
              </a:solidFill>
              <a:ln w="0">
                <a:solidFill>
                  <a:srgbClr val="00B3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4" name="Rectangle 266"/>
              <p:cNvSpPr>
                <a:spLocks noChangeArrowheads="1"/>
              </p:cNvSpPr>
              <p:nvPr/>
            </p:nvSpPr>
            <p:spPr bwMode="auto">
              <a:xfrm>
                <a:off x="5265" y="1568"/>
                <a:ext cx="102" cy="1"/>
              </a:xfrm>
              <a:prstGeom prst="rect">
                <a:avLst/>
              </a:prstGeom>
              <a:solidFill>
                <a:srgbClr val="00B4A9"/>
              </a:solidFill>
              <a:ln w="0">
                <a:solidFill>
                  <a:srgbClr val="00B4A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5" name="Rectangle 267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3"/>
              </a:xfrm>
              <a:prstGeom prst="rect">
                <a:avLst/>
              </a:prstGeom>
              <a:solidFill>
                <a:srgbClr val="00B4A8"/>
              </a:solidFill>
              <a:ln w="0">
                <a:solidFill>
                  <a:srgbClr val="00B4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6" name="Rectangle 268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5A8"/>
              </a:solidFill>
              <a:ln w="0">
                <a:solidFill>
                  <a:srgbClr val="00B5A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7" name="Rectangle 269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5A7"/>
              </a:solidFill>
              <a:ln w="0">
                <a:solidFill>
                  <a:srgbClr val="00B5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8" name="Rectangle 270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6A7"/>
              </a:solidFill>
              <a:ln w="0">
                <a:solidFill>
                  <a:srgbClr val="00B6A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69" name="Rectangle 271"/>
              <p:cNvSpPr>
                <a:spLocks noChangeArrowheads="1"/>
              </p:cNvSpPr>
              <p:nvPr/>
            </p:nvSpPr>
            <p:spPr bwMode="auto">
              <a:xfrm>
                <a:off x="5265" y="1565"/>
                <a:ext cx="102" cy="1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0" name="Rectangle 272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2"/>
              </a:xfrm>
              <a:prstGeom prst="rect">
                <a:avLst/>
              </a:prstGeom>
              <a:solidFill>
                <a:srgbClr val="00B7A6"/>
              </a:solidFill>
              <a:ln w="0">
                <a:solidFill>
                  <a:srgbClr val="00B7A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1" name="Rectangle 273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2" name="Rectangle 274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8A5"/>
              </a:solidFill>
              <a:ln w="0">
                <a:solidFill>
                  <a:srgbClr val="00B8A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3" name="Rectangle 275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4" name="Rectangle 276"/>
              <p:cNvSpPr>
                <a:spLocks noChangeArrowheads="1"/>
              </p:cNvSpPr>
              <p:nvPr/>
            </p:nvSpPr>
            <p:spPr bwMode="auto">
              <a:xfrm>
                <a:off x="5265" y="1563"/>
                <a:ext cx="102" cy="1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5" name="Rectangle 277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3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6" name="Rectangle 278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AA3"/>
              </a:solidFill>
              <a:ln w="0">
                <a:solidFill>
                  <a:srgbClr val="00BAA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7" name="Rectangle 279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8" name="Rectangle 280"/>
              <p:cNvSpPr>
                <a:spLocks noChangeArrowheads="1"/>
              </p:cNvSpPr>
              <p:nvPr/>
            </p:nvSpPr>
            <p:spPr bwMode="auto">
              <a:xfrm>
                <a:off x="5265" y="1560"/>
                <a:ext cx="102" cy="1"/>
              </a:xfrm>
              <a:prstGeom prst="rect">
                <a:avLst/>
              </a:prstGeom>
              <a:solidFill>
                <a:srgbClr val="00BBA2"/>
              </a:solidFill>
              <a:ln w="0">
                <a:solidFill>
                  <a:srgbClr val="00BBA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79" name="Rectangle 281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3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0" name="Rectangle 282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1" name="Rectangle 283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2" name="Rectangle 284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DA0"/>
              </a:solidFill>
              <a:ln w="0">
                <a:solidFill>
                  <a:srgbClr val="00BDA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3" name="Rectangle 285"/>
              <p:cNvSpPr>
                <a:spLocks noChangeArrowheads="1"/>
              </p:cNvSpPr>
              <p:nvPr/>
            </p:nvSpPr>
            <p:spPr bwMode="auto">
              <a:xfrm>
                <a:off x="5265" y="1557"/>
                <a:ext cx="102" cy="1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4" name="Rectangle 286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3"/>
              </a:xfrm>
              <a:prstGeom prst="rect">
                <a:avLst/>
              </a:prstGeom>
              <a:solidFill>
                <a:srgbClr val="00BF9F"/>
              </a:solidFill>
              <a:ln w="0">
                <a:solidFill>
                  <a:srgbClr val="00BF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5" name="Rectangle 287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BF9E"/>
              </a:solidFill>
              <a:ln w="0">
                <a:solidFill>
                  <a:srgbClr val="00BF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6" name="Rectangle 288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09E"/>
              </a:solidFill>
              <a:ln w="0">
                <a:solidFill>
                  <a:srgbClr val="00C09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7" name="Rectangle 289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09D"/>
              </a:solidFill>
              <a:ln w="0">
                <a:solidFill>
                  <a:srgbClr val="00C0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8" name="Rectangle 290"/>
              <p:cNvSpPr>
                <a:spLocks noChangeArrowheads="1"/>
              </p:cNvSpPr>
              <p:nvPr/>
            </p:nvSpPr>
            <p:spPr bwMode="auto">
              <a:xfrm>
                <a:off x="5265" y="1554"/>
                <a:ext cx="102" cy="1"/>
              </a:xfrm>
              <a:prstGeom prst="rect">
                <a:avLst/>
              </a:prstGeom>
              <a:solidFill>
                <a:srgbClr val="00C19D"/>
              </a:solidFill>
              <a:ln w="0">
                <a:solidFill>
                  <a:srgbClr val="00C1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89" name="Rectangle 291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3"/>
              </a:xfrm>
              <a:prstGeom prst="rect">
                <a:avLst/>
              </a:prstGeom>
              <a:solidFill>
                <a:srgbClr val="00C19C"/>
              </a:solidFill>
              <a:ln w="0">
                <a:solidFill>
                  <a:srgbClr val="00C1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0" name="Rectangle 292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29C"/>
              </a:solidFill>
              <a:ln w="0">
                <a:solidFill>
                  <a:srgbClr val="00C29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1" name="Rectangle 293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29B"/>
              </a:solidFill>
              <a:ln w="0">
                <a:solidFill>
                  <a:srgbClr val="00C2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2" name="Rectangle 294"/>
              <p:cNvSpPr>
                <a:spLocks noChangeArrowheads="1"/>
              </p:cNvSpPr>
              <p:nvPr/>
            </p:nvSpPr>
            <p:spPr bwMode="auto">
              <a:xfrm>
                <a:off x="5265" y="1551"/>
                <a:ext cx="102" cy="1"/>
              </a:xfrm>
              <a:prstGeom prst="rect">
                <a:avLst/>
              </a:prstGeom>
              <a:solidFill>
                <a:srgbClr val="00C39B"/>
              </a:solidFill>
              <a:ln w="0">
                <a:solidFill>
                  <a:srgbClr val="00C39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3" name="Rectangle 295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3"/>
              </a:xfrm>
              <a:prstGeom prst="rect">
                <a:avLst/>
              </a:prstGeom>
              <a:solidFill>
                <a:srgbClr val="00C39A"/>
              </a:solidFill>
              <a:ln w="0">
                <a:solidFill>
                  <a:srgbClr val="00C3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4" name="Rectangle 296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49A"/>
              </a:solidFill>
              <a:ln w="0">
                <a:solidFill>
                  <a:srgbClr val="00C49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5" name="Rectangle 297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499"/>
              </a:solidFill>
              <a:ln w="0">
                <a:solidFill>
                  <a:srgbClr val="00C4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6" name="Rectangle 298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599"/>
              </a:solidFill>
              <a:ln w="0">
                <a:solidFill>
                  <a:srgbClr val="00C59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7" name="Rectangle 299"/>
              <p:cNvSpPr>
                <a:spLocks noChangeArrowheads="1"/>
              </p:cNvSpPr>
              <p:nvPr/>
            </p:nvSpPr>
            <p:spPr bwMode="auto">
              <a:xfrm>
                <a:off x="5265" y="1548"/>
                <a:ext cx="102" cy="1"/>
              </a:xfrm>
              <a:prstGeom prst="rect">
                <a:avLst/>
              </a:prstGeom>
              <a:solidFill>
                <a:srgbClr val="00C598"/>
              </a:solidFill>
              <a:ln w="0">
                <a:solidFill>
                  <a:srgbClr val="00C5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8" name="Rectangle 300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3"/>
              </a:xfrm>
              <a:prstGeom prst="rect">
                <a:avLst/>
              </a:prstGeom>
              <a:solidFill>
                <a:srgbClr val="00C698"/>
              </a:solidFill>
              <a:ln w="0">
                <a:solidFill>
                  <a:srgbClr val="00C69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99" name="Rectangle 301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697"/>
              </a:solidFill>
              <a:ln w="0">
                <a:solidFill>
                  <a:srgbClr val="00C6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0" name="Rectangle 302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797"/>
              </a:solidFill>
              <a:ln w="0">
                <a:solidFill>
                  <a:srgbClr val="00C79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1" name="Rectangle 303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796"/>
              </a:solidFill>
              <a:ln w="0">
                <a:solidFill>
                  <a:srgbClr val="00C7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2" name="Rectangle 304"/>
              <p:cNvSpPr>
                <a:spLocks noChangeArrowheads="1"/>
              </p:cNvSpPr>
              <p:nvPr/>
            </p:nvSpPr>
            <p:spPr bwMode="auto">
              <a:xfrm>
                <a:off x="5265" y="1545"/>
                <a:ext cx="102" cy="1"/>
              </a:xfrm>
              <a:prstGeom prst="rect">
                <a:avLst/>
              </a:prstGeom>
              <a:solidFill>
                <a:srgbClr val="00C896"/>
              </a:solidFill>
              <a:ln w="0">
                <a:solidFill>
                  <a:srgbClr val="00C89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3" name="Rectangle 305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2"/>
              </a:xfrm>
              <a:prstGeom prst="rect">
                <a:avLst/>
              </a:prstGeom>
              <a:solidFill>
                <a:srgbClr val="00C895"/>
              </a:solidFill>
              <a:ln w="0">
                <a:solidFill>
                  <a:srgbClr val="00C8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4" name="Rectangle 306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995"/>
              </a:solidFill>
              <a:ln w="0">
                <a:solidFill>
                  <a:srgbClr val="00C99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5" name="Rectangle 307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994"/>
              </a:solidFill>
              <a:ln w="0">
                <a:solidFill>
                  <a:srgbClr val="00C9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6" name="Rectangle 308"/>
              <p:cNvSpPr>
                <a:spLocks noChangeArrowheads="1"/>
              </p:cNvSpPr>
              <p:nvPr/>
            </p:nvSpPr>
            <p:spPr bwMode="auto">
              <a:xfrm>
                <a:off x="5265" y="1543"/>
                <a:ext cx="102" cy="1"/>
              </a:xfrm>
              <a:prstGeom prst="rect">
                <a:avLst/>
              </a:prstGeom>
              <a:solidFill>
                <a:srgbClr val="00CA94"/>
              </a:solidFill>
              <a:ln w="0">
                <a:solidFill>
                  <a:srgbClr val="00CA9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7" name="Rectangle 309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3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8" name="Rectangle 310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A93"/>
              </a:solidFill>
              <a:ln w="0">
                <a:solidFill>
                  <a:srgbClr val="00CA9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09" name="Rectangle 311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0" name="Rectangle 312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B92"/>
              </a:solidFill>
              <a:ln w="0">
                <a:solidFill>
                  <a:srgbClr val="00CB9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1" name="Rectangle 313"/>
              <p:cNvSpPr>
                <a:spLocks noChangeArrowheads="1"/>
              </p:cNvSpPr>
              <p:nvPr/>
            </p:nvSpPr>
            <p:spPr bwMode="auto">
              <a:xfrm>
                <a:off x="5265" y="1540"/>
                <a:ext cx="102" cy="1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2" name="Rectangle 314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3"/>
              </a:xfrm>
              <a:prstGeom prst="rect">
                <a:avLst/>
              </a:prstGeom>
              <a:solidFill>
                <a:srgbClr val="00CC91"/>
              </a:solidFill>
              <a:ln w="0">
                <a:solidFill>
                  <a:srgbClr val="00CC9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3" name="Rectangle 315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4" name="Rectangle 316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5" name="Rectangle 317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6" name="Rectangle 318"/>
              <p:cNvSpPr>
                <a:spLocks noChangeArrowheads="1"/>
              </p:cNvSpPr>
              <p:nvPr/>
            </p:nvSpPr>
            <p:spPr bwMode="auto">
              <a:xfrm>
                <a:off x="5265" y="1537"/>
                <a:ext cx="102" cy="1"/>
              </a:xfrm>
              <a:prstGeom prst="rect">
                <a:avLst/>
              </a:prstGeom>
              <a:solidFill>
                <a:srgbClr val="00CE8F"/>
              </a:solidFill>
              <a:ln w="0">
                <a:solidFill>
                  <a:srgbClr val="00CE8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7" name="Rectangle 319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3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8" name="Rectangle 320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CF8E"/>
              </a:solidFill>
              <a:ln w="0">
                <a:solidFill>
                  <a:srgbClr val="00CF8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19" name="Rectangle 321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0" name="Rectangle 322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1" name="Rectangle 323"/>
              <p:cNvSpPr>
                <a:spLocks noChangeArrowheads="1"/>
              </p:cNvSpPr>
              <p:nvPr/>
            </p:nvSpPr>
            <p:spPr bwMode="auto">
              <a:xfrm>
                <a:off x="5265" y="1534"/>
                <a:ext cx="102" cy="1"/>
              </a:xfrm>
              <a:prstGeom prst="rect">
                <a:avLst/>
              </a:prstGeom>
              <a:solidFill>
                <a:srgbClr val="00D08C"/>
              </a:solidFill>
              <a:ln w="0">
                <a:solidFill>
                  <a:srgbClr val="00D0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2" name="Rectangle 324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3"/>
              </a:xfrm>
              <a:prstGeom prst="rect">
                <a:avLst/>
              </a:prstGeom>
              <a:solidFill>
                <a:srgbClr val="00D18C"/>
              </a:solidFill>
              <a:ln w="0">
                <a:solidFill>
                  <a:srgbClr val="00D18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3" name="Rectangle 325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18B"/>
              </a:solidFill>
              <a:ln w="0">
                <a:solidFill>
                  <a:srgbClr val="00D1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4" name="Rectangle 326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28B"/>
              </a:solidFill>
              <a:ln w="0">
                <a:solidFill>
                  <a:srgbClr val="00D28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5" name="Rectangle 327"/>
              <p:cNvSpPr>
                <a:spLocks noChangeArrowheads="1"/>
              </p:cNvSpPr>
              <p:nvPr/>
            </p:nvSpPr>
            <p:spPr bwMode="auto">
              <a:xfrm>
                <a:off x="5265" y="1531"/>
                <a:ext cx="102" cy="1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6" name="Rectangle 328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3"/>
              </a:xfrm>
              <a:prstGeom prst="rect">
                <a:avLst/>
              </a:prstGeom>
              <a:solidFill>
                <a:srgbClr val="00D38A"/>
              </a:solidFill>
              <a:ln w="0">
                <a:solidFill>
                  <a:srgbClr val="00D3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7" name="Rectangle 329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389"/>
              </a:solidFill>
              <a:ln w="0">
                <a:solidFill>
                  <a:srgbClr val="00D3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8" name="Rectangle 330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9"/>
              </a:solidFill>
              <a:ln w="0">
                <a:solidFill>
                  <a:srgbClr val="00D4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29" name="Rectangle 331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0" name="Rectangle 332"/>
              <p:cNvSpPr>
                <a:spLocks noChangeArrowheads="1"/>
              </p:cNvSpPr>
              <p:nvPr/>
            </p:nvSpPr>
            <p:spPr bwMode="auto">
              <a:xfrm>
                <a:off x="5265" y="1528"/>
                <a:ext cx="102" cy="1"/>
              </a:xfrm>
              <a:prstGeom prst="rect">
                <a:avLst/>
              </a:prstGeom>
              <a:solidFill>
                <a:srgbClr val="00D488"/>
              </a:solidFill>
              <a:ln w="0">
                <a:solidFill>
                  <a:srgbClr val="00D48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1" name="Rectangle 333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3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2" name="Rectangle 334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587"/>
              </a:solidFill>
              <a:ln w="0">
                <a:solidFill>
                  <a:srgbClr val="00D58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3" name="Rectangle 335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4" name="Rectangle 336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5" name="Rectangle 337"/>
              <p:cNvSpPr>
                <a:spLocks noChangeArrowheads="1"/>
              </p:cNvSpPr>
              <p:nvPr/>
            </p:nvSpPr>
            <p:spPr bwMode="auto">
              <a:xfrm>
                <a:off x="5265" y="1525"/>
                <a:ext cx="102" cy="1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6" name="Rectangle 338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2"/>
              </a:xfrm>
              <a:prstGeom prst="rect">
                <a:avLst/>
              </a:prstGeom>
              <a:solidFill>
                <a:srgbClr val="00D785"/>
              </a:solidFill>
              <a:ln w="0">
                <a:solidFill>
                  <a:srgbClr val="00D78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7" name="Rectangle 339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784"/>
              </a:solidFill>
              <a:ln w="0">
                <a:solidFill>
                  <a:srgbClr val="00D7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8" name="Rectangle 340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884"/>
              </a:solidFill>
              <a:ln w="0">
                <a:solidFill>
                  <a:srgbClr val="00D88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39" name="Rectangle 341"/>
              <p:cNvSpPr>
                <a:spLocks noChangeArrowheads="1"/>
              </p:cNvSpPr>
              <p:nvPr/>
            </p:nvSpPr>
            <p:spPr bwMode="auto">
              <a:xfrm>
                <a:off x="5265" y="1523"/>
                <a:ext cx="102" cy="1"/>
              </a:xfrm>
              <a:prstGeom prst="rect">
                <a:avLst/>
              </a:prstGeom>
              <a:solidFill>
                <a:srgbClr val="00D883"/>
              </a:solidFill>
              <a:ln w="0">
                <a:solidFill>
                  <a:srgbClr val="00D8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0" name="Rectangle 342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3"/>
              </a:xfrm>
              <a:prstGeom prst="rect">
                <a:avLst/>
              </a:prstGeom>
              <a:solidFill>
                <a:srgbClr val="00D983"/>
              </a:solidFill>
              <a:ln w="0">
                <a:solidFill>
                  <a:srgbClr val="00D98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1" name="Rectangle 343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982"/>
              </a:solidFill>
              <a:ln w="0">
                <a:solidFill>
                  <a:srgbClr val="00D9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2" name="Rectangle 344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2"/>
              </a:solidFill>
              <a:ln w="0">
                <a:solidFill>
                  <a:srgbClr val="00DA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3" name="Rectangle 345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4" name="Rectangle 346"/>
              <p:cNvSpPr>
                <a:spLocks noChangeArrowheads="1"/>
              </p:cNvSpPr>
              <p:nvPr/>
            </p:nvSpPr>
            <p:spPr bwMode="auto">
              <a:xfrm>
                <a:off x="5265" y="1520"/>
                <a:ext cx="102" cy="1"/>
              </a:xfrm>
              <a:prstGeom prst="rect">
                <a:avLst/>
              </a:prstGeom>
              <a:solidFill>
                <a:srgbClr val="00DA81"/>
              </a:solidFill>
              <a:ln w="0">
                <a:solidFill>
                  <a:srgbClr val="00DA8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5" name="Rectangle 347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3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6" name="Rectangle 348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B80"/>
              </a:solidFill>
              <a:ln w="0">
                <a:solidFill>
                  <a:srgbClr val="00DB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7" name="Rectangle 349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8" name="Rectangle 350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F"/>
              </a:solidFill>
              <a:ln w="0">
                <a:solidFill>
                  <a:srgbClr val="00DC7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49" name="Rectangle 351"/>
              <p:cNvSpPr>
                <a:spLocks noChangeArrowheads="1"/>
              </p:cNvSpPr>
              <p:nvPr/>
            </p:nvSpPr>
            <p:spPr bwMode="auto">
              <a:xfrm>
                <a:off x="5265" y="1517"/>
                <a:ext cx="102" cy="1"/>
              </a:xfrm>
              <a:prstGeom prst="rect">
                <a:avLst/>
              </a:prstGeom>
              <a:solidFill>
                <a:srgbClr val="00DC7E"/>
              </a:solidFill>
              <a:ln w="0">
                <a:solidFill>
                  <a:srgbClr val="00DC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0" name="Rectangle 352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3"/>
              </a:xfrm>
              <a:prstGeom prst="rect">
                <a:avLst/>
              </a:prstGeom>
              <a:solidFill>
                <a:srgbClr val="00DD7E"/>
              </a:solidFill>
              <a:ln w="0">
                <a:solidFill>
                  <a:srgbClr val="00DD7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1" name="Rectangle 353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0DD7D"/>
              </a:solidFill>
              <a:ln w="0">
                <a:solidFill>
                  <a:srgbClr val="00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2" name="Rectangle 354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1DD7D"/>
              </a:solidFill>
              <a:ln w="0">
                <a:solidFill>
                  <a:srgbClr val="01DD7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3" name="Rectangle 355"/>
              <p:cNvSpPr>
                <a:spLocks noChangeArrowheads="1"/>
              </p:cNvSpPr>
              <p:nvPr/>
            </p:nvSpPr>
            <p:spPr bwMode="auto">
              <a:xfrm>
                <a:off x="5265" y="1514"/>
                <a:ext cx="102" cy="1"/>
              </a:xfrm>
              <a:prstGeom prst="rect">
                <a:avLst/>
              </a:prstGeom>
              <a:solidFill>
                <a:srgbClr val="02DE7C"/>
              </a:solidFill>
              <a:ln w="0">
                <a:solidFill>
                  <a:srgbClr val="02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4" name="Rectangle 356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3"/>
              </a:xfrm>
              <a:prstGeom prst="rect">
                <a:avLst/>
              </a:prstGeom>
              <a:solidFill>
                <a:srgbClr val="03DE7C"/>
              </a:solidFill>
              <a:ln w="0">
                <a:solidFill>
                  <a:srgbClr val="03DE7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5" name="Rectangle 357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3DF7B"/>
              </a:solidFill>
              <a:ln w="0">
                <a:solidFill>
                  <a:srgbClr val="03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6" name="Rectangle 358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4DF7B"/>
              </a:solidFill>
              <a:ln w="0">
                <a:solidFill>
                  <a:srgbClr val="04DF7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7" name="Rectangle 359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5DF7A"/>
              </a:solidFill>
              <a:ln w="0">
                <a:solidFill>
                  <a:srgbClr val="05DF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8" name="Rectangle 360"/>
              <p:cNvSpPr>
                <a:spLocks noChangeArrowheads="1"/>
              </p:cNvSpPr>
              <p:nvPr/>
            </p:nvSpPr>
            <p:spPr bwMode="auto">
              <a:xfrm>
                <a:off x="5265" y="1511"/>
                <a:ext cx="102" cy="1"/>
              </a:xfrm>
              <a:prstGeom prst="rect">
                <a:avLst/>
              </a:prstGeom>
              <a:solidFill>
                <a:srgbClr val="06E07A"/>
              </a:solidFill>
              <a:ln w="0">
                <a:solidFill>
                  <a:srgbClr val="06E07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59" name="Rectangle 361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3"/>
              </a:xfrm>
              <a:prstGeom prst="rect">
                <a:avLst/>
              </a:prstGeom>
              <a:solidFill>
                <a:srgbClr val="06E079"/>
              </a:solidFill>
              <a:ln w="0">
                <a:solidFill>
                  <a:srgbClr val="06E0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0" name="Rectangle 362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7E179"/>
              </a:solidFill>
              <a:ln w="0">
                <a:solidFill>
                  <a:srgbClr val="07E17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1" name="Rectangle 363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8E178"/>
              </a:solidFill>
              <a:ln w="0">
                <a:solidFill>
                  <a:srgbClr val="08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2" name="Rectangle 364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9E178"/>
              </a:solidFill>
              <a:ln w="0">
                <a:solidFill>
                  <a:srgbClr val="09E17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3" name="Rectangle 365"/>
              <p:cNvSpPr>
                <a:spLocks noChangeArrowheads="1"/>
              </p:cNvSpPr>
              <p:nvPr/>
            </p:nvSpPr>
            <p:spPr bwMode="auto">
              <a:xfrm>
                <a:off x="5265" y="1508"/>
                <a:ext cx="102" cy="1"/>
              </a:xfrm>
              <a:prstGeom prst="rect">
                <a:avLst/>
              </a:prstGeom>
              <a:solidFill>
                <a:srgbClr val="09E277"/>
              </a:solidFill>
              <a:ln w="0">
                <a:solidFill>
                  <a:srgbClr val="09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4" name="Rectangle 366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3"/>
              </a:xfrm>
              <a:prstGeom prst="rect">
                <a:avLst/>
              </a:prstGeom>
              <a:solidFill>
                <a:srgbClr val="0AE277"/>
              </a:solidFill>
              <a:ln w="0">
                <a:solidFill>
                  <a:srgbClr val="0AE27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5" name="Rectangle 367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BE276"/>
              </a:solidFill>
              <a:ln w="0">
                <a:solidFill>
                  <a:srgbClr val="0BE2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6" name="Rectangle 368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CE376"/>
              </a:solidFill>
              <a:ln w="0">
                <a:solidFill>
                  <a:srgbClr val="0CE37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7" name="Rectangle 369"/>
              <p:cNvSpPr>
                <a:spLocks noChangeArrowheads="1"/>
              </p:cNvSpPr>
              <p:nvPr/>
            </p:nvSpPr>
            <p:spPr bwMode="auto">
              <a:xfrm>
                <a:off x="5265" y="1505"/>
                <a:ext cx="102" cy="1"/>
              </a:xfrm>
              <a:prstGeom prst="rect">
                <a:avLst/>
              </a:prstGeom>
              <a:solidFill>
                <a:srgbClr val="0CE375"/>
              </a:solidFill>
              <a:ln w="0">
                <a:solidFill>
                  <a:srgbClr val="0C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8" name="Rectangle 370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2"/>
              </a:xfrm>
              <a:prstGeom prst="rect">
                <a:avLst/>
              </a:prstGeom>
              <a:solidFill>
                <a:srgbClr val="0DE375"/>
              </a:solidFill>
              <a:ln w="0">
                <a:solidFill>
                  <a:srgbClr val="0DE3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69" name="Rectangle 371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EE475"/>
              </a:solidFill>
              <a:ln w="0">
                <a:solidFill>
                  <a:srgbClr val="0EE47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0" name="Rectangle 372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1" name="Rectangle 373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0FE474"/>
              </a:solidFill>
              <a:ln w="0">
                <a:solidFill>
                  <a:srgbClr val="0F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2" name="Rectangle 374"/>
              <p:cNvSpPr>
                <a:spLocks noChangeArrowheads="1"/>
              </p:cNvSpPr>
              <p:nvPr/>
            </p:nvSpPr>
            <p:spPr bwMode="auto">
              <a:xfrm>
                <a:off x="5265" y="1503"/>
                <a:ext cx="102" cy="1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3" name="Rectangle 375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3"/>
              </a:xfrm>
              <a:prstGeom prst="rect">
                <a:avLst/>
              </a:prstGeom>
              <a:solidFill>
                <a:srgbClr val="11E573"/>
              </a:solidFill>
              <a:ln w="0">
                <a:solidFill>
                  <a:srgbClr val="11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4" name="Rectangle 376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5" name="Rectangle 377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6" name="Rectangle 378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3E671"/>
              </a:solidFill>
              <a:ln w="0">
                <a:solidFill>
                  <a:srgbClr val="13E6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7" name="Rectangle 379"/>
              <p:cNvSpPr>
                <a:spLocks noChangeArrowheads="1"/>
              </p:cNvSpPr>
              <p:nvPr/>
            </p:nvSpPr>
            <p:spPr bwMode="auto">
              <a:xfrm>
                <a:off x="5265" y="1500"/>
                <a:ext cx="102" cy="1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8" name="Rectangle 380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3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79" name="Rectangle 381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5E770"/>
              </a:solidFill>
              <a:ln w="0">
                <a:solidFill>
                  <a:srgbClr val="15E77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0" name="Rectangle 382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6E86F"/>
              </a:solidFill>
              <a:ln w="0">
                <a:solidFill>
                  <a:srgbClr val="16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1" name="Rectangle 383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7E86F"/>
              </a:solidFill>
              <a:ln w="0">
                <a:solidFill>
                  <a:srgbClr val="17E86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2" name="Rectangle 384"/>
              <p:cNvSpPr>
                <a:spLocks noChangeArrowheads="1"/>
              </p:cNvSpPr>
              <p:nvPr/>
            </p:nvSpPr>
            <p:spPr bwMode="auto">
              <a:xfrm>
                <a:off x="5265" y="1497"/>
                <a:ext cx="102" cy="1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3" name="Rectangle 385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3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4" name="Rectangle 386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9E96D"/>
              </a:solidFill>
              <a:ln w="0">
                <a:solidFill>
                  <a:srgbClr val="19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5" name="Rectangle 387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AE96D"/>
              </a:solidFill>
              <a:ln w="0">
                <a:solidFill>
                  <a:srgbClr val="1AE96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6" name="Rectangle 388"/>
              <p:cNvSpPr>
                <a:spLocks noChangeArrowheads="1"/>
              </p:cNvSpPr>
              <p:nvPr/>
            </p:nvSpPr>
            <p:spPr bwMode="auto">
              <a:xfrm>
                <a:off x="5265" y="1494"/>
                <a:ext cx="102" cy="1"/>
              </a:xfrm>
              <a:prstGeom prst="rect">
                <a:avLst/>
              </a:prstGeom>
              <a:solidFill>
                <a:srgbClr val="1BE96C"/>
              </a:solidFill>
              <a:ln w="0">
                <a:solidFill>
                  <a:srgbClr val="1BE9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7" name="Rectangle 389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3"/>
              </a:xfrm>
              <a:prstGeom prst="rect">
                <a:avLst/>
              </a:prstGeom>
              <a:solidFill>
                <a:srgbClr val="1BEA6C"/>
              </a:solidFill>
              <a:ln w="0">
                <a:solidFill>
                  <a:srgbClr val="1BEA6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8" name="Rectangle 390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89" name="Rectangle 391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DEA6B"/>
              </a:solidFill>
              <a:ln w="0">
                <a:solidFill>
                  <a:srgbClr val="1D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0" name="Rectangle 392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1" name="Rectangle 393"/>
              <p:cNvSpPr>
                <a:spLocks noChangeArrowheads="1"/>
              </p:cNvSpPr>
              <p:nvPr/>
            </p:nvSpPr>
            <p:spPr bwMode="auto">
              <a:xfrm>
                <a:off x="5265" y="1491"/>
                <a:ext cx="102" cy="1"/>
              </a:xfrm>
              <a:prstGeom prst="rect">
                <a:avLst/>
              </a:prstGeom>
              <a:solidFill>
                <a:srgbClr val="1EEB6A"/>
              </a:solidFill>
              <a:ln w="0">
                <a:solidFill>
                  <a:srgbClr val="1EEB6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2" name="Rectangle 394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3"/>
              </a:xfrm>
              <a:prstGeom prst="rect">
                <a:avLst/>
              </a:prstGeom>
              <a:solidFill>
                <a:srgbClr val="1FEB69"/>
              </a:solidFill>
              <a:ln w="0">
                <a:solidFill>
                  <a:srgbClr val="1FEB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3" name="Rectangle 395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0EC69"/>
              </a:solidFill>
              <a:ln w="0">
                <a:solidFill>
                  <a:srgbClr val="20EC6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4" name="Rectangle 396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5" name="Rectangle 397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1EC68"/>
              </a:solidFill>
              <a:ln w="0">
                <a:solidFill>
                  <a:srgbClr val="21EC6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6" name="Rectangle 398"/>
              <p:cNvSpPr>
                <a:spLocks noChangeArrowheads="1"/>
              </p:cNvSpPr>
              <p:nvPr/>
            </p:nvSpPr>
            <p:spPr bwMode="auto">
              <a:xfrm>
                <a:off x="5265" y="1488"/>
                <a:ext cx="102" cy="1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7" name="Rectangle 399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2"/>
              </a:xfrm>
              <a:prstGeom prst="rect">
                <a:avLst/>
              </a:prstGeom>
              <a:solidFill>
                <a:srgbClr val="23ED67"/>
              </a:solidFill>
              <a:ln w="0">
                <a:solidFill>
                  <a:srgbClr val="23ED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8" name="Rectangle 400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199" name="Rectangle 401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4ED66"/>
              </a:solidFill>
              <a:ln w="0">
                <a:solidFill>
                  <a:srgbClr val="24ED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0" name="Rectangle 402"/>
              <p:cNvSpPr>
                <a:spLocks noChangeArrowheads="1"/>
              </p:cNvSpPr>
              <p:nvPr/>
            </p:nvSpPr>
            <p:spPr bwMode="auto">
              <a:xfrm>
                <a:off x="5265" y="1486"/>
                <a:ext cx="102" cy="1"/>
              </a:xfrm>
              <a:prstGeom prst="rect">
                <a:avLst/>
              </a:prstGeom>
              <a:solidFill>
                <a:srgbClr val="25EE65"/>
              </a:solidFill>
              <a:ln w="0">
                <a:solidFill>
                  <a:srgbClr val="25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1" name="Rectangle 403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3"/>
              </a:xfrm>
              <a:prstGeom prst="rect">
                <a:avLst/>
              </a:prstGeom>
              <a:solidFill>
                <a:srgbClr val="26EE65"/>
              </a:solidFill>
              <a:ln w="0">
                <a:solidFill>
                  <a:srgbClr val="26EE6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2" name="Rectangle 404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3" name="Rectangle 405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7EE64"/>
              </a:solidFill>
              <a:ln w="0">
                <a:solidFill>
                  <a:srgbClr val="27EE6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4" name="Rectangle 406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8EF63"/>
              </a:solidFill>
              <a:ln w="0">
                <a:solidFill>
                  <a:srgbClr val="28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5" name="Rectangle 407"/>
              <p:cNvSpPr>
                <a:spLocks noChangeArrowheads="1"/>
              </p:cNvSpPr>
              <p:nvPr/>
            </p:nvSpPr>
            <p:spPr bwMode="auto">
              <a:xfrm>
                <a:off x="5265" y="1483"/>
                <a:ext cx="102" cy="1"/>
              </a:xfrm>
              <a:prstGeom prst="rect">
                <a:avLst/>
              </a:prstGeom>
              <a:solidFill>
                <a:srgbClr val="29EF63"/>
              </a:solidFill>
              <a:ln w="0">
                <a:solidFill>
                  <a:srgbClr val="29EF6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6" name="Rectangle 408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3"/>
              </a:xfrm>
              <a:prstGeom prst="rect">
                <a:avLst/>
              </a:prstGeom>
              <a:solidFill>
                <a:srgbClr val="2AEF62"/>
              </a:solidFill>
              <a:ln w="0">
                <a:solidFill>
                  <a:srgbClr val="2AEF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207" name="Rectangle 409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AF062"/>
              </a:solidFill>
              <a:ln w="0">
                <a:solidFill>
                  <a:srgbClr val="2AF0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06" name="Group 611"/>
            <p:cNvGrpSpPr>
              <a:grpSpLocks/>
            </p:cNvGrpSpPr>
            <p:nvPr/>
          </p:nvGrpSpPr>
          <p:grpSpPr bwMode="auto">
            <a:xfrm>
              <a:off x="5265" y="1360"/>
              <a:ext cx="102" cy="121"/>
              <a:chOff x="5265" y="1360"/>
              <a:chExt cx="102" cy="121"/>
            </a:xfrm>
          </p:grpSpPr>
          <p:sp>
            <p:nvSpPr>
              <p:cNvPr id="1390808" name="Rectangle 411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9" name="Rectangle 412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0" name="Rectangle 413"/>
              <p:cNvSpPr>
                <a:spLocks noChangeArrowheads="1"/>
              </p:cNvSpPr>
              <p:nvPr/>
            </p:nvSpPr>
            <p:spPr bwMode="auto">
              <a:xfrm>
                <a:off x="5265" y="1480"/>
                <a:ext cx="102" cy="1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1" name="Rectangle 414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3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2" name="Rectangle 415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2EF15F"/>
              </a:solidFill>
              <a:ln w="0">
                <a:solidFill>
                  <a:srgbClr val="2E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3" name="Rectangle 416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2FF15F"/>
              </a:solidFill>
              <a:ln w="0">
                <a:solidFill>
                  <a:srgbClr val="2FF15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4" name="Rectangle 417"/>
              <p:cNvSpPr>
                <a:spLocks noChangeArrowheads="1"/>
              </p:cNvSpPr>
              <p:nvPr/>
            </p:nvSpPr>
            <p:spPr bwMode="auto">
              <a:xfrm>
                <a:off x="5265" y="1477"/>
                <a:ext cx="102" cy="1"/>
              </a:xfrm>
              <a:prstGeom prst="rect">
                <a:avLst/>
              </a:prstGeom>
              <a:solidFill>
                <a:srgbClr val="30F15E"/>
              </a:solidFill>
              <a:ln w="0">
                <a:solidFill>
                  <a:srgbClr val="30F1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5" name="Rectangle 418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3"/>
              </a:xfrm>
              <a:prstGeom prst="rect">
                <a:avLst/>
              </a:prstGeom>
              <a:solidFill>
                <a:srgbClr val="30F25E"/>
              </a:solidFill>
              <a:ln w="0">
                <a:solidFill>
                  <a:srgbClr val="30F25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6" name="Rectangle 419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1F25D"/>
              </a:solidFill>
              <a:ln w="0">
                <a:solidFill>
                  <a:srgbClr val="31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7" name="Rectangle 420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2F25D"/>
              </a:solidFill>
              <a:ln w="0">
                <a:solidFill>
                  <a:srgbClr val="32F25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8" name="Rectangle 421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3F25C"/>
              </a:solidFill>
              <a:ln w="0">
                <a:solidFill>
                  <a:srgbClr val="33F2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19" name="Rectangle 422"/>
              <p:cNvSpPr>
                <a:spLocks noChangeArrowheads="1"/>
              </p:cNvSpPr>
              <p:nvPr/>
            </p:nvSpPr>
            <p:spPr bwMode="auto">
              <a:xfrm>
                <a:off x="5265" y="1474"/>
                <a:ext cx="102" cy="1"/>
              </a:xfrm>
              <a:prstGeom prst="rect">
                <a:avLst/>
              </a:prstGeom>
              <a:solidFill>
                <a:srgbClr val="33F35C"/>
              </a:solidFill>
              <a:ln w="0">
                <a:solidFill>
                  <a:srgbClr val="33F35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0" name="Rectangle 423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3"/>
              </a:xfrm>
              <a:prstGeom prst="rect">
                <a:avLst/>
              </a:prstGeom>
              <a:solidFill>
                <a:srgbClr val="34F35B"/>
              </a:solidFill>
              <a:ln w="0">
                <a:solidFill>
                  <a:srgbClr val="34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1" name="Rectangle 424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5F35B"/>
              </a:solidFill>
              <a:ln w="0">
                <a:solidFill>
                  <a:srgbClr val="35F35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2" name="Rectangle 425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6F35A"/>
              </a:solidFill>
              <a:ln w="0">
                <a:solidFill>
                  <a:srgbClr val="36F3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3" name="Rectangle 426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6F45A"/>
              </a:solidFill>
              <a:ln w="0">
                <a:solidFill>
                  <a:srgbClr val="36F45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4" name="Rectangle 427"/>
              <p:cNvSpPr>
                <a:spLocks noChangeArrowheads="1"/>
              </p:cNvSpPr>
              <p:nvPr/>
            </p:nvSpPr>
            <p:spPr bwMode="auto">
              <a:xfrm>
                <a:off x="5265" y="1471"/>
                <a:ext cx="102" cy="1"/>
              </a:xfrm>
              <a:prstGeom prst="rect">
                <a:avLst/>
              </a:prstGeom>
              <a:solidFill>
                <a:srgbClr val="37F459"/>
              </a:solidFill>
              <a:ln w="0">
                <a:solidFill>
                  <a:srgbClr val="37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5" name="Rectangle 428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3"/>
              </a:xfrm>
              <a:prstGeom prst="rect">
                <a:avLst/>
              </a:prstGeom>
              <a:solidFill>
                <a:srgbClr val="38F459"/>
              </a:solidFill>
              <a:ln w="0">
                <a:solidFill>
                  <a:srgbClr val="38F45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6" name="Rectangle 429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7" name="Rectangle 430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9F458"/>
              </a:solidFill>
              <a:ln w="0">
                <a:solidFill>
                  <a:srgbClr val="39F45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8" name="Rectangle 431"/>
              <p:cNvSpPr>
                <a:spLocks noChangeArrowheads="1"/>
              </p:cNvSpPr>
              <p:nvPr/>
            </p:nvSpPr>
            <p:spPr bwMode="auto">
              <a:xfrm>
                <a:off x="5265" y="1468"/>
                <a:ext cx="102" cy="1"/>
              </a:xfrm>
              <a:prstGeom prst="rect">
                <a:avLst/>
              </a:prstGeom>
              <a:solidFill>
                <a:srgbClr val="3AF557"/>
              </a:solidFill>
              <a:ln w="0">
                <a:solidFill>
                  <a:srgbClr val="3A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29" name="Rectangle 432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2"/>
              </a:xfrm>
              <a:prstGeom prst="rect">
                <a:avLst/>
              </a:prstGeom>
              <a:solidFill>
                <a:srgbClr val="3BF557"/>
              </a:solidFill>
              <a:ln w="0">
                <a:solidFill>
                  <a:srgbClr val="3BF55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0" name="Rectangle 433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1" name="Rectangle 434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CF556"/>
              </a:solidFill>
              <a:ln w="0">
                <a:solidFill>
                  <a:srgbClr val="3CF55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2" name="Rectangle 435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DF655"/>
              </a:solidFill>
              <a:ln w="0">
                <a:solidFill>
                  <a:srgbClr val="3D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3" name="Rectangle 436"/>
              <p:cNvSpPr>
                <a:spLocks noChangeArrowheads="1"/>
              </p:cNvSpPr>
              <p:nvPr/>
            </p:nvSpPr>
            <p:spPr bwMode="auto">
              <a:xfrm>
                <a:off x="5265" y="1466"/>
                <a:ext cx="102" cy="1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4" name="Rectangle 437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3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5" name="Rectangle 438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3FF654"/>
              </a:solidFill>
              <a:ln w="0">
                <a:solidFill>
                  <a:srgbClr val="3FF65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6" name="Rectangle 439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0F653"/>
              </a:solidFill>
              <a:ln w="0">
                <a:solidFill>
                  <a:srgbClr val="40F6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7" name="Rectangle 440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1F753"/>
              </a:solidFill>
              <a:ln w="0">
                <a:solidFill>
                  <a:srgbClr val="41F75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8" name="Rectangle 441"/>
              <p:cNvSpPr>
                <a:spLocks noChangeArrowheads="1"/>
              </p:cNvSpPr>
              <p:nvPr/>
            </p:nvSpPr>
            <p:spPr bwMode="auto">
              <a:xfrm>
                <a:off x="5265" y="1463"/>
                <a:ext cx="102" cy="1"/>
              </a:xfrm>
              <a:prstGeom prst="rect">
                <a:avLst/>
              </a:prstGeom>
              <a:solidFill>
                <a:srgbClr val="41F752"/>
              </a:solidFill>
              <a:ln w="0">
                <a:solidFill>
                  <a:srgbClr val="41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39" name="Rectangle 442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3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0" name="Rectangle 443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3F751"/>
              </a:solidFill>
              <a:ln w="0">
                <a:solidFill>
                  <a:srgbClr val="43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1" name="Rectangle 444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4F751"/>
              </a:solidFill>
              <a:ln w="0">
                <a:solidFill>
                  <a:srgbClr val="44F75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2" name="Rectangle 445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4F850"/>
              </a:solidFill>
              <a:ln w="0">
                <a:solidFill>
                  <a:srgbClr val="44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3" name="Rectangle 446"/>
              <p:cNvSpPr>
                <a:spLocks noChangeArrowheads="1"/>
              </p:cNvSpPr>
              <p:nvPr/>
            </p:nvSpPr>
            <p:spPr bwMode="auto">
              <a:xfrm>
                <a:off x="5265" y="1460"/>
                <a:ext cx="102" cy="1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4" name="Rectangle 447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3"/>
              </a:xfrm>
              <a:prstGeom prst="rect">
                <a:avLst/>
              </a:prstGeom>
              <a:solidFill>
                <a:srgbClr val="46F84F"/>
              </a:solidFill>
              <a:ln w="0">
                <a:solidFill>
                  <a:srgbClr val="46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5" name="Rectangle 448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7F84F"/>
              </a:solidFill>
              <a:ln w="0">
                <a:solidFill>
                  <a:srgbClr val="47F84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6" name="Rectangle 449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7F84E"/>
              </a:solidFill>
              <a:ln w="0">
                <a:solidFill>
                  <a:srgbClr val="47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7" name="Rectangle 450"/>
              <p:cNvSpPr>
                <a:spLocks noChangeArrowheads="1"/>
              </p:cNvSpPr>
              <p:nvPr/>
            </p:nvSpPr>
            <p:spPr bwMode="auto">
              <a:xfrm>
                <a:off x="5265" y="1457"/>
                <a:ext cx="102" cy="1"/>
              </a:xfrm>
              <a:prstGeom prst="rect">
                <a:avLst/>
              </a:prstGeom>
              <a:solidFill>
                <a:srgbClr val="48F84E"/>
              </a:solidFill>
              <a:ln w="0">
                <a:solidFill>
                  <a:srgbClr val="48F84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8" name="Rectangle 451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3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49" name="Rectangle 452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AF94D"/>
              </a:solidFill>
              <a:ln w="0">
                <a:solidFill>
                  <a:srgbClr val="4A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0" name="Rectangle 453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AF94C"/>
              </a:solidFill>
              <a:ln w="0">
                <a:solidFill>
                  <a:srgbClr val="4A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1" name="Rectangle 454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BF94C"/>
              </a:solidFill>
              <a:ln w="0">
                <a:solidFill>
                  <a:srgbClr val="4BF94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2" name="Rectangle 455"/>
              <p:cNvSpPr>
                <a:spLocks noChangeArrowheads="1"/>
              </p:cNvSpPr>
              <p:nvPr/>
            </p:nvSpPr>
            <p:spPr bwMode="auto">
              <a:xfrm>
                <a:off x="5265" y="1454"/>
                <a:ext cx="102" cy="1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3" name="Rectangle 456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3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4" name="Rectangle 457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DFA4A"/>
              </a:solidFill>
              <a:ln w="0">
                <a:solidFill>
                  <a:srgbClr val="4D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5" name="Rectangle 458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EFA4A"/>
              </a:solidFill>
              <a:ln w="0">
                <a:solidFill>
                  <a:srgbClr val="4EFA4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6" name="Rectangle 459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7" name="Rectangle 460"/>
              <p:cNvSpPr>
                <a:spLocks noChangeArrowheads="1"/>
              </p:cNvSpPr>
              <p:nvPr/>
            </p:nvSpPr>
            <p:spPr bwMode="auto">
              <a:xfrm>
                <a:off x="5265" y="1451"/>
                <a:ext cx="102" cy="1"/>
              </a:xfrm>
              <a:prstGeom prst="rect">
                <a:avLst/>
              </a:prstGeom>
              <a:solidFill>
                <a:srgbClr val="50FA49"/>
              </a:solidFill>
              <a:ln w="0">
                <a:solidFill>
                  <a:srgbClr val="50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8" name="Rectangle 461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3"/>
              </a:xfrm>
              <a:prstGeom prst="rect">
                <a:avLst/>
              </a:prstGeom>
              <a:solidFill>
                <a:srgbClr val="50FA48"/>
              </a:solidFill>
              <a:ln w="0">
                <a:solidFill>
                  <a:srgbClr val="50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59" name="Rectangle 462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1FA48"/>
              </a:solidFill>
              <a:ln w="0">
                <a:solidFill>
                  <a:srgbClr val="51FA4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0" name="Rectangle 463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2FB47"/>
              </a:solidFill>
              <a:ln w="0">
                <a:solidFill>
                  <a:srgbClr val="52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1" name="Rectangle 464"/>
              <p:cNvSpPr>
                <a:spLocks noChangeArrowheads="1"/>
              </p:cNvSpPr>
              <p:nvPr/>
            </p:nvSpPr>
            <p:spPr bwMode="auto">
              <a:xfrm>
                <a:off x="5265" y="1448"/>
                <a:ext cx="102" cy="1"/>
              </a:xfrm>
              <a:prstGeom prst="rect">
                <a:avLst/>
              </a:prstGeom>
              <a:solidFill>
                <a:srgbClr val="53FB47"/>
              </a:solidFill>
              <a:ln w="0">
                <a:solidFill>
                  <a:srgbClr val="53FB4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2" name="Rectangle 465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2"/>
              </a:xfrm>
              <a:prstGeom prst="rect">
                <a:avLst/>
              </a:prstGeom>
              <a:solidFill>
                <a:srgbClr val="53FB46"/>
              </a:solidFill>
              <a:ln w="0">
                <a:solidFill>
                  <a:srgbClr val="53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3" name="Rectangle 466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4FB46"/>
              </a:solidFill>
              <a:ln w="0">
                <a:solidFill>
                  <a:srgbClr val="54FB4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4" name="Rectangle 467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5FB45"/>
              </a:solidFill>
              <a:ln w="0">
                <a:solidFill>
                  <a:srgbClr val="55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5" name="Rectangle 468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6FB45"/>
              </a:solidFill>
              <a:ln w="0">
                <a:solidFill>
                  <a:srgbClr val="56FB4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6" name="Rectangle 469"/>
              <p:cNvSpPr>
                <a:spLocks noChangeArrowheads="1"/>
              </p:cNvSpPr>
              <p:nvPr/>
            </p:nvSpPr>
            <p:spPr bwMode="auto">
              <a:xfrm>
                <a:off x="5265" y="1446"/>
                <a:ext cx="102" cy="1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7" name="Rectangle 470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3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8" name="Rectangle 471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69" name="Rectangle 472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9FC43"/>
              </a:solidFill>
              <a:ln w="0">
                <a:solidFill>
                  <a:srgbClr val="59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0" name="Rectangle 473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9FC42"/>
              </a:solidFill>
              <a:ln w="0">
                <a:solidFill>
                  <a:srgbClr val="59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1" name="Rectangle 474"/>
              <p:cNvSpPr>
                <a:spLocks noChangeArrowheads="1"/>
              </p:cNvSpPr>
              <p:nvPr/>
            </p:nvSpPr>
            <p:spPr bwMode="auto">
              <a:xfrm>
                <a:off x="5265" y="1443"/>
                <a:ext cx="102" cy="1"/>
              </a:xfrm>
              <a:prstGeom prst="rect">
                <a:avLst/>
              </a:prstGeom>
              <a:solidFill>
                <a:srgbClr val="5AFC42"/>
              </a:solidFill>
              <a:ln w="0">
                <a:solidFill>
                  <a:srgbClr val="5A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2" name="Rectangle 475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3"/>
              </a:xfrm>
              <a:prstGeom prst="rect">
                <a:avLst/>
              </a:prstGeom>
              <a:solidFill>
                <a:srgbClr val="5BFC41"/>
              </a:solidFill>
              <a:ln w="0">
                <a:solidFill>
                  <a:srgbClr val="5B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3" name="Rectangle 476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CFC41"/>
              </a:solidFill>
              <a:ln w="0">
                <a:solidFill>
                  <a:srgbClr val="5CFC4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4" name="Rectangle 477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CFC40"/>
              </a:solidFill>
              <a:ln w="0">
                <a:solidFill>
                  <a:srgbClr val="5C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5" name="Rectangle 478"/>
              <p:cNvSpPr>
                <a:spLocks noChangeArrowheads="1"/>
              </p:cNvSpPr>
              <p:nvPr/>
            </p:nvSpPr>
            <p:spPr bwMode="auto">
              <a:xfrm>
                <a:off x="5265" y="1440"/>
                <a:ext cx="102" cy="1"/>
              </a:xfrm>
              <a:prstGeom prst="rect">
                <a:avLst/>
              </a:prstGeom>
              <a:solidFill>
                <a:srgbClr val="5DFC40"/>
              </a:solidFill>
              <a:ln w="0">
                <a:solidFill>
                  <a:srgbClr val="5DFC4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6" name="Rectangle 479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3"/>
              </a:xfrm>
              <a:prstGeom prst="rect">
                <a:avLst/>
              </a:prstGeom>
              <a:solidFill>
                <a:srgbClr val="5EFD3F"/>
              </a:solidFill>
              <a:ln w="0">
                <a:solidFill>
                  <a:srgbClr val="5E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7" name="Rectangle 480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5FFD3F"/>
              </a:solidFill>
              <a:ln w="0">
                <a:solidFill>
                  <a:srgbClr val="5FFD3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8" name="Rectangle 481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5FFD3E"/>
              </a:solidFill>
              <a:ln w="0">
                <a:solidFill>
                  <a:srgbClr val="5F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79" name="Rectangle 482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0" name="Rectangle 483"/>
              <p:cNvSpPr>
                <a:spLocks noChangeArrowheads="1"/>
              </p:cNvSpPr>
              <p:nvPr/>
            </p:nvSpPr>
            <p:spPr bwMode="auto">
              <a:xfrm>
                <a:off x="5265" y="1437"/>
                <a:ext cx="102" cy="1"/>
              </a:xfrm>
              <a:prstGeom prst="rect">
                <a:avLst/>
              </a:prstGeom>
              <a:solidFill>
                <a:srgbClr val="61FD3D"/>
              </a:solidFill>
              <a:ln w="0">
                <a:solidFill>
                  <a:srgbClr val="61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1" name="Rectangle 484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3"/>
              </a:xfrm>
              <a:prstGeom prst="rect">
                <a:avLst/>
              </a:prstGeom>
              <a:solidFill>
                <a:srgbClr val="62FD3D"/>
              </a:solidFill>
              <a:ln w="0">
                <a:solidFill>
                  <a:srgbClr val="62FD3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2" name="Rectangle 485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2FD3C"/>
              </a:solidFill>
              <a:ln w="0">
                <a:solidFill>
                  <a:srgbClr val="62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3" name="Rectangle 486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3FD3C"/>
              </a:solidFill>
              <a:ln w="0">
                <a:solidFill>
                  <a:srgbClr val="63FD3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4" name="Rectangle 487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5" name="Rectangle 488"/>
              <p:cNvSpPr>
                <a:spLocks noChangeArrowheads="1"/>
              </p:cNvSpPr>
              <p:nvPr/>
            </p:nvSpPr>
            <p:spPr bwMode="auto">
              <a:xfrm>
                <a:off x="5265" y="1434"/>
                <a:ext cx="102" cy="1"/>
              </a:xfrm>
              <a:prstGeom prst="rect">
                <a:avLst/>
              </a:prstGeom>
              <a:solidFill>
                <a:srgbClr val="65FD3B"/>
              </a:solidFill>
              <a:ln w="0">
                <a:solidFill>
                  <a:srgbClr val="65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6" name="Rectangle 489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3"/>
              </a:xfrm>
              <a:prstGeom prst="rect">
                <a:avLst/>
              </a:prstGeom>
              <a:solidFill>
                <a:srgbClr val="65FE3A"/>
              </a:solidFill>
              <a:ln w="0">
                <a:solidFill>
                  <a:srgbClr val="65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7" name="Rectangle 490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6FE3A"/>
              </a:solidFill>
              <a:ln w="0">
                <a:solidFill>
                  <a:srgbClr val="66FE3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8" name="Rectangle 491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7FE39"/>
              </a:solidFill>
              <a:ln w="0">
                <a:solidFill>
                  <a:srgbClr val="67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89" name="Rectangle 492"/>
              <p:cNvSpPr>
                <a:spLocks noChangeArrowheads="1"/>
              </p:cNvSpPr>
              <p:nvPr/>
            </p:nvSpPr>
            <p:spPr bwMode="auto">
              <a:xfrm>
                <a:off x="5265" y="1431"/>
                <a:ext cx="102" cy="1"/>
              </a:xfrm>
              <a:prstGeom prst="rect">
                <a:avLst/>
              </a:prstGeom>
              <a:solidFill>
                <a:srgbClr val="68FE39"/>
              </a:solidFill>
              <a:ln w="0">
                <a:solidFill>
                  <a:srgbClr val="68FE3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0" name="Rectangle 493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3"/>
              </a:xfrm>
              <a:prstGeom prst="rect">
                <a:avLst/>
              </a:prstGeom>
              <a:solidFill>
                <a:srgbClr val="68FE38"/>
              </a:solidFill>
              <a:ln w="0">
                <a:solidFill>
                  <a:srgbClr val="68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1" name="Rectangle 494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2" name="Rectangle 495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3" name="Rectangle 496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BFE37"/>
              </a:solidFill>
              <a:ln w="0">
                <a:solidFill>
                  <a:srgbClr val="6B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4" name="Rectangle 497"/>
              <p:cNvSpPr>
                <a:spLocks noChangeArrowheads="1"/>
              </p:cNvSpPr>
              <p:nvPr/>
            </p:nvSpPr>
            <p:spPr bwMode="auto">
              <a:xfrm>
                <a:off x="5265" y="1428"/>
                <a:ext cx="102" cy="1"/>
              </a:xfrm>
              <a:prstGeom prst="rect">
                <a:avLst/>
              </a:prstGeom>
              <a:solidFill>
                <a:srgbClr val="6BFE36"/>
              </a:solidFill>
              <a:ln w="0">
                <a:solidFill>
                  <a:srgbClr val="6B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5" name="Rectangle 498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2"/>
              </a:xfrm>
              <a:prstGeom prst="rect">
                <a:avLst/>
              </a:prstGeom>
              <a:solidFill>
                <a:srgbClr val="6CFE36"/>
              </a:solidFill>
              <a:ln w="0">
                <a:solidFill>
                  <a:srgbClr val="6CFE3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6" name="Rectangle 499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DFE35"/>
              </a:solidFill>
              <a:ln w="0">
                <a:solidFill>
                  <a:srgbClr val="6D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7" name="Rectangle 500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EFE35"/>
              </a:solidFill>
              <a:ln w="0">
                <a:solidFill>
                  <a:srgbClr val="6EFE3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8" name="Rectangle 501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99" name="Rectangle 502"/>
              <p:cNvSpPr>
                <a:spLocks noChangeArrowheads="1"/>
              </p:cNvSpPr>
              <p:nvPr/>
            </p:nvSpPr>
            <p:spPr bwMode="auto">
              <a:xfrm>
                <a:off x="5265" y="1426"/>
                <a:ext cx="102" cy="1"/>
              </a:xfrm>
              <a:prstGeom prst="rect">
                <a:avLst/>
              </a:prstGeom>
              <a:solidFill>
                <a:srgbClr val="6FFE34"/>
              </a:solidFill>
              <a:ln w="0">
                <a:solidFill>
                  <a:srgbClr val="6F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0" name="Rectangle 503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3"/>
              </a:xfrm>
              <a:prstGeom prst="rect">
                <a:avLst/>
              </a:prstGeom>
              <a:solidFill>
                <a:srgbClr val="70FE33"/>
              </a:solidFill>
              <a:ln w="0">
                <a:solidFill>
                  <a:srgbClr val="70FE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1" name="Rectangle 504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1FF33"/>
              </a:solidFill>
              <a:ln w="0">
                <a:solidFill>
                  <a:srgbClr val="71FF3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2" name="Rectangle 505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1FF32"/>
              </a:solidFill>
              <a:ln w="0">
                <a:solidFill>
                  <a:srgbClr val="71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3" name="Rectangle 506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4" name="Rectangle 507"/>
              <p:cNvSpPr>
                <a:spLocks noChangeArrowheads="1"/>
              </p:cNvSpPr>
              <p:nvPr/>
            </p:nvSpPr>
            <p:spPr bwMode="auto">
              <a:xfrm>
                <a:off x="5265" y="1423"/>
                <a:ext cx="102" cy="1"/>
              </a:xfrm>
              <a:prstGeom prst="rect">
                <a:avLst/>
              </a:prstGeom>
              <a:solidFill>
                <a:srgbClr val="73FF31"/>
              </a:solidFill>
              <a:ln w="0">
                <a:solidFill>
                  <a:srgbClr val="73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5" name="Rectangle 508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3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6" name="Rectangle 509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4FF30"/>
              </a:solidFill>
              <a:ln w="0">
                <a:solidFill>
                  <a:srgbClr val="74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7" name="Rectangle 510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5FF30"/>
              </a:solidFill>
              <a:ln w="0">
                <a:solidFill>
                  <a:srgbClr val="75FF3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8" name="Rectangle 511"/>
              <p:cNvSpPr>
                <a:spLocks noChangeArrowheads="1"/>
              </p:cNvSpPr>
              <p:nvPr/>
            </p:nvSpPr>
            <p:spPr bwMode="auto">
              <a:xfrm>
                <a:off x="5265" y="1420"/>
                <a:ext cx="102" cy="1"/>
              </a:xfrm>
              <a:prstGeom prst="rect">
                <a:avLst/>
              </a:prstGeom>
              <a:solidFill>
                <a:srgbClr val="76FF2F"/>
              </a:solidFill>
              <a:ln w="0">
                <a:solidFill>
                  <a:srgbClr val="76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09" name="Rectangle 512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3"/>
              </a:xfrm>
              <a:prstGeom prst="rect">
                <a:avLst/>
              </a:prstGeom>
              <a:solidFill>
                <a:srgbClr val="77FF2F"/>
              </a:solidFill>
              <a:ln w="0">
                <a:solidFill>
                  <a:srgbClr val="77FF2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0" name="Rectangle 513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7FF2E"/>
              </a:solidFill>
              <a:ln w="0">
                <a:solidFill>
                  <a:srgbClr val="77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1" name="Rectangle 514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8FF2E"/>
              </a:solidFill>
              <a:ln w="0">
                <a:solidFill>
                  <a:srgbClr val="78FF2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2" name="Rectangle 515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9FF2D"/>
              </a:solidFill>
              <a:ln w="0">
                <a:solidFill>
                  <a:srgbClr val="79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3" name="Rectangle 516"/>
              <p:cNvSpPr>
                <a:spLocks noChangeArrowheads="1"/>
              </p:cNvSpPr>
              <p:nvPr/>
            </p:nvSpPr>
            <p:spPr bwMode="auto">
              <a:xfrm>
                <a:off x="5265" y="1417"/>
                <a:ext cx="102" cy="1"/>
              </a:xfrm>
              <a:prstGeom prst="rect">
                <a:avLst/>
              </a:prstGeom>
              <a:solidFill>
                <a:srgbClr val="7AFF2D"/>
              </a:solidFill>
              <a:ln w="0">
                <a:solidFill>
                  <a:srgbClr val="7AFF2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4" name="Rectangle 517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3"/>
              </a:xfrm>
              <a:prstGeom prst="rect">
                <a:avLst/>
              </a:prstGeom>
              <a:solidFill>
                <a:srgbClr val="7AFF2C"/>
              </a:solidFill>
              <a:ln w="0">
                <a:solidFill>
                  <a:srgbClr val="7A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5" name="Rectangle 518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BFF2C"/>
              </a:solidFill>
              <a:ln w="0">
                <a:solidFill>
                  <a:srgbClr val="7BFF2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6" name="Rectangle 519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7" name="Rectangle 520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8" name="Rectangle 521"/>
              <p:cNvSpPr>
                <a:spLocks noChangeArrowheads="1"/>
              </p:cNvSpPr>
              <p:nvPr/>
            </p:nvSpPr>
            <p:spPr bwMode="auto">
              <a:xfrm>
                <a:off x="5265" y="1414"/>
                <a:ext cx="102" cy="1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19" name="Rectangle 522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3"/>
              </a:xfrm>
              <a:prstGeom prst="rect">
                <a:avLst/>
              </a:prstGeom>
              <a:solidFill>
                <a:srgbClr val="7EFF2A"/>
              </a:solidFill>
              <a:ln w="0">
                <a:solidFill>
                  <a:srgbClr val="7E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0" name="Rectangle 523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1" name="Rectangle 524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80FF29"/>
              </a:solidFill>
              <a:ln w="0">
                <a:solidFill>
                  <a:srgbClr val="80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2" name="Rectangle 525"/>
              <p:cNvSpPr>
                <a:spLocks noChangeArrowheads="1"/>
              </p:cNvSpPr>
              <p:nvPr/>
            </p:nvSpPr>
            <p:spPr bwMode="auto">
              <a:xfrm>
                <a:off x="5265" y="1411"/>
                <a:ext cx="102" cy="1"/>
              </a:xfrm>
              <a:prstGeom prst="rect">
                <a:avLst/>
              </a:prstGeom>
              <a:solidFill>
                <a:srgbClr val="80FF28"/>
              </a:solidFill>
              <a:ln w="0">
                <a:solidFill>
                  <a:srgbClr val="80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3" name="Rectangle 526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3"/>
              </a:xfrm>
              <a:prstGeom prst="rect">
                <a:avLst/>
              </a:prstGeom>
              <a:solidFill>
                <a:srgbClr val="81FF28"/>
              </a:solidFill>
              <a:ln w="0">
                <a:solidFill>
                  <a:srgbClr val="81FF2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4" name="Rectangle 527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5" name="Rectangle 528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2FF27"/>
              </a:solidFill>
              <a:ln w="0">
                <a:solidFill>
                  <a:srgbClr val="82FF2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6" name="Rectangle 529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3FF26"/>
              </a:solidFill>
              <a:ln w="0">
                <a:solidFill>
                  <a:srgbClr val="83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7" name="Rectangle 530"/>
              <p:cNvSpPr>
                <a:spLocks noChangeArrowheads="1"/>
              </p:cNvSpPr>
              <p:nvPr/>
            </p:nvSpPr>
            <p:spPr bwMode="auto">
              <a:xfrm>
                <a:off x="5265" y="1408"/>
                <a:ext cx="102" cy="1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8" name="Rectangle 531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2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29" name="Rectangle 532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0" name="Rectangle 533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6FF24"/>
              </a:solidFill>
              <a:ln w="0">
                <a:solidFill>
                  <a:srgbClr val="86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1" name="Rectangle 534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7FF24"/>
              </a:solidFill>
              <a:ln w="0">
                <a:solidFill>
                  <a:srgbClr val="87FF2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2" name="Rectangle 535"/>
              <p:cNvSpPr>
                <a:spLocks noChangeArrowheads="1"/>
              </p:cNvSpPr>
              <p:nvPr/>
            </p:nvSpPr>
            <p:spPr bwMode="auto">
              <a:xfrm>
                <a:off x="5265" y="1406"/>
                <a:ext cx="102" cy="1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3" name="Rectangle 536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3"/>
              </a:xfrm>
              <a:prstGeom prst="rect">
                <a:avLst/>
              </a:prstGeom>
              <a:solidFill>
                <a:srgbClr val="88FF23"/>
              </a:solidFill>
              <a:ln w="0">
                <a:solidFill>
                  <a:srgbClr val="88FF2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4" name="Rectangle 537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9FF22"/>
              </a:solidFill>
              <a:ln w="0">
                <a:solidFill>
                  <a:srgbClr val="89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5" name="Rectangle 538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AFF22"/>
              </a:solidFill>
              <a:ln w="0">
                <a:solidFill>
                  <a:srgbClr val="8AFF2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6" name="Rectangle 539"/>
              <p:cNvSpPr>
                <a:spLocks noChangeArrowheads="1"/>
              </p:cNvSpPr>
              <p:nvPr/>
            </p:nvSpPr>
            <p:spPr bwMode="auto">
              <a:xfrm>
                <a:off x="5265" y="1403"/>
                <a:ext cx="102" cy="1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7" name="Rectangle 540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3"/>
              </a:xfrm>
              <a:prstGeom prst="rect">
                <a:avLst/>
              </a:prstGeom>
              <a:solidFill>
                <a:srgbClr val="8BFF21"/>
              </a:solidFill>
              <a:ln w="0">
                <a:solidFill>
                  <a:srgbClr val="8B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8" name="Rectangle 541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CFF20"/>
              </a:solidFill>
              <a:ln w="0">
                <a:solidFill>
                  <a:srgbClr val="8C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39" name="Rectangle 542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DFF20"/>
              </a:solidFill>
              <a:ln w="0">
                <a:solidFill>
                  <a:srgbClr val="8DFF2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0" name="Rectangle 543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1" name="Rectangle 544"/>
              <p:cNvSpPr>
                <a:spLocks noChangeArrowheads="1"/>
              </p:cNvSpPr>
              <p:nvPr/>
            </p:nvSpPr>
            <p:spPr bwMode="auto">
              <a:xfrm>
                <a:off x="5265" y="1400"/>
                <a:ext cx="102" cy="1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2" name="Rectangle 545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3"/>
              </a:xfrm>
              <a:prstGeom prst="rect">
                <a:avLst/>
              </a:prstGeom>
              <a:solidFill>
                <a:srgbClr val="8FFE1E"/>
              </a:solidFill>
              <a:ln w="0">
                <a:solidFill>
                  <a:srgbClr val="8F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3" name="Rectangle 546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0FE1E"/>
              </a:solidFill>
              <a:ln w="0">
                <a:solidFill>
                  <a:srgbClr val="90FE1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4" name="Rectangle 547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5" name="Rectangle 548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1FE1D"/>
              </a:solidFill>
              <a:ln w="0">
                <a:solidFill>
                  <a:srgbClr val="91FE1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6" name="Rectangle 549"/>
              <p:cNvSpPr>
                <a:spLocks noChangeArrowheads="1"/>
              </p:cNvSpPr>
              <p:nvPr/>
            </p:nvSpPr>
            <p:spPr bwMode="auto">
              <a:xfrm>
                <a:off x="5265" y="1397"/>
                <a:ext cx="102" cy="1"/>
              </a:xfrm>
              <a:prstGeom prst="rect">
                <a:avLst/>
              </a:prstGeom>
              <a:solidFill>
                <a:srgbClr val="92FE1C"/>
              </a:solidFill>
              <a:ln w="0">
                <a:solidFill>
                  <a:srgbClr val="92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7" name="Rectangle 550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3"/>
              </a:xfrm>
              <a:prstGeom prst="rect">
                <a:avLst/>
              </a:prstGeom>
              <a:solidFill>
                <a:srgbClr val="93FE1C"/>
              </a:solidFill>
              <a:ln w="0">
                <a:solidFill>
                  <a:srgbClr val="93FE1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8" name="Rectangle 551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49" name="Rectangle 552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4FE1B"/>
              </a:solidFill>
              <a:ln w="0">
                <a:solidFill>
                  <a:srgbClr val="94FE1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0" name="Rectangle 553"/>
              <p:cNvSpPr>
                <a:spLocks noChangeArrowheads="1"/>
              </p:cNvSpPr>
              <p:nvPr/>
            </p:nvSpPr>
            <p:spPr bwMode="auto">
              <a:xfrm>
                <a:off x="5265" y="1394"/>
                <a:ext cx="102" cy="1"/>
              </a:xfrm>
              <a:prstGeom prst="rect">
                <a:avLst/>
              </a:prstGeom>
              <a:solidFill>
                <a:srgbClr val="95FE1A"/>
              </a:solidFill>
              <a:ln w="0">
                <a:solidFill>
                  <a:srgbClr val="95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1" name="Rectangle 554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3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2" name="Rectangle 555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3" name="Rectangle 556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7FE19"/>
              </a:solidFill>
              <a:ln w="0">
                <a:solidFill>
                  <a:srgbClr val="97FE1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4" name="Rectangle 557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8FE18"/>
              </a:solidFill>
              <a:ln w="0">
                <a:solidFill>
                  <a:srgbClr val="98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5" name="Rectangle 558"/>
              <p:cNvSpPr>
                <a:spLocks noChangeArrowheads="1"/>
              </p:cNvSpPr>
              <p:nvPr/>
            </p:nvSpPr>
            <p:spPr bwMode="auto">
              <a:xfrm>
                <a:off x="5265" y="1391"/>
                <a:ext cx="102" cy="1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6" name="Rectangle 559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3"/>
              </a:xfrm>
              <a:prstGeom prst="rect">
                <a:avLst/>
              </a:prstGeom>
              <a:solidFill>
                <a:srgbClr val="9AFE17"/>
              </a:solidFill>
              <a:ln w="0">
                <a:solidFill>
                  <a:srgbClr val="9AFE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7" name="Rectangle 560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AFD17"/>
              </a:solidFill>
              <a:ln w="0">
                <a:solidFill>
                  <a:srgbClr val="9AFD1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8" name="Rectangle 561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BFD16"/>
              </a:solidFill>
              <a:ln w="0">
                <a:solidFill>
                  <a:srgbClr val="9B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59" name="Rectangle 562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0" name="Rectangle 563"/>
              <p:cNvSpPr>
                <a:spLocks noChangeArrowheads="1"/>
              </p:cNvSpPr>
              <p:nvPr/>
            </p:nvSpPr>
            <p:spPr bwMode="auto">
              <a:xfrm>
                <a:off x="5265" y="1388"/>
                <a:ext cx="102" cy="1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1" name="Rectangle 564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2"/>
              </a:xfrm>
              <a:prstGeom prst="rect">
                <a:avLst/>
              </a:prstGeom>
              <a:solidFill>
                <a:srgbClr val="9DFD15"/>
              </a:solidFill>
              <a:ln w="0">
                <a:solidFill>
                  <a:srgbClr val="9D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2" name="Rectangle 565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9EFD14"/>
              </a:solidFill>
              <a:ln w="0">
                <a:solidFill>
                  <a:srgbClr val="9E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3" name="Rectangle 566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9FFD14"/>
              </a:solidFill>
              <a:ln w="0">
                <a:solidFill>
                  <a:srgbClr val="9FFD1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4" name="Rectangle 567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5" name="Rectangle 568"/>
              <p:cNvSpPr>
                <a:spLocks noChangeArrowheads="1"/>
              </p:cNvSpPr>
              <p:nvPr/>
            </p:nvSpPr>
            <p:spPr bwMode="auto">
              <a:xfrm>
                <a:off x="5265" y="1386"/>
                <a:ext cx="102" cy="1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6" name="Rectangle 569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3"/>
              </a:xfrm>
              <a:prstGeom prst="rect">
                <a:avLst/>
              </a:prstGeom>
              <a:solidFill>
                <a:srgbClr val="A1FD12"/>
              </a:solidFill>
              <a:ln w="0">
                <a:solidFill>
                  <a:srgbClr val="A1FD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7" name="Rectangle 570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2FC12"/>
              </a:solidFill>
              <a:ln w="0">
                <a:solidFill>
                  <a:srgbClr val="A2FC1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8" name="Rectangle 571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69" name="Rectangle 572"/>
              <p:cNvSpPr>
                <a:spLocks noChangeArrowheads="1"/>
              </p:cNvSpPr>
              <p:nvPr/>
            </p:nvSpPr>
            <p:spPr bwMode="auto">
              <a:xfrm>
                <a:off x="5265" y="1383"/>
                <a:ext cx="102" cy="1"/>
              </a:xfrm>
              <a:prstGeom prst="rect">
                <a:avLst/>
              </a:prstGeom>
              <a:solidFill>
                <a:srgbClr val="A3FC11"/>
              </a:solidFill>
              <a:ln w="0">
                <a:solidFill>
                  <a:srgbClr val="A3FC1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0" name="Rectangle 573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3"/>
              </a:xfrm>
              <a:prstGeom prst="rect">
                <a:avLst/>
              </a:prstGeom>
              <a:solidFill>
                <a:srgbClr val="A4FC10"/>
              </a:solidFill>
              <a:ln w="0">
                <a:solidFill>
                  <a:srgbClr val="A4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1" name="Rectangle 574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5FC10"/>
              </a:solidFill>
              <a:ln w="0">
                <a:solidFill>
                  <a:srgbClr val="A5FC1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2" name="Rectangle 575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3" name="Rectangle 576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6FC0F"/>
              </a:solidFill>
              <a:ln w="0">
                <a:solidFill>
                  <a:srgbClr val="A6FC0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4" name="Rectangle 577"/>
              <p:cNvSpPr>
                <a:spLocks noChangeArrowheads="1"/>
              </p:cNvSpPr>
              <p:nvPr/>
            </p:nvSpPr>
            <p:spPr bwMode="auto">
              <a:xfrm>
                <a:off x="5265" y="1380"/>
                <a:ext cx="102" cy="1"/>
              </a:xfrm>
              <a:prstGeom prst="rect">
                <a:avLst/>
              </a:prstGeom>
              <a:solidFill>
                <a:srgbClr val="A7FC0E"/>
              </a:solidFill>
              <a:ln w="0">
                <a:solidFill>
                  <a:srgbClr val="A7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5" name="Rectangle 578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3"/>
              </a:xfrm>
              <a:prstGeom prst="rect">
                <a:avLst/>
              </a:prstGeom>
              <a:solidFill>
                <a:srgbClr val="A8FC0E"/>
              </a:solidFill>
              <a:ln w="0">
                <a:solidFill>
                  <a:srgbClr val="A8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6" name="Rectangle 579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7" name="Rectangle 580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8" name="Rectangle 581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AFB0C"/>
              </a:solidFill>
              <a:ln w="0">
                <a:solidFill>
                  <a:srgbClr val="AA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79" name="Rectangle 582"/>
              <p:cNvSpPr>
                <a:spLocks noChangeArrowheads="1"/>
              </p:cNvSpPr>
              <p:nvPr/>
            </p:nvSpPr>
            <p:spPr bwMode="auto">
              <a:xfrm>
                <a:off x="5265" y="1377"/>
                <a:ext cx="102" cy="1"/>
              </a:xfrm>
              <a:prstGeom prst="rect">
                <a:avLst/>
              </a:prstGeom>
              <a:solidFill>
                <a:srgbClr val="ABFB0C"/>
              </a:solidFill>
              <a:ln w="0">
                <a:solidFill>
                  <a:srgbClr val="ABFB0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0" name="Rectangle 583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3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1" name="Rectangle 584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2" name="Rectangle 585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DFB0A"/>
              </a:solidFill>
              <a:ln w="0">
                <a:solidFill>
                  <a:srgbClr val="ADFB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3" name="Rectangle 586"/>
              <p:cNvSpPr>
                <a:spLocks noChangeArrowheads="1"/>
              </p:cNvSpPr>
              <p:nvPr/>
            </p:nvSpPr>
            <p:spPr bwMode="auto">
              <a:xfrm>
                <a:off x="5265" y="1374"/>
                <a:ext cx="102" cy="1"/>
              </a:xfrm>
              <a:prstGeom prst="rect">
                <a:avLst/>
              </a:prstGeom>
              <a:solidFill>
                <a:srgbClr val="AEFA0A"/>
              </a:solidFill>
              <a:ln w="0">
                <a:solidFill>
                  <a:srgbClr val="AEFA0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4" name="Rectangle 587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3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5" name="Rectangle 588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AFFA09"/>
              </a:solidFill>
              <a:ln w="0">
                <a:solidFill>
                  <a:srgbClr val="AFFA0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6" name="Rectangle 589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0FA08"/>
              </a:solidFill>
              <a:ln w="0">
                <a:solidFill>
                  <a:srgbClr val="B0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7" name="Rectangle 590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8" name="Rectangle 591"/>
              <p:cNvSpPr>
                <a:spLocks noChangeArrowheads="1"/>
              </p:cNvSpPr>
              <p:nvPr/>
            </p:nvSpPr>
            <p:spPr bwMode="auto">
              <a:xfrm>
                <a:off x="5265" y="1371"/>
                <a:ext cx="102" cy="1"/>
              </a:xfrm>
              <a:prstGeom prst="rect">
                <a:avLst/>
              </a:prstGeom>
              <a:solidFill>
                <a:srgbClr val="B2FA07"/>
              </a:solidFill>
              <a:ln w="0">
                <a:solidFill>
                  <a:srgbClr val="B2FA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89" name="Rectangle 592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2"/>
              </a:xfrm>
              <a:prstGeom prst="rect">
                <a:avLst/>
              </a:prstGeom>
              <a:solidFill>
                <a:srgbClr val="B2F907"/>
              </a:solidFill>
              <a:ln w="0">
                <a:solidFill>
                  <a:srgbClr val="B2F9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0" name="Rectangle 593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3F906"/>
              </a:solidFill>
              <a:ln w="0">
                <a:solidFill>
                  <a:srgbClr val="B3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1" name="Rectangle 594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4F906"/>
              </a:solidFill>
              <a:ln w="0">
                <a:solidFill>
                  <a:srgbClr val="B4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2" name="Rectangle 595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3" name="Rectangle 596"/>
              <p:cNvSpPr>
                <a:spLocks noChangeArrowheads="1"/>
              </p:cNvSpPr>
              <p:nvPr/>
            </p:nvSpPr>
            <p:spPr bwMode="auto">
              <a:xfrm>
                <a:off x="5265" y="1369"/>
                <a:ext cx="102" cy="1"/>
              </a:xfrm>
              <a:prstGeom prst="rect">
                <a:avLst/>
              </a:prstGeom>
              <a:solidFill>
                <a:srgbClr val="B5F905"/>
              </a:solidFill>
              <a:ln w="0">
                <a:solidFill>
                  <a:srgbClr val="B5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4" name="Rectangle 597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3"/>
              </a:xfrm>
              <a:prstGeom prst="rect">
                <a:avLst/>
              </a:prstGeom>
              <a:solidFill>
                <a:srgbClr val="B6F904"/>
              </a:solidFill>
              <a:ln w="0">
                <a:solidFill>
                  <a:srgbClr val="B6F9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5" name="Rectangle 598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7F804"/>
              </a:solidFill>
              <a:ln w="0">
                <a:solidFill>
                  <a:srgbClr val="B7F80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6" name="Rectangle 599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7" name="Rectangle 600"/>
              <p:cNvSpPr>
                <a:spLocks noChangeArrowheads="1"/>
              </p:cNvSpPr>
              <p:nvPr/>
            </p:nvSpPr>
            <p:spPr bwMode="auto">
              <a:xfrm>
                <a:off x="5265" y="1366"/>
                <a:ext cx="102" cy="1"/>
              </a:xfrm>
              <a:prstGeom prst="rect">
                <a:avLst/>
              </a:prstGeom>
              <a:solidFill>
                <a:srgbClr val="B8F803"/>
              </a:solidFill>
              <a:ln w="0">
                <a:solidFill>
                  <a:srgbClr val="B8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8" name="Rectangle 601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3"/>
              </a:xfrm>
              <a:prstGeom prst="rect">
                <a:avLst/>
              </a:prstGeom>
              <a:solidFill>
                <a:srgbClr val="B9F802"/>
              </a:solidFill>
              <a:ln w="0">
                <a:solidFill>
                  <a:srgbClr val="B9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999" name="Rectangle 602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AF802"/>
              </a:solidFill>
              <a:ln w="0">
                <a:solidFill>
                  <a:srgbClr val="BAF80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0" name="Rectangle 603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BF801"/>
              </a:solidFill>
              <a:ln w="0">
                <a:solidFill>
                  <a:srgbClr val="BBF8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1" name="Rectangle 604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2" name="Rectangle 605"/>
              <p:cNvSpPr>
                <a:spLocks noChangeArrowheads="1"/>
              </p:cNvSpPr>
              <p:nvPr/>
            </p:nvSpPr>
            <p:spPr bwMode="auto">
              <a:xfrm>
                <a:off x="5265" y="1363"/>
                <a:ext cx="102" cy="1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3" name="Rectangle 606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3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4" name="Rectangle 607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5" name="Rectangle 608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6" name="Rectangle 609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1007" name="Rectangle 610"/>
              <p:cNvSpPr>
                <a:spLocks noChangeArrowheads="1"/>
              </p:cNvSpPr>
              <p:nvPr/>
            </p:nvSpPr>
            <p:spPr bwMode="auto">
              <a:xfrm>
                <a:off x="5265" y="1360"/>
                <a:ext cx="102" cy="1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07" name="Group 812"/>
            <p:cNvGrpSpPr>
              <a:grpSpLocks/>
            </p:cNvGrpSpPr>
            <p:nvPr/>
          </p:nvGrpSpPr>
          <p:grpSpPr bwMode="auto">
            <a:xfrm>
              <a:off x="5265" y="1237"/>
              <a:ext cx="102" cy="123"/>
              <a:chOff x="5265" y="1237"/>
              <a:chExt cx="102" cy="123"/>
            </a:xfrm>
          </p:grpSpPr>
          <p:sp>
            <p:nvSpPr>
              <p:cNvPr id="1390608" name="Rectangle 612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3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9" name="Rectangle 613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0" name="Rectangle 614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1" name="Rectangle 615"/>
              <p:cNvSpPr>
                <a:spLocks noChangeArrowheads="1"/>
              </p:cNvSpPr>
              <p:nvPr/>
            </p:nvSpPr>
            <p:spPr bwMode="auto">
              <a:xfrm>
                <a:off x="5265" y="1357"/>
                <a:ext cx="102" cy="1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2" name="Rectangle 616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3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3" name="Rectangle 617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4" name="Rectangle 618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5" name="Rectangle 619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6" name="Rectangle 620"/>
              <p:cNvSpPr>
                <a:spLocks noChangeArrowheads="1"/>
              </p:cNvSpPr>
              <p:nvPr/>
            </p:nvSpPr>
            <p:spPr bwMode="auto">
              <a:xfrm>
                <a:off x="5265" y="1354"/>
                <a:ext cx="102" cy="1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7" name="Rectangle 621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3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8" name="Rectangle 622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19" name="Rectangle 623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0" name="Rectangle 624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1" name="Rectangle 625"/>
              <p:cNvSpPr>
                <a:spLocks noChangeArrowheads="1"/>
              </p:cNvSpPr>
              <p:nvPr/>
            </p:nvSpPr>
            <p:spPr bwMode="auto">
              <a:xfrm>
                <a:off x="5265" y="1351"/>
                <a:ext cx="102" cy="1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2" name="Rectangle 626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2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3" name="Rectangle 627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4" name="Rectangle 628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5" name="Rectangle 629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6" name="Rectangle 630"/>
              <p:cNvSpPr>
                <a:spLocks noChangeArrowheads="1"/>
              </p:cNvSpPr>
              <p:nvPr/>
            </p:nvSpPr>
            <p:spPr bwMode="auto">
              <a:xfrm>
                <a:off x="5265" y="1349"/>
                <a:ext cx="102" cy="1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7" name="Rectangle 631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3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8" name="Rectangle 632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29" name="Rectangle 633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0" name="Rectangle 634"/>
              <p:cNvSpPr>
                <a:spLocks noChangeArrowheads="1"/>
              </p:cNvSpPr>
              <p:nvPr/>
            </p:nvSpPr>
            <p:spPr bwMode="auto">
              <a:xfrm>
                <a:off x="5265" y="1346"/>
                <a:ext cx="102" cy="1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1" name="Rectangle 635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3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2" name="Rectangle 636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3" name="Rectangle 637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4" name="Rectangle 638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5" name="Rectangle 639"/>
              <p:cNvSpPr>
                <a:spLocks noChangeArrowheads="1"/>
              </p:cNvSpPr>
              <p:nvPr/>
            </p:nvSpPr>
            <p:spPr bwMode="auto">
              <a:xfrm>
                <a:off x="5265" y="1343"/>
                <a:ext cx="102" cy="1"/>
              </a:xfrm>
              <a:prstGeom prst="rect">
                <a:avLst/>
              </a:prstGeom>
              <a:solidFill>
                <a:srgbClr val="D5F000"/>
              </a:solidFill>
              <a:ln w="0">
                <a:solidFill>
                  <a:srgbClr val="D5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6" name="Rectangle 640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3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7" name="Rectangle 641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8" name="Rectangle 642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39" name="Rectangle 643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0" name="Rectangle 644"/>
              <p:cNvSpPr>
                <a:spLocks noChangeArrowheads="1"/>
              </p:cNvSpPr>
              <p:nvPr/>
            </p:nvSpPr>
            <p:spPr bwMode="auto">
              <a:xfrm>
                <a:off x="5265" y="1340"/>
                <a:ext cx="102" cy="1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1" name="Rectangle 645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3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2" name="Rectangle 646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3" name="Rectangle 647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4" name="Rectangle 648"/>
              <p:cNvSpPr>
                <a:spLocks noChangeArrowheads="1"/>
              </p:cNvSpPr>
              <p:nvPr/>
            </p:nvSpPr>
            <p:spPr bwMode="auto">
              <a:xfrm>
                <a:off x="5265" y="1337"/>
                <a:ext cx="102" cy="1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5" name="Rectangle 649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3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6" name="Rectangle 650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7" name="Rectangle 651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8" name="Rectangle 652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49" name="Rectangle 653"/>
              <p:cNvSpPr>
                <a:spLocks noChangeArrowheads="1"/>
              </p:cNvSpPr>
              <p:nvPr/>
            </p:nvSpPr>
            <p:spPr bwMode="auto">
              <a:xfrm>
                <a:off x="5265" y="1334"/>
                <a:ext cx="102" cy="1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0" name="Rectangle 654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3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1" name="Rectangle 655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2" name="Rectangle 656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3" name="Rectangle 657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4" name="Rectangle 658"/>
              <p:cNvSpPr>
                <a:spLocks noChangeArrowheads="1"/>
              </p:cNvSpPr>
              <p:nvPr/>
            </p:nvSpPr>
            <p:spPr bwMode="auto">
              <a:xfrm>
                <a:off x="5265" y="1331"/>
                <a:ext cx="102" cy="1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5" name="Rectangle 659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2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6" name="Rectangle 660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4E900"/>
              </a:solidFill>
              <a:ln w="0">
                <a:solidFill>
                  <a:srgbClr val="E4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7" name="Rectangle 661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8" name="Rectangle 662"/>
              <p:cNvSpPr>
                <a:spLocks noChangeArrowheads="1"/>
              </p:cNvSpPr>
              <p:nvPr/>
            </p:nvSpPr>
            <p:spPr bwMode="auto">
              <a:xfrm>
                <a:off x="5265" y="1329"/>
                <a:ext cx="102" cy="1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59" name="Rectangle 663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3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0" name="Rectangle 664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1" name="Rectangle 665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2" name="Rectangle 666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9E800"/>
              </a:solidFill>
              <a:ln w="0">
                <a:solidFill>
                  <a:srgbClr val="E9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3" name="Rectangle 667"/>
              <p:cNvSpPr>
                <a:spLocks noChangeArrowheads="1"/>
              </p:cNvSpPr>
              <p:nvPr/>
            </p:nvSpPr>
            <p:spPr bwMode="auto">
              <a:xfrm>
                <a:off x="5265" y="1326"/>
                <a:ext cx="102" cy="1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4" name="Rectangle 668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3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5" name="Rectangle 669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6" name="Rectangle 670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7" name="Rectangle 671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8" name="Rectangle 672"/>
              <p:cNvSpPr>
                <a:spLocks noChangeArrowheads="1"/>
              </p:cNvSpPr>
              <p:nvPr/>
            </p:nvSpPr>
            <p:spPr bwMode="auto">
              <a:xfrm>
                <a:off x="5265" y="1323"/>
                <a:ext cx="102" cy="1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69" name="Rectangle 673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3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0" name="Rectangle 674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1" name="Rectangle 675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2" name="Rectangle 676"/>
              <p:cNvSpPr>
                <a:spLocks noChangeArrowheads="1"/>
              </p:cNvSpPr>
              <p:nvPr/>
            </p:nvSpPr>
            <p:spPr bwMode="auto">
              <a:xfrm>
                <a:off x="5265" y="1320"/>
                <a:ext cx="102" cy="1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3" name="Rectangle 677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3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4" name="Rectangle 678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5" name="Rectangle 679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6" name="Rectangle 680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7" name="Rectangle 681"/>
              <p:cNvSpPr>
                <a:spLocks noChangeArrowheads="1"/>
              </p:cNvSpPr>
              <p:nvPr/>
            </p:nvSpPr>
            <p:spPr bwMode="auto">
              <a:xfrm>
                <a:off x="5265" y="1317"/>
                <a:ext cx="102" cy="1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8" name="Rectangle 682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3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79" name="Rectangle 683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0" name="Rectangle 684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6E100"/>
              </a:solidFill>
              <a:ln w="0">
                <a:solidFill>
                  <a:srgbClr val="F6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1" name="Rectangle 685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2" name="Rectangle 686"/>
              <p:cNvSpPr>
                <a:spLocks noChangeArrowheads="1"/>
              </p:cNvSpPr>
              <p:nvPr/>
            </p:nvSpPr>
            <p:spPr bwMode="auto">
              <a:xfrm>
                <a:off x="5265" y="1314"/>
                <a:ext cx="102" cy="1"/>
              </a:xfrm>
              <a:prstGeom prst="rect">
                <a:avLst/>
              </a:prstGeom>
              <a:solidFill>
                <a:srgbClr val="F8E100"/>
              </a:solidFill>
              <a:ln w="0">
                <a:solidFill>
                  <a:srgbClr val="F8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3" name="Rectangle 687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3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4" name="Rectangle 688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5" name="Rectangle 689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6" name="Rectangle 690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7" name="Rectangle 691"/>
              <p:cNvSpPr>
                <a:spLocks noChangeArrowheads="1"/>
              </p:cNvSpPr>
              <p:nvPr/>
            </p:nvSpPr>
            <p:spPr bwMode="auto">
              <a:xfrm>
                <a:off x="5265" y="1311"/>
                <a:ext cx="102" cy="1"/>
              </a:xfrm>
              <a:prstGeom prst="rect">
                <a:avLst/>
              </a:prstGeom>
              <a:solidFill>
                <a:srgbClr val="FCDF00"/>
              </a:solidFill>
              <a:ln w="0">
                <a:solidFill>
                  <a:srgbClr val="FC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8" name="Rectangle 692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2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89" name="Rectangle 693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0" name="Rectangle 694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1" name="Rectangle 695"/>
              <p:cNvSpPr>
                <a:spLocks noChangeArrowheads="1"/>
              </p:cNvSpPr>
              <p:nvPr/>
            </p:nvSpPr>
            <p:spPr bwMode="auto">
              <a:xfrm>
                <a:off x="5265" y="1309"/>
                <a:ext cx="102" cy="1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2" name="Rectangle 696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3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3" name="Rectangle 697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4" name="Rectangle 698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5" name="Rectangle 699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6" name="Rectangle 700"/>
              <p:cNvSpPr>
                <a:spLocks noChangeArrowheads="1"/>
              </p:cNvSpPr>
              <p:nvPr/>
            </p:nvSpPr>
            <p:spPr bwMode="auto">
              <a:xfrm>
                <a:off x="5265" y="1306"/>
                <a:ext cx="102" cy="1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7" name="Rectangle 701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3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8" name="Rectangle 702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99" name="Rectangle 703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0" name="Rectangle 704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1" name="Rectangle 705"/>
              <p:cNvSpPr>
                <a:spLocks noChangeArrowheads="1"/>
              </p:cNvSpPr>
              <p:nvPr/>
            </p:nvSpPr>
            <p:spPr bwMode="auto">
              <a:xfrm>
                <a:off x="5265" y="1303"/>
                <a:ext cx="102" cy="1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2" name="Rectangle 706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3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3" name="Rectangle 707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4" name="Rectangle 708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5" name="Rectangle 709"/>
              <p:cNvSpPr>
                <a:spLocks noChangeArrowheads="1"/>
              </p:cNvSpPr>
              <p:nvPr/>
            </p:nvSpPr>
            <p:spPr bwMode="auto">
              <a:xfrm>
                <a:off x="5265" y="1300"/>
                <a:ext cx="102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6" name="Rectangle 710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3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7" name="Rectangle 711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8" name="Rectangle 712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09" name="Rectangle 713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0" name="Rectangle 714"/>
              <p:cNvSpPr>
                <a:spLocks noChangeArrowheads="1"/>
              </p:cNvSpPr>
              <p:nvPr/>
            </p:nvSpPr>
            <p:spPr bwMode="auto">
              <a:xfrm>
                <a:off x="5265" y="1297"/>
                <a:ext cx="102" cy="1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1" name="Rectangle 715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3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2" name="Rectangle 716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3" name="Rectangle 717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4" name="Rectangle 718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5" name="Rectangle 719"/>
              <p:cNvSpPr>
                <a:spLocks noChangeArrowheads="1"/>
              </p:cNvSpPr>
              <p:nvPr/>
            </p:nvSpPr>
            <p:spPr bwMode="auto">
              <a:xfrm>
                <a:off x="5265" y="1294"/>
                <a:ext cx="102" cy="1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6" name="Rectangle 720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3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7" name="Rectangle 721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8" name="Rectangle 722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19" name="Rectangle 723"/>
              <p:cNvSpPr>
                <a:spLocks noChangeArrowheads="1"/>
              </p:cNvSpPr>
              <p:nvPr/>
            </p:nvSpPr>
            <p:spPr bwMode="auto">
              <a:xfrm>
                <a:off x="5265" y="1291"/>
                <a:ext cx="102" cy="1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0" name="Rectangle 724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2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1" name="Rectangle 725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2" name="Rectangle 726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3" name="Rectangle 727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4" name="Rectangle 728"/>
              <p:cNvSpPr>
                <a:spLocks noChangeArrowheads="1"/>
              </p:cNvSpPr>
              <p:nvPr/>
            </p:nvSpPr>
            <p:spPr bwMode="auto">
              <a:xfrm>
                <a:off x="5265" y="1289"/>
                <a:ext cx="102" cy="1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5" name="Rectangle 729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3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6" name="Rectangle 730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7" name="Rectangle 731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8" name="Rectangle 732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29" name="Rectangle 733"/>
              <p:cNvSpPr>
                <a:spLocks noChangeArrowheads="1"/>
              </p:cNvSpPr>
              <p:nvPr/>
            </p:nvSpPr>
            <p:spPr bwMode="auto">
              <a:xfrm>
                <a:off x="5265" y="1286"/>
                <a:ext cx="102" cy="1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0" name="Rectangle 734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3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1" name="Rectangle 735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2" name="Rectangle 736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3" name="Rectangle 737"/>
              <p:cNvSpPr>
                <a:spLocks noChangeArrowheads="1"/>
              </p:cNvSpPr>
              <p:nvPr/>
            </p:nvSpPr>
            <p:spPr bwMode="auto">
              <a:xfrm>
                <a:off x="5265" y="1283"/>
                <a:ext cx="102" cy="1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4" name="Rectangle 738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3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5" name="Rectangle 739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6" name="Rectangle 740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7" name="Rectangle 741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8" name="Rectangle 742"/>
              <p:cNvSpPr>
                <a:spLocks noChangeArrowheads="1"/>
              </p:cNvSpPr>
              <p:nvPr/>
            </p:nvSpPr>
            <p:spPr bwMode="auto">
              <a:xfrm>
                <a:off x="5265" y="1280"/>
                <a:ext cx="102" cy="1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39" name="Rectangle 743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3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0" name="Rectangle 744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1" name="Rectangle 745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2" name="Rectangle 746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3" name="Rectangle 747"/>
              <p:cNvSpPr>
                <a:spLocks noChangeArrowheads="1"/>
              </p:cNvSpPr>
              <p:nvPr/>
            </p:nvSpPr>
            <p:spPr bwMode="auto">
              <a:xfrm>
                <a:off x="5265" y="1277"/>
                <a:ext cx="102" cy="1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4" name="Rectangle 748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3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5" name="Rectangle 749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6" name="Rectangle 750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7" name="Rectangle 751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8" name="Rectangle 752"/>
              <p:cNvSpPr>
                <a:spLocks noChangeArrowheads="1"/>
              </p:cNvSpPr>
              <p:nvPr/>
            </p:nvSpPr>
            <p:spPr bwMode="auto">
              <a:xfrm>
                <a:off x="5265" y="1274"/>
                <a:ext cx="102" cy="1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49" name="Rectangle 753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3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0" name="Rectangle 754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1" name="Rectangle 755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2" name="Rectangle 756"/>
              <p:cNvSpPr>
                <a:spLocks noChangeArrowheads="1"/>
              </p:cNvSpPr>
              <p:nvPr/>
            </p:nvSpPr>
            <p:spPr bwMode="auto">
              <a:xfrm>
                <a:off x="5265" y="1271"/>
                <a:ext cx="102" cy="1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3" name="Rectangle 757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2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4" name="Rectangle 758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5" name="Rectangle 759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6" name="Rectangle 760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7" name="Rectangle 761"/>
              <p:cNvSpPr>
                <a:spLocks noChangeArrowheads="1"/>
              </p:cNvSpPr>
              <p:nvPr/>
            </p:nvSpPr>
            <p:spPr bwMode="auto">
              <a:xfrm>
                <a:off x="5265" y="1269"/>
                <a:ext cx="102" cy="1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8" name="Rectangle 762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3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59" name="Rectangle 763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0" name="Rectangle 764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1" name="Rectangle 765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D00"/>
              </a:solidFill>
              <a:ln w="0">
                <a:solidFill>
                  <a:srgbClr val="FFB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2" name="Rectangle 766"/>
              <p:cNvSpPr>
                <a:spLocks noChangeArrowheads="1"/>
              </p:cNvSpPr>
              <p:nvPr/>
            </p:nvSpPr>
            <p:spPr bwMode="auto">
              <a:xfrm>
                <a:off x="5265" y="1266"/>
                <a:ext cx="102" cy="1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3" name="Rectangle 767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3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4" name="Rectangle 768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5" name="Rectangle 769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6" name="Rectangle 770"/>
              <p:cNvSpPr>
                <a:spLocks noChangeArrowheads="1"/>
              </p:cNvSpPr>
              <p:nvPr/>
            </p:nvSpPr>
            <p:spPr bwMode="auto">
              <a:xfrm>
                <a:off x="5265" y="1263"/>
                <a:ext cx="102" cy="1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7" name="Rectangle 771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3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8" name="Rectangle 772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69" name="Rectangle 773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0" name="Rectangle 774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1" name="Rectangle 775"/>
              <p:cNvSpPr>
                <a:spLocks noChangeArrowheads="1"/>
              </p:cNvSpPr>
              <p:nvPr/>
            </p:nvSpPr>
            <p:spPr bwMode="auto">
              <a:xfrm>
                <a:off x="5265" y="1260"/>
                <a:ext cx="102" cy="1"/>
              </a:xfrm>
              <a:prstGeom prst="rect">
                <a:avLst/>
              </a:prstGeom>
              <a:solidFill>
                <a:srgbClr val="FFB800"/>
              </a:solidFill>
              <a:ln w="0">
                <a:solidFill>
                  <a:srgbClr val="FFB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2" name="Rectangle 776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3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3" name="Rectangle 777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4" name="Rectangle 778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5" name="Rectangle 779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6" name="Rectangle 780"/>
              <p:cNvSpPr>
                <a:spLocks noChangeArrowheads="1"/>
              </p:cNvSpPr>
              <p:nvPr/>
            </p:nvSpPr>
            <p:spPr bwMode="auto">
              <a:xfrm>
                <a:off x="5265" y="1257"/>
                <a:ext cx="102" cy="1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7" name="Rectangle 781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3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8" name="Rectangle 782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79" name="Rectangle 783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0" name="Rectangle 784"/>
              <p:cNvSpPr>
                <a:spLocks noChangeArrowheads="1"/>
              </p:cNvSpPr>
              <p:nvPr/>
            </p:nvSpPr>
            <p:spPr bwMode="auto">
              <a:xfrm>
                <a:off x="5265" y="1254"/>
                <a:ext cx="102" cy="1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1" name="Rectangle 785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2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2" name="Rectangle 786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3" name="Rectangle 787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100"/>
              </a:solidFill>
              <a:ln w="0">
                <a:solidFill>
                  <a:srgbClr val="FFB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4" name="Rectangle 788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5" name="Rectangle 789"/>
              <p:cNvSpPr>
                <a:spLocks noChangeArrowheads="1"/>
              </p:cNvSpPr>
              <p:nvPr/>
            </p:nvSpPr>
            <p:spPr bwMode="auto">
              <a:xfrm>
                <a:off x="5265" y="1252"/>
                <a:ext cx="102" cy="1"/>
              </a:xfrm>
              <a:prstGeom prst="rect">
                <a:avLst/>
              </a:prstGeom>
              <a:solidFill>
                <a:srgbClr val="FFB000"/>
              </a:solidFill>
              <a:ln w="0">
                <a:solidFill>
                  <a:srgbClr val="FFB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6" name="Rectangle 790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3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7" name="Rectangle 791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F00"/>
              </a:solidFill>
              <a:ln w="0">
                <a:solidFill>
                  <a:srgbClr val="FFA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8" name="Rectangle 792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89" name="Rectangle 793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E00"/>
              </a:solidFill>
              <a:ln w="0">
                <a:solidFill>
                  <a:srgbClr val="FFA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0" name="Rectangle 794"/>
              <p:cNvSpPr>
                <a:spLocks noChangeArrowheads="1"/>
              </p:cNvSpPr>
              <p:nvPr/>
            </p:nvSpPr>
            <p:spPr bwMode="auto">
              <a:xfrm>
                <a:off x="5265" y="1249"/>
                <a:ext cx="102" cy="1"/>
              </a:xfrm>
              <a:prstGeom prst="rect">
                <a:avLst/>
              </a:prstGeom>
              <a:solidFill>
                <a:srgbClr val="FFAD00"/>
              </a:solidFill>
              <a:ln w="0">
                <a:solidFill>
                  <a:srgbClr val="FFA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1" name="Rectangle 795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3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2" name="Rectangle 796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C00"/>
              </a:solidFill>
              <a:ln w="0">
                <a:solidFill>
                  <a:srgbClr val="FFA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3" name="Rectangle 797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4" name="Rectangle 798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5" name="Rectangle 799"/>
              <p:cNvSpPr>
                <a:spLocks noChangeArrowheads="1"/>
              </p:cNvSpPr>
              <p:nvPr/>
            </p:nvSpPr>
            <p:spPr bwMode="auto">
              <a:xfrm>
                <a:off x="5265" y="1246"/>
                <a:ext cx="102" cy="1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6" name="Rectangle 800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3"/>
              </a:xfrm>
              <a:prstGeom prst="rect">
                <a:avLst/>
              </a:prstGeom>
              <a:solidFill>
                <a:srgbClr val="FFAA00"/>
              </a:solidFill>
              <a:ln w="0">
                <a:solidFill>
                  <a:srgbClr val="FFA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7" name="Rectangle 801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900"/>
              </a:solidFill>
              <a:ln w="0">
                <a:solidFill>
                  <a:srgbClr val="FFA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8" name="Rectangle 802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799" name="Rectangle 803"/>
              <p:cNvSpPr>
                <a:spLocks noChangeArrowheads="1"/>
              </p:cNvSpPr>
              <p:nvPr/>
            </p:nvSpPr>
            <p:spPr bwMode="auto">
              <a:xfrm>
                <a:off x="5265" y="1243"/>
                <a:ext cx="102" cy="1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0" name="Rectangle 804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3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1" name="Rectangle 805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700"/>
              </a:solidFill>
              <a:ln w="0">
                <a:solidFill>
                  <a:srgbClr val="FFA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2" name="Rectangle 806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600"/>
              </a:solidFill>
              <a:ln w="0">
                <a:solidFill>
                  <a:srgbClr val="FFA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3" name="Rectangle 807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4" name="Rectangle 808"/>
              <p:cNvSpPr>
                <a:spLocks noChangeArrowheads="1"/>
              </p:cNvSpPr>
              <p:nvPr/>
            </p:nvSpPr>
            <p:spPr bwMode="auto">
              <a:xfrm>
                <a:off x="5265" y="1240"/>
                <a:ext cx="102" cy="1"/>
              </a:xfrm>
              <a:prstGeom prst="rect">
                <a:avLst/>
              </a:prstGeom>
              <a:solidFill>
                <a:srgbClr val="FFA500"/>
              </a:solidFill>
              <a:ln w="0">
                <a:solidFill>
                  <a:srgbClr val="FFA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5" name="Rectangle 809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3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6" name="Rectangle 810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400"/>
              </a:solidFill>
              <a:ln w="0">
                <a:solidFill>
                  <a:srgbClr val="FFA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807" name="Rectangle 811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300"/>
              </a:solidFill>
              <a:ln w="0">
                <a:solidFill>
                  <a:srgbClr val="FFA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08" name="Group 1013"/>
            <p:cNvGrpSpPr>
              <a:grpSpLocks/>
            </p:cNvGrpSpPr>
            <p:nvPr/>
          </p:nvGrpSpPr>
          <p:grpSpPr bwMode="auto">
            <a:xfrm>
              <a:off x="5265" y="1115"/>
              <a:ext cx="102" cy="123"/>
              <a:chOff x="5265" y="1115"/>
              <a:chExt cx="102" cy="123"/>
            </a:xfrm>
          </p:grpSpPr>
          <p:sp>
            <p:nvSpPr>
              <p:cNvPr id="38728" name="Rectangle 813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9" name="Rectangle 814"/>
              <p:cNvSpPr>
                <a:spLocks noChangeArrowheads="1"/>
              </p:cNvSpPr>
              <p:nvPr/>
            </p:nvSpPr>
            <p:spPr bwMode="auto">
              <a:xfrm>
                <a:off x="5265" y="1237"/>
                <a:ext cx="102" cy="1"/>
              </a:xfrm>
              <a:prstGeom prst="rect">
                <a:avLst/>
              </a:prstGeom>
              <a:solidFill>
                <a:srgbClr val="FFA200"/>
              </a:solidFill>
              <a:ln w="0">
                <a:solidFill>
                  <a:srgbClr val="FFA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0" name="Rectangle 815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3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1" name="Rectangle 816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A100"/>
              </a:solidFill>
              <a:ln w="0">
                <a:solidFill>
                  <a:srgbClr val="FFA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2" name="Rectangle 817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A000"/>
              </a:solidFill>
              <a:ln w="0">
                <a:solidFill>
                  <a:srgbClr val="FFA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3" name="Rectangle 818"/>
              <p:cNvSpPr>
                <a:spLocks noChangeArrowheads="1"/>
              </p:cNvSpPr>
              <p:nvPr/>
            </p:nvSpPr>
            <p:spPr bwMode="auto">
              <a:xfrm>
                <a:off x="5265" y="1234"/>
                <a:ext cx="102" cy="1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4" name="Rectangle 819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2"/>
              </a:xfrm>
              <a:prstGeom prst="rect">
                <a:avLst/>
              </a:prstGeom>
              <a:solidFill>
                <a:srgbClr val="FF9F00"/>
              </a:solidFill>
              <a:ln w="0">
                <a:solidFill>
                  <a:srgbClr val="FF9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5" name="Rectangle 820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6" name="Rectangle 821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7" name="Rectangle 822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D00"/>
              </a:solidFill>
              <a:ln w="0">
                <a:solidFill>
                  <a:srgbClr val="FF9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8" name="Rectangle 823"/>
              <p:cNvSpPr>
                <a:spLocks noChangeArrowheads="1"/>
              </p:cNvSpPr>
              <p:nvPr/>
            </p:nvSpPr>
            <p:spPr bwMode="auto">
              <a:xfrm>
                <a:off x="5265" y="1232"/>
                <a:ext cx="102" cy="1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39" name="Rectangle 824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3"/>
              </a:xfrm>
              <a:prstGeom prst="rect">
                <a:avLst/>
              </a:prstGeom>
              <a:solidFill>
                <a:srgbClr val="FF9C00"/>
              </a:solidFill>
              <a:ln w="0">
                <a:solidFill>
                  <a:srgbClr val="FF9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0" name="Rectangle 825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B00"/>
              </a:solidFill>
              <a:ln w="0">
                <a:solidFill>
                  <a:srgbClr val="FF9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1" name="Rectangle 826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2" name="Rectangle 827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A00"/>
              </a:solidFill>
              <a:ln w="0">
                <a:solidFill>
                  <a:srgbClr val="FF9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3" name="Rectangle 828"/>
              <p:cNvSpPr>
                <a:spLocks noChangeArrowheads="1"/>
              </p:cNvSpPr>
              <p:nvPr/>
            </p:nvSpPr>
            <p:spPr bwMode="auto">
              <a:xfrm>
                <a:off x="5265" y="1229"/>
                <a:ext cx="102" cy="1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4" name="Rectangle 829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3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5" name="Rectangle 830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800"/>
              </a:solidFill>
              <a:ln w="0">
                <a:solidFill>
                  <a:srgbClr val="FF9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6" name="Rectangle 831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7" name="Rectangle 832"/>
              <p:cNvSpPr>
                <a:spLocks noChangeArrowheads="1"/>
              </p:cNvSpPr>
              <p:nvPr/>
            </p:nvSpPr>
            <p:spPr bwMode="auto">
              <a:xfrm>
                <a:off x="5265" y="1226"/>
                <a:ext cx="102" cy="1"/>
              </a:xfrm>
              <a:prstGeom prst="rect">
                <a:avLst/>
              </a:prstGeom>
              <a:solidFill>
                <a:srgbClr val="FF9700"/>
              </a:solidFill>
              <a:ln w="0">
                <a:solidFill>
                  <a:srgbClr val="FF9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8" name="Rectangle 833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3"/>
              </a:xfrm>
              <a:prstGeom prst="rect">
                <a:avLst/>
              </a:prstGeom>
              <a:solidFill>
                <a:srgbClr val="FF9600"/>
              </a:solidFill>
              <a:ln w="0">
                <a:solidFill>
                  <a:srgbClr val="FF9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49" name="Rectangle 834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0" name="Rectangle 835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500"/>
              </a:solidFill>
              <a:ln w="0">
                <a:solidFill>
                  <a:srgbClr val="FF9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1" name="Rectangle 836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400"/>
              </a:solidFill>
              <a:ln w="0">
                <a:solidFill>
                  <a:srgbClr val="FF9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2" name="Rectangle 837"/>
              <p:cNvSpPr>
                <a:spLocks noChangeArrowheads="1"/>
              </p:cNvSpPr>
              <p:nvPr/>
            </p:nvSpPr>
            <p:spPr bwMode="auto">
              <a:xfrm>
                <a:off x="5265" y="1223"/>
                <a:ext cx="102" cy="1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3" name="Rectangle 838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3"/>
              </a:xfrm>
              <a:prstGeom prst="rect">
                <a:avLst/>
              </a:prstGeom>
              <a:solidFill>
                <a:srgbClr val="FF9300"/>
              </a:solidFill>
              <a:ln w="0">
                <a:solidFill>
                  <a:srgbClr val="FF9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4" name="Rectangle 839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5" name="Rectangle 840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200"/>
              </a:solidFill>
              <a:ln w="0">
                <a:solidFill>
                  <a:srgbClr val="FF9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6" name="Rectangle 841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7" name="Rectangle 842"/>
              <p:cNvSpPr>
                <a:spLocks noChangeArrowheads="1"/>
              </p:cNvSpPr>
              <p:nvPr/>
            </p:nvSpPr>
            <p:spPr bwMode="auto">
              <a:xfrm>
                <a:off x="5265" y="1220"/>
                <a:ext cx="102" cy="1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8" name="Rectangle 843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3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59" name="Rectangle 844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F00"/>
              </a:solidFill>
              <a:ln w="0">
                <a:solidFill>
                  <a:srgbClr val="FF8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0" name="Rectangle 845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1" name="Rectangle 846"/>
              <p:cNvSpPr>
                <a:spLocks noChangeArrowheads="1"/>
              </p:cNvSpPr>
              <p:nvPr/>
            </p:nvSpPr>
            <p:spPr bwMode="auto">
              <a:xfrm>
                <a:off x="5265" y="1217"/>
                <a:ext cx="102" cy="1"/>
              </a:xfrm>
              <a:prstGeom prst="rect">
                <a:avLst/>
              </a:prstGeom>
              <a:solidFill>
                <a:srgbClr val="FF8E00"/>
              </a:solidFill>
              <a:ln w="0">
                <a:solidFill>
                  <a:srgbClr val="FF8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2" name="Rectangle 847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3"/>
              </a:xfrm>
              <a:prstGeom prst="rect">
                <a:avLst/>
              </a:prstGeom>
              <a:solidFill>
                <a:srgbClr val="FF8D00"/>
              </a:solidFill>
              <a:ln w="0">
                <a:solidFill>
                  <a:srgbClr val="FF8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3" name="Rectangle 848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4" name="Rectangle 849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C00"/>
              </a:solidFill>
              <a:ln w="0">
                <a:solidFill>
                  <a:srgbClr val="FF8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5" name="Rectangle 850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B00"/>
              </a:solidFill>
              <a:ln w="0">
                <a:solidFill>
                  <a:srgbClr val="FF8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6" name="Rectangle 851"/>
              <p:cNvSpPr>
                <a:spLocks noChangeArrowheads="1"/>
              </p:cNvSpPr>
              <p:nvPr/>
            </p:nvSpPr>
            <p:spPr bwMode="auto">
              <a:xfrm>
                <a:off x="5265" y="1214"/>
                <a:ext cx="102" cy="1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7" name="Rectangle 852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2"/>
              </a:xfrm>
              <a:prstGeom prst="rect">
                <a:avLst/>
              </a:prstGeom>
              <a:solidFill>
                <a:srgbClr val="FF8A00"/>
              </a:solidFill>
              <a:ln w="0">
                <a:solidFill>
                  <a:srgbClr val="FF8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8" name="Rectangle 853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900"/>
              </a:solidFill>
              <a:ln w="0">
                <a:solidFill>
                  <a:srgbClr val="FF8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69" name="Rectangle 854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0" name="Rectangle 855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800"/>
              </a:solidFill>
              <a:ln w="0">
                <a:solidFill>
                  <a:srgbClr val="FF8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1" name="Rectangle 856"/>
              <p:cNvSpPr>
                <a:spLocks noChangeArrowheads="1"/>
              </p:cNvSpPr>
              <p:nvPr/>
            </p:nvSpPr>
            <p:spPr bwMode="auto">
              <a:xfrm>
                <a:off x="5265" y="1212"/>
                <a:ext cx="102" cy="1"/>
              </a:xfrm>
              <a:prstGeom prst="rect">
                <a:avLst/>
              </a:prstGeom>
              <a:solidFill>
                <a:srgbClr val="FF8700"/>
              </a:solidFill>
              <a:ln w="0">
                <a:solidFill>
                  <a:srgbClr val="FF8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2" name="Rectangle 857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3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3" name="Rectangle 858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4" name="Rectangle 859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500"/>
              </a:solidFill>
              <a:ln w="0">
                <a:solidFill>
                  <a:srgbClr val="FF8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5" name="Rectangle 860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6" name="Rectangle 861"/>
              <p:cNvSpPr>
                <a:spLocks noChangeArrowheads="1"/>
              </p:cNvSpPr>
              <p:nvPr/>
            </p:nvSpPr>
            <p:spPr bwMode="auto">
              <a:xfrm>
                <a:off x="5265" y="1209"/>
                <a:ext cx="102" cy="1"/>
              </a:xfrm>
              <a:prstGeom prst="rect">
                <a:avLst/>
              </a:prstGeom>
              <a:solidFill>
                <a:srgbClr val="FF8400"/>
              </a:solidFill>
              <a:ln w="0">
                <a:solidFill>
                  <a:srgbClr val="FF8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7" name="Rectangle 862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3"/>
              </a:xfrm>
              <a:prstGeom prst="rect">
                <a:avLst/>
              </a:prstGeom>
              <a:solidFill>
                <a:srgbClr val="FF8300"/>
              </a:solidFill>
              <a:ln w="0">
                <a:solidFill>
                  <a:srgbClr val="FF8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8" name="Rectangle 863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79" name="Rectangle 864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200"/>
              </a:solidFill>
              <a:ln w="0">
                <a:solidFill>
                  <a:srgbClr val="FF8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0" name="Rectangle 865"/>
              <p:cNvSpPr>
                <a:spLocks noChangeArrowheads="1"/>
              </p:cNvSpPr>
              <p:nvPr/>
            </p:nvSpPr>
            <p:spPr bwMode="auto">
              <a:xfrm>
                <a:off x="5265" y="1206"/>
                <a:ext cx="102" cy="1"/>
              </a:xfrm>
              <a:prstGeom prst="rect">
                <a:avLst/>
              </a:prstGeom>
              <a:solidFill>
                <a:srgbClr val="FF8100"/>
              </a:solidFill>
              <a:ln w="0">
                <a:solidFill>
                  <a:srgbClr val="FF8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1" name="Rectangle 866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3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2" name="Rectangle 867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8000"/>
              </a:solidFill>
              <a:ln w="0">
                <a:solidFill>
                  <a:srgbClr val="FF8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3" name="Rectangle 868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F00"/>
              </a:solidFill>
              <a:ln w="0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4" name="Rectangle 869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5" name="Rectangle 870"/>
              <p:cNvSpPr>
                <a:spLocks noChangeArrowheads="1"/>
              </p:cNvSpPr>
              <p:nvPr/>
            </p:nvSpPr>
            <p:spPr bwMode="auto">
              <a:xfrm>
                <a:off x="5265" y="1203"/>
                <a:ext cx="102" cy="1"/>
              </a:xfrm>
              <a:prstGeom prst="rect">
                <a:avLst/>
              </a:prstGeom>
              <a:solidFill>
                <a:srgbClr val="FF7E00"/>
              </a:solidFill>
              <a:ln w="0">
                <a:solidFill>
                  <a:srgbClr val="FF7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6" name="Rectangle 871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3"/>
              </a:xfrm>
              <a:prstGeom prst="rect">
                <a:avLst/>
              </a:prstGeom>
              <a:solidFill>
                <a:srgbClr val="FF7D00"/>
              </a:solidFill>
              <a:ln w="0">
                <a:solidFill>
                  <a:srgbClr val="FF7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7" name="Rectangle 872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8" name="Rectangle 873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C00"/>
              </a:solidFill>
              <a:ln w="0">
                <a:solidFill>
                  <a:srgbClr val="FF7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89" name="Rectangle 874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B00"/>
              </a:solidFill>
              <a:ln w="0">
                <a:solidFill>
                  <a:srgbClr val="FF7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0" name="Rectangle 875"/>
              <p:cNvSpPr>
                <a:spLocks noChangeArrowheads="1"/>
              </p:cNvSpPr>
              <p:nvPr/>
            </p:nvSpPr>
            <p:spPr bwMode="auto">
              <a:xfrm>
                <a:off x="5265" y="1200"/>
                <a:ext cx="102" cy="1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1" name="Rectangle 876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3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2" name="Rectangle 877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900"/>
              </a:solidFill>
              <a:ln w="0">
                <a:solidFill>
                  <a:srgbClr val="FF7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3" name="Rectangle 878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4" name="Rectangle 879"/>
              <p:cNvSpPr>
                <a:spLocks noChangeArrowheads="1"/>
              </p:cNvSpPr>
              <p:nvPr/>
            </p:nvSpPr>
            <p:spPr bwMode="auto">
              <a:xfrm>
                <a:off x="5265" y="1197"/>
                <a:ext cx="102" cy="1"/>
              </a:xfrm>
              <a:prstGeom prst="rect">
                <a:avLst/>
              </a:prstGeom>
              <a:solidFill>
                <a:srgbClr val="FF7800"/>
              </a:solidFill>
              <a:ln w="0">
                <a:solidFill>
                  <a:srgbClr val="FF7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5" name="Rectangle 880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3"/>
              </a:xfrm>
              <a:prstGeom prst="rect">
                <a:avLst/>
              </a:prstGeom>
              <a:solidFill>
                <a:srgbClr val="FF7700"/>
              </a:solidFill>
              <a:ln w="0">
                <a:solidFill>
                  <a:srgbClr val="FF7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6" name="Rectangle 881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600"/>
              </a:solidFill>
              <a:ln w="0">
                <a:solidFill>
                  <a:srgbClr val="FF7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7" name="Rectangle 882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8" name="Rectangle 883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500"/>
              </a:solidFill>
              <a:ln w="0">
                <a:solidFill>
                  <a:srgbClr val="FF7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99" name="Rectangle 884"/>
              <p:cNvSpPr>
                <a:spLocks noChangeArrowheads="1"/>
              </p:cNvSpPr>
              <p:nvPr/>
            </p:nvSpPr>
            <p:spPr bwMode="auto">
              <a:xfrm>
                <a:off x="5265" y="1194"/>
                <a:ext cx="102" cy="1"/>
              </a:xfrm>
              <a:prstGeom prst="rect">
                <a:avLst/>
              </a:prstGeom>
              <a:solidFill>
                <a:srgbClr val="FF7400"/>
              </a:solidFill>
              <a:ln w="0">
                <a:solidFill>
                  <a:srgbClr val="FF7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0" name="Rectangle 885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2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1" name="Rectangle 886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300"/>
              </a:solidFill>
              <a:ln w="0">
                <a:solidFill>
                  <a:srgbClr val="FF7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2" name="Rectangle 887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200"/>
              </a:solidFill>
              <a:ln w="0">
                <a:solidFill>
                  <a:srgbClr val="FF7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3" name="Rectangle 888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4" name="Rectangle 889"/>
              <p:cNvSpPr>
                <a:spLocks noChangeArrowheads="1"/>
              </p:cNvSpPr>
              <p:nvPr/>
            </p:nvSpPr>
            <p:spPr bwMode="auto">
              <a:xfrm>
                <a:off x="5265" y="1192"/>
                <a:ext cx="102" cy="1"/>
              </a:xfrm>
              <a:prstGeom prst="rect">
                <a:avLst/>
              </a:prstGeom>
              <a:solidFill>
                <a:srgbClr val="FF7100"/>
              </a:solidFill>
              <a:ln w="0">
                <a:solidFill>
                  <a:srgbClr val="FF7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5" name="Rectangle 890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3"/>
              </a:xfrm>
              <a:prstGeom prst="rect">
                <a:avLst/>
              </a:prstGeom>
              <a:solidFill>
                <a:srgbClr val="FF7000"/>
              </a:solidFill>
              <a:ln w="0">
                <a:solidFill>
                  <a:srgbClr val="FF7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6" name="Rectangle 891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F00"/>
              </a:solidFill>
              <a:ln w="0">
                <a:solidFill>
                  <a:srgbClr val="FF6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7" name="Rectangle 892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8" name="Rectangle 893"/>
              <p:cNvSpPr>
                <a:spLocks noChangeArrowheads="1"/>
              </p:cNvSpPr>
              <p:nvPr/>
            </p:nvSpPr>
            <p:spPr bwMode="auto">
              <a:xfrm>
                <a:off x="5265" y="1189"/>
                <a:ext cx="102" cy="1"/>
              </a:xfrm>
              <a:prstGeom prst="rect">
                <a:avLst/>
              </a:prstGeom>
              <a:solidFill>
                <a:srgbClr val="FF6E00"/>
              </a:solidFill>
              <a:ln w="0">
                <a:solidFill>
                  <a:srgbClr val="FF6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09" name="Rectangle 894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3"/>
              </a:xfrm>
              <a:prstGeom prst="rect">
                <a:avLst/>
              </a:prstGeom>
              <a:solidFill>
                <a:srgbClr val="FF6D00"/>
              </a:solidFill>
              <a:ln w="0">
                <a:solidFill>
                  <a:srgbClr val="FF6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0" name="Rectangle 895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1" name="Rectangle 896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C00"/>
              </a:solidFill>
              <a:ln w="0">
                <a:solidFill>
                  <a:srgbClr val="FF6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2" name="Rectangle 897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B00"/>
              </a:solidFill>
              <a:ln w="0">
                <a:solidFill>
                  <a:srgbClr val="FF6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3" name="Rectangle 898"/>
              <p:cNvSpPr>
                <a:spLocks noChangeArrowheads="1"/>
              </p:cNvSpPr>
              <p:nvPr/>
            </p:nvSpPr>
            <p:spPr bwMode="auto">
              <a:xfrm>
                <a:off x="5265" y="1186"/>
                <a:ext cx="102" cy="1"/>
              </a:xfrm>
              <a:prstGeom prst="rect">
                <a:avLst/>
              </a:prstGeom>
              <a:solidFill>
                <a:srgbClr val="FF6A00"/>
              </a:solidFill>
              <a:ln w="0">
                <a:solidFill>
                  <a:srgbClr val="FF6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4" name="Rectangle 899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3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5" name="Rectangle 900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900"/>
              </a:solidFill>
              <a:ln w="0">
                <a:solidFill>
                  <a:srgbClr val="FF6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6" name="Rectangle 901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800"/>
              </a:solidFill>
              <a:ln w="0">
                <a:solidFill>
                  <a:srgbClr val="FF6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7" name="Rectangle 902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8" name="Rectangle 903"/>
              <p:cNvSpPr>
                <a:spLocks noChangeArrowheads="1"/>
              </p:cNvSpPr>
              <p:nvPr/>
            </p:nvSpPr>
            <p:spPr bwMode="auto">
              <a:xfrm>
                <a:off x="5265" y="1183"/>
                <a:ext cx="102" cy="1"/>
              </a:xfrm>
              <a:prstGeom prst="rect">
                <a:avLst/>
              </a:prstGeom>
              <a:solidFill>
                <a:srgbClr val="FF6700"/>
              </a:solidFill>
              <a:ln w="0">
                <a:solidFill>
                  <a:srgbClr val="FF6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19" name="Rectangle 904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3"/>
              </a:xfrm>
              <a:prstGeom prst="rect">
                <a:avLst/>
              </a:prstGeom>
              <a:solidFill>
                <a:srgbClr val="FF6600"/>
              </a:solidFill>
              <a:ln w="0">
                <a:solidFill>
                  <a:srgbClr val="FF6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0" name="Rectangle 905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500"/>
              </a:solidFill>
              <a:ln w="0">
                <a:solidFill>
                  <a:srgbClr val="FF6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1" name="Rectangle 906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2" name="Rectangle 907"/>
              <p:cNvSpPr>
                <a:spLocks noChangeArrowheads="1"/>
              </p:cNvSpPr>
              <p:nvPr/>
            </p:nvSpPr>
            <p:spPr bwMode="auto">
              <a:xfrm>
                <a:off x="5265" y="1180"/>
                <a:ext cx="102" cy="1"/>
              </a:xfrm>
              <a:prstGeom prst="rect">
                <a:avLst/>
              </a:prstGeom>
              <a:solidFill>
                <a:srgbClr val="FF6400"/>
              </a:solidFill>
              <a:ln w="0">
                <a:solidFill>
                  <a:srgbClr val="FF6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3" name="Rectangle 908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3"/>
              </a:xfrm>
              <a:prstGeom prst="rect">
                <a:avLst/>
              </a:prstGeom>
              <a:solidFill>
                <a:srgbClr val="FF6300"/>
              </a:solidFill>
              <a:ln w="0">
                <a:solidFill>
                  <a:srgbClr val="FF6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4" name="Rectangle 909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5" name="Rectangle 910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200"/>
              </a:solidFill>
              <a:ln w="0">
                <a:solidFill>
                  <a:srgbClr val="FF6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6" name="Rectangle 911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100"/>
              </a:solidFill>
              <a:ln w="0">
                <a:solidFill>
                  <a:srgbClr val="FF6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7" name="Rectangle 912"/>
              <p:cNvSpPr>
                <a:spLocks noChangeArrowheads="1"/>
              </p:cNvSpPr>
              <p:nvPr/>
            </p:nvSpPr>
            <p:spPr bwMode="auto">
              <a:xfrm>
                <a:off x="5265" y="1177"/>
                <a:ext cx="102" cy="1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8" name="Rectangle 913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3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29" name="Rectangle 914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F00"/>
              </a:solidFill>
              <a:ln w="0">
                <a:solidFill>
                  <a:srgbClr val="FF5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0" name="Rectangle 915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E00"/>
              </a:solidFill>
              <a:ln w="0">
                <a:solidFill>
                  <a:srgbClr val="FF5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1" name="Rectangle 916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2" name="Rectangle 917"/>
              <p:cNvSpPr>
                <a:spLocks noChangeArrowheads="1"/>
              </p:cNvSpPr>
              <p:nvPr/>
            </p:nvSpPr>
            <p:spPr bwMode="auto">
              <a:xfrm>
                <a:off x="5265" y="1174"/>
                <a:ext cx="102" cy="1"/>
              </a:xfrm>
              <a:prstGeom prst="rect">
                <a:avLst/>
              </a:prstGeom>
              <a:solidFill>
                <a:srgbClr val="FF5D00"/>
              </a:solidFill>
              <a:ln w="0">
                <a:solidFill>
                  <a:srgbClr val="FF5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3" name="Rectangle 918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2"/>
              </a:xfrm>
              <a:prstGeom prst="rect">
                <a:avLst/>
              </a:prstGeom>
              <a:solidFill>
                <a:srgbClr val="FF5C00"/>
              </a:solidFill>
              <a:ln w="0">
                <a:solidFill>
                  <a:srgbClr val="FF5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4" name="Rectangle 919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B00"/>
              </a:solidFill>
              <a:ln w="0">
                <a:solidFill>
                  <a:srgbClr val="FF5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5" name="Rectangle 920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6" name="Rectangle 921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A00"/>
              </a:solidFill>
              <a:ln w="0">
                <a:solidFill>
                  <a:srgbClr val="FF5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7" name="Rectangle 922"/>
              <p:cNvSpPr>
                <a:spLocks noChangeArrowheads="1"/>
              </p:cNvSpPr>
              <p:nvPr/>
            </p:nvSpPr>
            <p:spPr bwMode="auto">
              <a:xfrm>
                <a:off x="5265" y="1172"/>
                <a:ext cx="102" cy="1"/>
              </a:xfrm>
              <a:prstGeom prst="rect">
                <a:avLst/>
              </a:prstGeom>
              <a:solidFill>
                <a:srgbClr val="FF5900"/>
              </a:solidFill>
              <a:ln w="0">
                <a:solidFill>
                  <a:srgbClr val="FF5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8" name="Rectangle 923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3"/>
              </a:xfrm>
              <a:prstGeom prst="rect">
                <a:avLst/>
              </a:prstGeom>
              <a:solidFill>
                <a:srgbClr val="FF5800"/>
              </a:solidFill>
              <a:ln w="0">
                <a:solidFill>
                  <a:srgbClr val="FF5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39" name="Rectangle 924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0" name="Rectangle 925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700"/>
              </a:solidFill>
              <a:ln w="0">
                <a:solidFill>
                  <a:srgbClr val="FF5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1" name="Rectangle 926"/>
              <p:cNvSpPr>
                <a:spLocks noChangeArrowheads="1"/>
              </p:cNvSpPr>
              <p:nvPr/>
            </p:nvSpPr>
            <p:spPr bwMode="auto">
              <a:xfrm>
                <a:off x="5265" y="1169"/>
                <a:ext cx="102" cy="1"/>
              </a:xfrm>
              <a:prstGeom prst="rect">
                <a:avLst/>
              </a:prstGeom>
              <a:solidFill>
                <a:srgbClr val="FF5600"/>
              </a:solidFill>
              <a:ln w="0">
                <a:solidFill>
                  <a:srgbClr val="FF5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2" name="Rectangle 927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3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3" name="Rectangle 928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4" name="Rectangle 929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400"/>
              </a:solidFill>
              <a:ln w="0">
                <a:solidFill>
                  <a:srgbClr val="FF5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5" name="Rectangle 930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300"/>
              </a:solidFill>
              <a:ln w="0">
                <a:solidFill>
                  <a:srgbClr val="FF5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6" name="Rectangle 931"/>
              <p:cNvSpPr>
                <a:spLocks noChangeArrowheads="1"/>
              </p:cNvSpPr>
              <p:nvPr/>
            </p:nvSpPr>
            <p:spPr bwMode="auto">
              <a:xfrm>
                <a:off x="5265" y="1166"/>
                <a:ext cx="102" cy="1"/>
              </a:xfrm>
              <a:prstGeom prst="rect">
                <a:avLst/>
              </a:prstGeom>
              <a:solidFill>
                <a:srgbClr val="FF5200"/>
              </a:solidFill>
              <a:ln w="0">
                <a:solidFill>
                  <a:srgbClr val="FF5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7" name="Rectangle 932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3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8" name="Rectangle 933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5100"/>
              </a:solidFill>
              <a:ln w="0">
                <a:solidFill>
                  <a:srgbClr val="FF5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49" name="Rectangle 934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5000"/>
              </a:solidFill>
              <a:ln w="0">
                <a:solidFill>
                  <a:srgbClr val="FF5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0" name="Rectangle 935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1" name="Rectangle 936"/>
              <p:cNvSpPr>
                <a:spLocks noChangeArrowheads="1"/>
              </p:cNvSpPr>
              <p:nvPr/>
            </p:nvSpPr>
            <p:spPr bwMode="auto">
              <a:xfrm>
                <a:off x="5265" y="1163"/>
                <a:ext cx="102" cy="1"/>
              </a:xfrm>
              <a:prstGeom prst="rect">
                <a:avLst/>
              </a:prstGeom>
              <a:solidFill>
                <a:srgbClr val="FF4F00"/>
              </a:solidFill>
              <a:ln w="0">
                <a:solidFill>
                  <a:srgbClr val="FF4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2" name="Rectangle 937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3"/>
              </a:xfrm>
              <a:prstGeom prst="rect">
                <a:avLst/>
              </a:prstGeom>
              <a:solidFill>
                <a:srgbClr val="FF4E00"/>
              </a:solidFill>
              <a:ln w="0">
                <a:solidFill>
                  <a:srgbClr val="FF4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3" name="Rectangle 938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D00"/>
              </a:solidFill>
              <a:ln w="0">
                <a:solidFill>
                  <a:srgbClr val="FF4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4" name="Rectangle 939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5" name="Rectangle 940"/>
              <p:cNvSpPr>
                <a:spLocks noChangeArrowheads="1"/>
              </p:cNvSpPr>
              <p:nvPr/>
            </p:nvSpPr>
            <p:spPr bwMode="auto">
              <a:xfrm>
                <a:off x="5265" y="1160"/>
                <a:ext cx="102" cy="1"/>
              </a:xfrm>
              <a:prstGeom prst="rect">
                <a:avLst/>
              </a:prstGeom>
              <a:solidFill>
                <a:srgbClr val="FF4C00"/>
              </a:solidFill>
              <a:ln w="0">
                <a:solidFill>
                  <a:srgbClr val="FF4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6" name="Rectangle 941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3"/>
              </a:xfrm>
              <a:prstGeom prst="rect">
                <a:avLst/>
              </a:prstGeom>
              <a:solidFill>
                <a:srgbClr val="FF4B00"/>
              </a:solidFill>
              <a:ln w="0">
                <a:solidFill>
                  <a:srgbClr val="FF4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7" name="Rectangle 942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A00"/>
              </a:solidFill>
              <a:ln w="0">
                <a:solidFill>
                  <a:srgbClr val="FF4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8" name="Rectangle 943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59" name="Rectangle 944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900"/>
              </a:solidFill>
              <a:ln w="0">
                <a:solidFill>
                  <a:srgbClr val="FF4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0" name="Rectangle 945"/>
              <p:cNvSpPr>
                <a:spLocks noChangeArrowheads="1"/>
              </p:cNvSpPr>
              <p:nvPr/>
            </p:nvSpPr>
            <p:spPr bwMode="auto">
              <a:xfrm>
                <a:off x="5265" y="1157"/>
                <a:ext cx="102" cy="1"/>
              </a:xfrm>
              <a:prstGeom prst="rect">
                <a:avLst/>
              </a:prstGeom>
              <a:solidFill>
                <a:srgbClr val="FF4800"/>
              </a:solidFill>
              <a:ln w="0">
                <a:solidFill>
                  <a:srgbClr val="FF4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1" name="Rectangle 946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3"/>
              </a:xfrm>
              <a:prstGeom prst="rect">
                <a:avLst/>
              </a:prstGeom>
              <a:solidFill>
                <a:srgbClr val="FF4700"/>
              </a:solidFill>
              <a:ln w="0">
                <a:solidFill>
                  <a:srgbClr val="FF4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2" name="Rectangle 947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3" name="Rectangle 948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600"/>
              </a:solidFill>
              <a:ln w="0">
                <a:solidFill>
                  <a:srgbClr val="FF4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4" name="Rectangle 949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500"/>
              </a:solidFill>
              <a:ln w="0">
                <a:solidFill>
                  <a:srgbClr val="FF4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5" name="Rectangle 950"/>
              <p:cNvSpPr>
                <a:spLocks noChangeArrowheads="1"/>
              </p:cNvSpPr>
              <p:nvPr/>
            </p:nvSpPr>
            <p:spPr bwMode="auto">
              <a:xfrm>
                <a:off x="5265" y="1154"/>
                <a:ext cx="102" cy="1"/>
              </a:xfrm>
              <a:prstGeom prst="rect">
                <a:avLst/>
              </a:prstGeom>
              <a:solidFill>
                <a:srgbClr val="FF4400"/>
              </a:solidFill>
              <a:ln w="0">
                <a:solidFill>
                  <a:srgbClr val="FF4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6" name="Rectangle 951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2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7" name="Rectangle 952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300"/>
              </a:solidFill>
              <a:ln w="0">
                <a:solidFill>
                  <a:srgbClr val="FF4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8" name="Rectangle 953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200"/>
              </a:solidFill>
              <a:ln w="0">
                <a:solidFill>
                  <a:srgbClr val="FF4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69" name="Rectangle 954"/>
              <p:cNvSpPr>
                <a:spLocks noChangeArrowheads="1"/>
              </p:cNvSpPr>
              <p:nvPr/>
            </p:nvSpPr>
            <p:spPr bwMode="auto">
              <a:xfrm>
                <a:off x="5265" y="1152"/>
                <a:ext cx="102" cy="1"/>
              </a:xfrm>
              <a:prstGeom prst="rect">
                <a:avLst/>
              </a:prstGeom>
              <a:solidFill>
                <a:srgbClr val="FF4100"/>
              </a:solidFill>
              <a:ln w="0">
                <a:solidFill>
                  <a:srgbClr val="FF4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0" name="Rectangle 955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3"/>
              </a:xfrm>
              <a:prstGeom prst="rect">
                <a:avLst/>
              </a:prstGeom>
              <a:solidFill>
                <a:srgbClr val="FF4000"/>
              </a:solidFill>
              <a:ln w="0">
                <a:solidFill>
                  <a:srgbClr val="FF4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1" name="Rectangle 956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2" name="Rectangle 957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F00"/>
              </a:solidFill>
              <a:ln w="0">
                <a:solidFill>
                  <a:srgbClr val="FF3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3" name="Rectangle 958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E00"/>
              </a:solidFill>
              <a:ln w="0">
                <a:solidFill>
                  <a:srgbClr val="FF3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4" name="Rectangle 959"/>
              <p:cNvSpPr>
                <a:spLocks noChangeArrowheads="1"/>
              </p:cNvSpPr>
              <p:nvPr/>
            </p:nvSpPr>
            <p:spPr bwMode="auto">
              <a:xfrm>
                <a:off x="5265" y="1149"/>
                <a:ext cx="102" cy="1"/>
              </a:xfrm>
              <a:prstGeom prst="rect">
                <a:avLst/>
              </a:prstGeom>
              <a:solidFill>
                <a:srgbClr val="FF3D00"/>
              </a:solidFill>
              <a:ln w="0">
                <a:solidFill>
                  <a:srgbClr val="FF3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5" name="Rectangle 960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3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6" name="Rectangle 961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C00"/>
              </a:solidFill>
              <a:ln w="0">
                <a:solidFill>
                  <a:srgbClr val="FF3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7" name="Rectangle 962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B00"/>
              </a:solidFill>
              <a:ln w="0">
                <a:solidFill>
                  <a:srgbClr val="FF3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8" name="Rectangle 963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A00"/>
              </a:solidFill>
              <a:ln w="0">
                <a:solidFill>
                  <a:srgbClr val="FF3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79" name="Rectangle 964"/>
              <p:cNvSpPr>
                <a:spLocks noChangeArrowheads="1"/>
              </p:cNvSpPr>
              <p:nvPr/>
            </p:nvSpPr>
            <p:spPr bwMode="auto">
              <a:xfrm>
                <a:off x="5265" y="1146"/>
                <a:ext cx="102" cy="1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0" name="Rectangle 965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3"/>
              </a:xfrm>
              <a:prstGeom prst="rect">
                <a:avLst/>
              </a:prstGeom>
              <a:solidFill>
                <a:srgbClr val="FF3900"/>
              </a:solidFill>
              <a:ln w="0">
                <a:solidFill>
                  <a:srgbClr val="FF3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1" name="Rectangle 966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800"/>
              </a:solidFill>
              <a:ln w="0">
                <a:solidFill>
                  <a:srgbClr val="FF3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2" name="Rectangle 967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700"/>
              </a:solidFill>
              <a:ln w="0">
                <a:solidFill>
                  <a:srgbClr val="FF3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3" name="Rectangle 968"/>
              <p:cNvSpPr>
                <a:spLocks noChangeArrowheads="1"/>
              </p:cNvSpPr>
              <p:nvPr/>
            </p:nvSpPr>
            <p:spPr bwMode="auto">
              <a:xfrm>
                <a:off x="5265" y="1143"/>
                <a:ext cx="102" cy="1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4" name="Rectangle 969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3"/>
              </a:xfrm>
              <a:prstGeom prst="rect">
                <a:avLst/>
              </a:prstGeom>
              <a:solidFill>
                <a:srgbClr val="FF3600"/>
              </a:solidFill>
              <a:ln w="0">
                <a:solidFill>
                  <a:srgbClr val="FF3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5" name="Rectangle 970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500"/>
              </a:solidFill>
              <a:ln w="0">
                <a:solidFill>
                  <a:srgbClr val="FF3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6" name="Rectangle 971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400"/>
              </a:solidFill>
              <a:ln w="0">
                <a:solidFill>
                  <a:srgbClr val="FF3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7" name="Rectangle 972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8" name="Rectangle 973"/>
              <p:cNvSpPr>
                <a:spLocks noChangeArrowheads="1"/>
              </p:cNvSpPr>
              <p:nvPr/>
            </p:nvSpPr>
            <p:spPr bwMode="auto">
              <a:xfrm>
                <a:off x="5265" y="1140"/>
                <a:ext cx="102" cy="1"/>
              </a:xfrm>
              <a:prstGeom prst="rect">
                <a:avLst/>
              </a:prstGeom>
              <a:solidFill>
                <a:srgbClr val="FF3300"/>
              </a:solidFill>
              <a:ln w="0">
                <a:solidFill>
                  <a:srgbClr val="FF3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89" name="Rectangle 974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3"/>
              </a:xfrm>
              <a:prstGeom prst="rect">
                <a:avLst/>
              </a:prstGeom>
              <a:solidFill>
                <a:srgbClr val="FF3200"/>
              </a:solidFill>
              <a:ln w="0">
                <a:solidFill>
                  <a:srgbClr val="FF3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0" name="Rectangle 975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3100"/>
              </a:solidFill>
              <a:ln w="0">
                <a:solidFill>
                  <a:srgbClr val="FF3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1" name="Rectangle 976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3000"/>
              </a:solidFill>
              <a:ln w="0">
                <a:solidFill>
                  <a:srgbClr val="FF3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2" name="Rectangle 977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3" name="Rectangle 978"/>
              <p:cNvSpPr>
                <a:spLocks noChangeArrowheads="1"/>
              </p:cNvSpPr>
              <p:nvPr/>
            </p:nvSpPr>
            <p:spPr bwMode="auto">
              <a:xfrm>
                <a:off x="5265" y="1137"/>
                <a:ext cx="102" cy="1"/>
              </a:xfrm>
              <a:prstGeom prst="rect">
                <a:avLst/>
              </a:prstGeom>
              <a:solidFill>
                <a:srgbClr val="FF2F00"/>
              </a:solidFill>
              <a:ln w="0">
                <a:solidFill>
                  <a:srgbClr val="FF2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4" name="Rectangle 979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2"/>
              </a:xfrm>
              <a:prstGeom prst="rect">
                <a:avLst/>
              </a:prstGeom>
              <a:solidFill>
                <a:srgbClr val="FF2E00"/>
              </a:solidFill>
              <a:ln w="0">
                <a:solidFill>
                  <a:srgbClr val="FF2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5" name="Rectangle 980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D00"/>
              </a:solidFill>
              <a:ln w="0">
                <a:solidFill>
                  <a:srgbClr val="FF2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6" name="Rectangle 981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7" name="Rectangle 982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C00"/>
              </a:solidFill>
              <a:ln w="0">
                <a:solidFill>
                  <a:srgbClr val="FF2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8" name="Rectangle 983"/>
              <p:cNvSpPr>
                <a:spLocks noChangeArrowheads="1"/>
              </p:cNvSpPr>
              <p:nvPr/>
            </p:nvSpPr>
            <p:spPr bwMode="auto">
              <a:xfrm>
                <a:off x="5265" y="1135"/>
                <a:ext cx="102" cy="1"/>
              </a:xfrm>
              <a:prstGeom prst="rect">
                <a:avLst/>
              </a:prstGeom>
              <a:solidFill>
                <a:srgbClr val="FF2B00"/>
              </a:solidFill>
              <a:ln w="0">
                <a:solidFill>
                  <a:srgbClr val="FF2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899" name="Rectangle 984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3"/>
              </a:xfrm>
              <a:prstGeom prst="rect">
                <a:avLst/>
              </a:prstGeom>
              <a:solidFill>
                <a:srgbClr val="FF2A00"/>
              </a:solidFill>
              <a:ln w="0">
                <a:solidFill>
                  <a:srgbClr val="FF2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0" name="Rectangle 985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1" name="Rectangle 986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900"/>
              </a:solidFill>
              <a:ln w="0">
                <a:solidFill>
                  <a:srgbClr val="FF2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2" name="Rectangle 987"/>
              <p:cNvSpPr>
                <a:spLocks noChangeArrowheads="1"/>
              </p:cNvSpPr>
              <p:nvPr/>
            </p:nvSpPr>
            <p:spPr bwMode="auto">
              <a:xfrm>
                <a:off x="5265" y="1132"/>
                <a:ext cx="102" cy="1"/>
              </a:xfrm>
              <a:prstGeom prst="rect">
                <a:avLst/>
              </a:prstGeom>
              <a:solidFill>
                <a:srgbClr val="FF2800"/>
              </a:solidFill>
              <a:ln w="0">
                <a:solidFill>
                  <a:srgbClr val="FF2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3" name="Rectangle 988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3"/>
              </a:xfrm>
              <a:prstGeom prst="rect">
                <a:avLst/>
              </a:prstGeom>
              <a:solidFill>
                <a:srgbClr val="FF2700"/>
              </a:solidFill>
              <a:ln w="0">
                <a:solidFill>
                  <a:srgbClr val="FF2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4" name="Rectangle 989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600"/>
              </a:solidFill>
              <a:ln w="0">
                <a:solidFill>
                  <a:srgbClr val="FF2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5" name="Rectangle 990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6" name="Rectangle 991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500"/>
              </a:solidFill>
              <a:ln w="0">
                <a:solidFill>
                  <a:srgbClr val="FF2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7" name="Rectangle 992"/>
              <p:cNvSpPr>
                <a:spLocks noChangeArrowheads="1"/>
              </p:cNvSpPr>
              <p:nvPr/>
            </p:nvSpPr>
            <p:spPr bwMode="auto">
              <a:xfrm>
                <a:off x="5265" y="1129"/>
                <a:ext cx="102" cy="1"/>
              </a:xfrm>
              <a:prstGeom prst="rect">
                <a:avLst/>
              </a:prstGeom>
              <a:solidFill>
                <a:srgbClr val="FF2400"/>
              </a:solidFill>
              <a:ln w="0">
                <a:solidFill>
                  <a:srgbClr val="FF2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8" name="Rectangle 993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3"/>
              </a:xfrm>
              <a:prstGeom prst="rect">
                <a:avLst/>
              </a:prstGeom>
              <a:solidFill>
                <a:srgbClr val="FF2300"/>
              </a:solidFill>
              <a:ln w="0">
                <a:solidFill>
                  <a:srgbClr val="FF2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09" name="Rectangle 994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10" name="Rectangle 995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200"/>
              </a:solidFill>
              <a:ln w="0">
                <a:solidFill>
                  <a:srgbClr val="FF2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911" name="Rectangle 996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100"/>
              </a:solidFill>
              <a:ln w="0">
                <a:solidFill>
                  <a:srgbClr val="FF2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2" name="Rectangle 997"/>
              <p:cNvSpPr>
                <a:spLocks noChangeArrowheads="1"/>
              </p:cNvSpPr>
              <p:nvPr/>
            </p:nvSpPr>
            <p:spPr bwMode="auto">
              <a:xfrm>
                <a:off x="5265" y="1126"/>
                <a:ext cx="102" cy="1"/>
              </a:xfrm>
              <a:prstGeom prst="rect">
                <a:avLst/>
              </a:prstGeom>
              <a:solidFill>
                <a:srgbClr val="FF2000"/>
              </a:solidFill>
              <a:ln w="0">
                <a:solidFill>
                  <a:srgbClr val="FF2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3" name="Rectangle 998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3"/>
              </a:xfrm>
              <a:prstGeom prst="rect">
                <a:avLst/>
              </a:prstGeom>
              <a:solidFill>
                <a:srgbClr val="FF1F00"/>
              </a:solidFill>
              <a:ln w="0">
                <a:solidFill>
                  <a:srgbClr val="FF1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4" name="Rectangle 999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5" name="Rectangle 1000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E00"/>
              </a:solidFill>
              <a:ln w="0">
                <a:solidFill>
                  <a:srgbClr val="FF1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6" name="Rectangle 1001"/>
              <p:cNvSpPr>
                <a:spLocks noChangeArrowheads="1"/>
              </p:cNvSpPr>
              <p:nvPr/>
            </p:nvSpPr>
            <p:spPr bwMode="auto">
              <a:xfrm>
                <a:off x="5265" y="1123"/>
                <a:ext cx="102" cy="1"/>
              </a:xfrm>
              <a:prstGeom prst="rect">
                <a:avLst/>
              </a:prstGeom>
              <a:solidFill>
                <a:srgbClr val="FF1D00"/>
              </a:solidFill>
              <a:ln w="0">
                <a:solidFill>
                  <a:srgbClr val="FF1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7" name="Rectangle 1002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3"/>
              </a:xfrm>
              <a:prstGeom prst="rect">
                <a:avLst/>
              </a:prstGeom>
              <a:solidFill>
                <a:srgbClr val="FF1C00"/>
              </a:solidFill>
              <a:ln w="0">
                <a:solidFill>
                  <a:srgbClr val="FF1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8" name="Rectangle 1003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599" name="Rectangle 1004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B00"/>
              </a:solidFill>
              <a:ln w="0">
                <a:solidFill>
                  <a:srgbClr val="FF1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0" name="Rectangle 1005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A00"/>
              </a:solidFill>
              <a:ln w="0">
                <a:solidFill>
                  <a:srgbClr val="FF1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1" name="Rectangle 1006"/>
              <p:cNvSpPr>
                <a:spLocks noChangeArrowheads="1"/>
              </p:cNvSpPr>
              <p:nvPr/>
            </p:nvSpPr>
            <p:spPr bwMode="auto">
              <a:xfrm>
                <a:off x="5265" y="1120"/>
                <a:ext cx="102" cy="1"/>
              </a:xfrm>
              <a:prstGeom prst="rect">
                <a:avLst/>
              </a:prstGeom>
              <a:solidFill>
                <a:srgbClr val="FF1900"/>
              </a:solidFill>
              <a:ln w="0">
                <a:solidFill>
                  <a:srgbClr val="FF1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2" name="Rectangle 1007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3"/>
              </a:xfrm>
              <a:prstGeom prst="rect">
                <a:avLst/>
              </a:prstGeom>
              <a:solidFill>
                <a:srgbClr val="FF1800"/>
              </a:solidFill>
              <a:ln w="0">
                <a:solidFill>
                  <a:srgbClr val="FF1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3" name="Rectangle 1008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4" name="Rectangle 1009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700"/>
              </a:solidFill>
              <a:ln w="0">
                <a:solidFill>
                  <a:srgbClr val="FF1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5" name="Rectangle 1010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600"/>
              </a:solidFill>
              <a:ln w="0">
                <a:solidFill>
                  <a:srgbClr val="FF1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6" name="Rectangle 1011"/>
              <p:cNvSpPr>
                <a:spLocks noChangeArrowheads="1"/>
              </p:cNvSpPr>
              <p:nvPr/>
            </p:nvSpPr>
            <p:spPr bwMode="auto">
              <a:xfrm>
                <a:off x="5265" y="1117"/>
                <a:ext cx="102" cy="1"/>
              </a:xfrm>
              <a:prstGeom prst="rect">
                <a:avLst/>
              </a:prstGeom>
              <a:solidFill>
                <a:srgbClr val="FF1500"/>
              </a:solidFill>
              <a:ln w="0">
                <a:solidFill>
                  <a:srgbClr val="FF1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1390607" name="Rectangle 1012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2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09" name="Group 1214"/>
            <p:cNvGrpSpPr>
              <a:grpSpLocks/>
            </p:cNvGrpSpPr>
            <p:nvPr/>
          </p:nvGrpSpPr>
          <p:grpSpPr bwMode="auto">
            <a:xfrm>
              <a:off x="3235" y="1066"/>
              <a:ext cx="2315" cy="1076"/>
              <a:chOff x="3235" y="1066"/>
              <a:chExt cx="2315" cy="1076"/>
            </a:xfrm>
          </p:grpSpPr>
          <p:sp>
            <p:nvSpPr>
              <p:cNvPr id="38528" name="Rectangle 1014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400"/>
              </a:solidFill>
              <a:ln w="0">
                <a:solidFill>
                  <a:srgbClr val="FF1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9" name="Rectangle 1015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300"/>
              </a:solidFill>
              <a:ln w="0">
                <a:solidFill>
                  <a:srgbClr val="FF1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0" name="Rectangle 1016"/>
              <p:cNvSpPr>
                <a:spLocks noChangeArrowheads="1"/>
              </p:cNvSpPr>
              <p:nvPr/>
            </p:nvSpPr>
            <p:spPr bwMode="auto">
              <a:xfrm>
                <a:off x="5265" y="1115"/>
                <a:ext cx="102" cy="1"/>
              </a:xfrm>
              <a:prstGeom prst="rect">
                <a:avLst/>
              </a:prstGeom>
              <a:solidFill>
                <a:srgbClr val="FF1200"/>
              </a:solidFill>
              <a:ln w="0">
                <a:solidFill>
                  <a:srgbClr val="FF1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1" name="Rectangle 1017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3"/>
              </a:xfrm>
              <a:prstGeom prst="rect">
                <a:avLst/>
              </a:prstGeom>
              <a:solidFill>
                <a:srgbClr val="FF1100"/>
              </a:solidFill>
              <a:ln w="0">
                <a:solidFill>
                  <a:srgbClr val="FF1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2" name="Rectangle 1018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3" name="Rectangle 1019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1000"/>
              </a:solidFill>
              <a:ln w="0">
                <a:solidFill>
                  <a:srgbClr val="FF1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4" name="Rectangle 1020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0F00"/>
              </a:solidFill>
              <a:ln w="0">
                <a:solidFill>
                  <a:srgbClr val="FF0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5" name="Rectangle 1021"/>
              <p:cNvSpPr>
                <a:spLocks noChangeArrowheads="1"/>
              </p:cNvSpPr>
              <p:nvPr/>
            </p:nvSpPr>
            <p:spPr bwMode="auto">
              <a:xfrm>
                <a:off x="5265" y="1112"/>
                <a:ext cx="102" cy="1"/>
              </a:xfrm>
              <a:prstGeom prst="rect">
                <a:avLst/>
              </a:prstGeom>
              <a:solidFill>
                <a:srgbClr val="FF0E00"/>
              </a:solidFill>
              <a:ln w="0">
                <a:solidFill>
                  <a:srgbClr val="FF0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6" name="Rectangle 1022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3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7" name="Rectangle 1023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D00"/>
              </a:solidFill>
              <a:ln w="0">
                <a:solidFill>
                  <a:srgbClr val="FF0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8" name="Rectangle 1024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C00"/>
              </a:solidFill>
              <a:ln w="0">
                <a:solidFill>
                  <a:srgbClr val="FF0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39" name="Rectangle 1025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B00"/>
              </a:solidFill>
              <a:ln w="0">
                <a:solidFill>
                  <a:srgbClr val="FF0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0" name="Rectangle 1026"/>
              <p:cNvSpPr>
                <a:spLocks noChangeArrowheads="1"/>
              </p:cNvSpPr>
              <p:nvPr/>
            </p:nvSpPr>
            <p:spPr bwMode="auto">
              <a:xfrm>
                <a:off x="5265" y="1109"/>
                <a:ext cx="102" cy="1"/>
              </a:xfrm>
              <a:prstGeom prst="rect">
                <a:avLst/>
              </a:prstGeom>
              <a:solidFill>
                <a:srgbClr val="FF0A00"/>
              </a:solidFill>
              <a:ln w="0">
                <a:solidFill>
                  <a:srgbClr val="FF0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1" name="Rectangle 1027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3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2" name="Rectangle 1028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900"/>
              </a:solidFill>
              <a:ln w="0">
                <a:solidFill>
                  <a:srgbClr val="FF0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3" name="Rectangle 1029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800"/>
              </a:solidFill>
              <a:ln w="0">
                <a:solidFill>
                  <a:srgbClr val="FF0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4" name="Rectangle 1030"/>
              <p:cNvSpPr>
                <a:spLocks noChangeArrowheads="1"/>
              </p:cNvSpPr>
              <p:nvPr/>
            </p:nvSpPr>
            <p:spPr bwMode="auto">
              <a:xfrm>
                <a:off x="5265" y="1106"/>
                <a:ext cx="102" cy="1"/>
              </a:xfrm>
              <a:prstGeom prst="rect">
                <a:avLst/>
              </a:prstGeom>
              <a:solidFill>
                <a:srgbClr val="FF0700"/>
              </a:solidFill>
              <a:ln w="0">
                <a:solidFill>
                  <a:srgbClr val="FF0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5" name="Rectangle 1031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3"/>
              </a:xfrm>
              <a:prstGeom prst="rect">
                <a:avLst/>
              </a:prstGeom>
              <a:solidFill>
                <a:srgbClr val="FF0600"/>
              </a:solidFill>
              <a:ln w="0">
                <a:solidFill>
                  <a:srgbClr val="FF0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6" name="Rectangle 1032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7" name="Rectangle 1033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500"/>
              </a:solidFill>
              <a:ln w="0">
                <a:solidFill>
                  <a:srgbClr val="FF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8" name="Rectangle 1034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400"/>
              </a:solidFill>
              <a:ln w="0">
                <a:solidFill>
                  <a:srgbClr val="FF0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49" name="Rectangle 1035"/>
              <p:cNvSpPr>
                <a:spLocks noChangeArrowheads="1"/>
              </p:cNvSpPr>
              <p:nvPr/>
            </p:nvSpPr>
            <p:spPr bwMode="auto">
              <a:xfrm>
                <a:off x="5265" y="1103"/>
                <a:ext cx="102" cy="1"/>
              </a:xfrm>
              <a:prstGeom prst="rect">
                <a:avLst/>
              </a:prstGeom>
              <a:solidFill>
                <a:srgbClr val="FF0300"/>
              </a:solidFill>
              <a:ln w="0">
                <a:solidFill>
                  <a:srgbClr val="FF0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0" name="Rectangle 1036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3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1" name="Rectangle 1037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1"/>
              </a:xfrm>
              <a:prstGeom prst="rect">
                <a:avLst/>
              </a:prstGeom>
              <a:solidFill>
                <a:srgbClr val="FF0200"/>
              </a:solidFill>
              <a:ln w="0">
                <a:solidFill>
                  <a:srgbClr val="FF0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2" name="Rectangle 1038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1"/>
              </a:xfrm>
              <a:prstGeom prst="rect">
                <a:avLst/>
              </a:prstGeom>
              <a:solidFill>
                <a:srgbClr val="FF0100"/>
              </a:solidFill>
              <a:ln w="0">
                <a:solidFill>
                  <a:srgbClr val="FF0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3" name="Rectangle 1039"/>
              <p:cNvSpPr>
                <a:spLocks noChangeArrowheads="1"/>
              </p:cNvSpPr>
              <p:nvPr/>
            </p:nvSpPr>
            <p:spPr bwMode="auto">
              <a:xfrm>
                <a:off x="5265" y="1100"/>
                <a:ext cx="102" cy="622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4" name="Line 1040"/>
              <p:cNvSpPr>
                <a:spLocks noChangeShapeType="1"/>
              </p:cNvSpPr>
              <p:nvPr/>
            </p:nvSpPr>
            <p:spPr bwMode="auto">
              <a:xfrm flipH="1">
                <a:off x="5333" y="1722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55" name="Rectangle 1041"/>
              <p:cNvSpPr>
                <a:spLocks noChangeArrowheads="1"/>
              </p:cNvSpPr>
              <p:nvPr/>
            </p:nvSpPr>
            <p:spPr bwMode="auto">
              <a:xfrm>
                <a:off x="5419" y="1725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6" name="Freeform 1042"/>
              <p:cNvSpPr>
                <a:spLocks/>
              </p:cNvSpPr>
              <p:nvPr/>
            </p:nvSpPr>
            <p:spPr bwMode="auto">
              <a:xfrm>
                <a:off x="5450" y="1691"/>
                <a:ext cx="23" cy="60"/>
              </a:xfrm>
              <a:custGeom>
                <a:avLst/>
                <a:gdLst>
                  <a:gd name="T0" fmla="*/ 23 w 23"/>
                  <a:gd name="T1" fmla="*/ 60 h 60"/>
                  <a:gd name="T2" fmla="*/ 14 w 23"/>
                  <a:gd name="T3" fmla="*/ 60 h 60"/>
                  <a:gd name="T4" fmla="*/ 14 w 23"/>
                  <a:gd name="T5" fmla="*/ 14 h 60"/>
                  <a:gd name="T6" fmla="*/ 11 w 23"/>
                  <a:gd name="T7" fmla="*/ 17 h 60"/>
                  <a:gd name="T8" fmla="*/ 9 w 23"/>
                  <a:gd name="T9" fmla="*/ 20 h 60"/>
                  <a:gd name="T10" fmla="*/ 3 w 23"/>
                  <a:gd name="T11" fmla="*/ 20 h 60"/>
                  <a:gd name="T12" fmla="*/ 0 w 23"/>
                  <a:gd name="T13" fmla="*/ 23 h 60"/>
                  <a:gd name="T14" fmla="*/ 0 w 23"/>
                  <a:gd name="T15" fmla="*/ 14 h 60"/>
                  <a:gd name="T16" fmla="*/ 6 w 23"/>
                  <a:gd name="T17" fmla="*/ 11 h 60"/>
                  <a:gd name="T18" fmla="*/ 11 w 23"/>
                  <a:gd name="T19" fmla="*/ 9 h 60"/>
                  <a:gd name="T20" fmla="*/ 14 w 23"/>
                  <a:gd name="T21" fmla="*/ 6 h 60"/>
                  <a:gd name="T22" fmla="*/ 17 w 23"/>
                  <a:gd name="T23" fmla="*/ 0 h 60"/>
                  <a:gd name="T24" fmla="*/ 23 w 23"/>
                  <a:gd name="T25" fmla="*/ 0 h 60"/>
                  <a:gd name="T26" fmla="*/ 23 w 23"/>
                  <a:gd name="T27" fmla="*/ 60 h 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60"/>
                  <a:gd name="T44" fmla="*/ 23 w 23"/>
                  <a:gd name="T45" fmla="*/ 60 h 6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60">
                    <a:moveTo>
                      <a:pt x="23" y="60"/>
                    </a:moveTo>
                    <a:lnTo>
                      <a:pt x="14" y="60"/>
                    </a:lnTo>
                    <a:lnTo>
                      <a:pt x="14" y="14"/>
                    </a:lnTo>
                    <a:lnTo>
                      <a:pt x="11" y="17"/>
                    </a:lnTo>
                    <a:lnTo>
                      <a:pt x="9" y="20"/>
                    </a:lnTo>
                    <a:lnTo>
                      <a:pt x="3" y="2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57" name="Line 1043"/>
              <p:cNvSpPr>
                <a:spLocks noChangeShapeType="1"/>
              </p:cNvSpPr>
              <p:nvPr/>
            </p:nvSpPr>
            <p:spPr bwMode="auto">
              <a:xfrm>
                <a:off x="5265" y="1722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58" name="Line 1044"/>
              <p:cNvSpPr>
                <a:spLocks noChangeShapeType="1"/>
              </p:cNvSpPr>
              <p:nvPr/>
            </p:nvSpPr>
            <p:spPr bwMode="auto">
              <a:xfrm flipH="1">
                <a:off x="5333" y="1645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59" name="Rectangle 1045"/>
              <p:cNvSpPr>
                <a:spLocks noChangeArrowheads="1"/>
              </p:cNvSpPr>
              <p:nvPr/>
            </p:nvSpPr>
            <p:spPr bwMode="auto">
              <a:xfrm>
                <a:off x="5419" y="1648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0" name="Freeform 1046"/>
              <p:cNvSpPr>
                <a:spLocks noEditPoints="1"/>
              </p:cNvSpPr>
              <p:nvPr/>
            </p:nvSpPr>
            <p:spPr bwMode="auto">
              <a:xfrm>
                <a:off x="5447" y="1614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0 w 37"/>
                  <a:gd name="T5" fmla="*/ 14 h 60"/>
                  <a:gd name="T6" fmla="*/ 3 w 37"/>
                  <a:gd name="T7" fmla="*/ 9 h 60"/>
                  <a:gd name="T8" fmla="*/ 6 w 37"/>
                  <a:gd name="T9" fmla="*/ 3 h 60"/>
                  <a:gd name="T10" fmla="*/ 12 w 37"/>
                  <a:gd name="T11" fmla="*/ 0 h 60"/>
                  <a:gd name="T12" fmla="*/ 17 w 37"/>
                  <a:gd name="T13" fmla="*/ 0 h 60"/>
                  <a:gd name="T14" fmla="*/ 23 w 37"/>
                  <a:gd name="T15" fmla="*/ 0 h 60"/>
                  <a:gd name="T16" fmla="*/ 26 w 37"/>
                  <a:gd name="T17" fmla="*/ 3 h 60"/>
                  <a:gd name="T18" fmla="*/ 29 w 37"/>
                  <a:gd name="T19" fmla="*/ 6 h 60"/>
                  <a:gd name="T20" fmla="*/ 32 w 37"/>
                  <a:gd name="T21" fmla="*/ 9 h 60"/>
                  <a:gd name="T22" fmla="*/ 34 w 37"/>
                  <a:gd name="T23" fmla="*/ 11 h 60"/>
                  <a:gd name="T24" fmla="*/ 34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4 w 37"/>
                  <a:gd name="T31" fmla="*/ 40 h 60"/>
                  <a:gd name="T32" fmla="*/ 34 w 37"/>
                  <a:gd name="T33" fmla="*/ 46 h 60"/>
                  <a:gd name="T34" fmla="*/ 32 w 37"/>
                  <a:gd name="T35" fmla="*/ 51 h 60"/>
                  <a:gd name="T36" fmla="*/ 29 w 37"/>
                  <a:gd name="T37" fmla="*/ 57 h 60"/>
                  <a:gd name="T38" fmla="*/ 23 w 37"/>
                  <a:gd name="T39" fmla="*/ 57 h 60"/>
                  <a:gd name="T40" fmla="*/ 17 w 37"/>
                  <a:gd name="T41" fmla="*/ 60 h 60"/>
                  <a:gd name="T42" fmla="*/ 9 w 37"/>
                  <a:gd name="T43" fmla="*/ 57 h 60"/>
                  <a:gd name="T44" fmla="*/ 3 w 37"/>
                  <a:gd name="T45" fmla="*/ 54 h 60"/>
                  <a:gd name="T46" fmla="*/ 0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6 w 37"/>
                  <a:gd name="T53" fmla="*/ 28 h 60"/>
                  <a:gd name="T54" fmla="*/ 6 w 37"/>
                  <a:gd name="T55" fmla="*/ 37 h 60"/>
                  <a:gd name="T56" fmla="*/ 9 w 37"/>
                  <a:gd name="T57" fmla="*/ 43 h 60"/>
                  <a:gd name="T58" fmla="*/ 9 w 37"/>
                  <a:gd name="T59" fmla="*/ 48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8 h 60"/>
                  <a:gd name="T68" fmla="*/ 26 w 37"/>
                  <a:gd name="T69" fmla="*/ 43 h 60"/>
                  <a:gd name="T70" fmla="*/ 29 w 37"/>
                  <a:gd name="T71" fmla="*/ 37 h 60"/>
                  <a:gd name="T72" fmla="*/ 29 w 37"/>
                  <a:gd name="T73" fmla="*/ 28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9 h 60"/>
                  <a:gd name="T82" fmla="*/ 17 w 37"/>
                  <a:gd name="T83" fmla="*/ 9 h 60"/>
                  <a:gd name="T84" fmla="*/ 14 w 37"/>
                  <a:gd name="T85" fmla="*/ 9 h 60"/>
                  <a:gd name="T86" fmla="*/ 9 w 37"/>
                  <a:gd name="T87" fmla="*/ 11 h 60"/>
                  <a:gd name="T88" fmla="*/ 9 w 37"/>
                  <a:gd name="T89" fmla="*/ 14 h 60"/>
                  <a:gd name="T90" fmla="*/ 6 w 37"/>
                  <a:gd name="T91" fmla="*/ 23 h 60"/>
                  <a:gd name="T92" fmla="*/ 6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9" y="6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7"/>
                    </a:lnTo>
                    <a:lnTo>
                      <a:pt x="23" y="57"/>
                    </a:lnTo>
                    <a:lnTo>
                      <a:pt x="17" y="60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6" y="23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1" name="Rectangle 1047"/>
              <p:cNvSpPr>
                <a:spLocks noChangeArrowheads="1"/>
              </p:cNvSpPr>
              <p:nvPr/>
            </p:nvSpPr>
            <p:spPr bwMode="auto">
              <a:xfrm>
                <a:off x="5493" y="1665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2" name="Freeform 1048"/>
              <p:cNvSpPr>
                <a:spLocks noEditPoints="1"/>
              </p:cNvSpPr>
              <p:nvPr/>
            </p:nvSpPr>
            <p:spPr bwMode="auto">
              <a:xfrm>
                <a:off x="5513" y="1614"/>
                <a:ext cx="37" cy="60"/>
              </a:xfrm>
              <a:custGeom>
                <a:avLst/>
                <a:gdLst>
                  <a:gd name="T0" fmla="*/ 6 w 37"/>
                  <a:gd name="T1" fmla="*/ 26 h 60"/>
                  <a:gd name="T2" fmla="*/ 3 w 37"/>
                  <a:gd name="T3" fmla="*/ 20 h 60"/>
                  <a:gd name="T4" fmla="*/ 3 w 37"/>
                  <a:gd name="T5" fmla="*/ 9 h 60"/>
                  <a:gd name="T6" fmla="*/ 11 w 37"/>
                  <a:gd name="T7" fmla="*/ 3 h 60"/>
                  <a:gd name="T8" fmla="*/ 26 w 37"/>
                  <a:gd name="T9" fmla="*/ 3 h 60"/>
                  <a:gd name="T10" fmla="*/ 34 w 37"/>
                  <a:gd name="T11" fmla="*/ 9 h 60"/>
                  <a:gd name="T12" fmla="*/ 34 w 37"/>
                  <a:gd name="T13" fmla="*/ 20 h 60"/>
                  <a:gd name="T14" fmla="*/ 28 w 37"/>
                  <a:gd name="T15" fmla="*/ 26 h 60"/>
                  <a:gd name="T16" fmla="*/ 31 w 37"/>
                  <a:gd name="T17" fmla="*/ 28 h 60"/>
                  <a:gd name="T18" fmla="*/ 34 w 37"/>
                  <a:gd name="T19" fmla="*/ 37 h 60"/>
                  <a:gd name="T20" fmla="*/ 34 w 37"/>
                  <a:gd name="T21" fmla="*/ 48 h 60"/>
                  <a:gd name="T22" fmla="*/ 26 w 37"/>
                  <a:gd name="T23" fmla="*/ 57 h 60"/>
                  <a:gd name="T24" fmla="*/ 11 w 37"/>
                  <a:gd name="T25" fmla="*/ 57 h 60"/>
                  <a:gd name="T26" fmla="*/ 0 w 37"/>
                  <a:gd name="T27" fmla="*/ 48 h 60"/>
                  <a:gd name="T28" fmla="*/ 0 w 37"/>
                  <a:gd name="T29" fmla="*/ 37 h 60"/>
                  <a:gd name="T30" fmla="*/ 6 w 37"/>
                  <a:gd name="T31" fmla="*/ 28 h 60"/>
                  <a:gd name="T32" fmla="*/ 8 w 37"/>
                  <a:gd name="T33" fmla="*/ 14 h 60"/>
                  <a:gd name="T34" fmla="*/ 11 w 37"/>
                  <a:gd name="T35" fmla="*/ 20 h 60"/>
                  <a:gd name="T36" fmla="*/ 17 w 37"/>
                  <a:gd name="T37" fmla="*/ 23 h 60"/>
                  <a:gd name="T38" fmla="*/ 26 w 37"/>
                  <a:gd name="T39" fmla="*/ 20 h 60"/>
                  <a:gd name="T40" fmla="*/ 26 w 37"/>
                  <a:gd name="T41" fmla="*/ 14 h 60"/>
                  <a:gd name="T42" fmla="*/ 26 w 37"/>
                  <a:gd name="T43" fmla="*/ 9 h 60"/>
                  <a:gd name="T44" fmla="*/ 17 w 37"/>
                  <a:gd name="T45" fmla="*/ 9 h 60"/>
                  <a:gd name="T46" fmla="*/ 11 w 37"/>
                  <a:gd name="T47" fmla="*/ 9 h 60"/>
                  <a:gd name="T48" fmla="*/ 8 w 37"/>
                  <a:gd name="T49" fmla="*/ 14 h 60"/>
                  <a:gd name="T50" fmla="*/ 8 w 37"/>
                  <a:gd name="T51" fmla="*/ 43 h 60"/>
                  <a:gd name="T52" fmla="*/ 8 w 37"/>
                  <a:gd name="T53" fmla="*/ 48 h 60"/>
                  <a:gd name="T54" fmla="*/ 14 w 37"/>
                  <a:gd name="T55" fmla="*/ 51 h 60"/>
                  <a:gd name="T56" fmla="*/ 23 w 37"/>
                  <a:gd name="T57" fmla="*/ 51 h 60"/>
                  <a:gd name="T58" fmla="*/ 28 w 37"/>
                  <a:gd name="T59" fmla="*/ 46 h 60"/>
                  <a:gd name="T60" fmla="*/ 28 w 37"/>
                  <a:gd name="T61" fmla="*/ 37 h 60"/>
                  <a:gd name="T62" fmla="*/ 23 w 37"/>
                  <a:gd name="T63" fmla="*/ 31 h 60"/>
                  <a:gd name="T64" fmla="*/ 14 w 37"/>
                  <a:gd name="T65" fmla="*/ 31 h 60"/>
                  <a:gd name="T66" fmla="*/ 8 w 37"/>
                  <a:gd name="T67" fmla="*/ 37 h 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"/>
                  <a:gd name="T103" fmla="*/ 0 h 60"/>
                  <a:gd name="T104" fmla="*/ 37 w 37"/>
                  <a:gd name="T105" fmla="*/ 60 h 6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" h="60">
                    <a:moveTo>
                      <a:pt x="11" y="26"/>
                    </a:moveTo>
                    <a:lnTo>
                      <a:pt x="6" y="26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6" y="3"/>
                    </a:lnTo>
                    <a:lnTo>
                      <a:pt x="28" y="6"/>
                    </a:lnTo>
                    <a:lnTo>
                      <a:pt x="34" y="9"/>
                    </a:lnTo>
                    <a:lnTo>
                      <a:pt x="34" y="14"/>
                    </a:lnTo>
                    <a:lnTo>
                      <a:pt x="34" y="20"/>
                    </a:lnTo>
                    <a:lnTo>
                      <a:pt x="31" y="23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31" y="28"/>
                    </a:lnTo>
                    <a:lnTo>
                      <a:pt x="34" y="31"/>
                    </a:lnTo>
                    <a:lnTo>
                      <a:pt x="34" y="37"/>
                    </a:lnTo>
                    <a:lnTo>
                      <a:pt x="37" y="40"/>
                    </a:lnTo>
                    <a:lnTo>
                      <a:pt x="34" y="48"/>
                    </a:lnTo>
                    <a:lnTo>
                      <a:pt x="31" y="54"/>
                    </a:lnTo>
                    <a:lnTo>
                      <a:pt x="26" y="57"/>
                    </a:lnTo>
                    <a:lnTo>
                      <a:pt x="17" y="60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3" y="31"/>
                    </a:lnTo>
                    <a:lnTo>
                      <a:pt x="6" y="28"/>
                    </a:lnTo>
                    <a:lnTo>
                      <a:pt x="11" y="26"/>
                    </a:lnTo>
                    <a:close/>
                    <a:moveTo>
                      <a:pt x="8" y="14"/>
                    </a:moveTo>
                    <a:lnTo>
                      <a:pt x="8" y="17"/>
                    </a:lnTo>
                    <a:lnTo>
                      <a:pt x="11" y="20"/>
                    </a:lnTo>
                    <a:lnTo>
                      <a:pt x="14" y="23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0"/>
                    </a:lnTo>
                    <a:lnTo>
                      <a:pt x="26" y="17"/>
                    </a:lnTo>
                    <a:lnTo>
                      <a:pt x="26" y="14"/>
                    </a:lnTo>
                    <a:lnTo>
                      <a:pt x="26" y="11"/>
                    </a:lnTo>
                    <a:lnTo>
                      <a:pt x="26" y="9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1" y="9"/>
                    </a:lnTo>
                    <a:lnTo>
                      <a:pt x="8" y="11"/>
                    </a:lnTo>
                    <a:lnTo>
                      <a:pt x="8" y="14"/>
                    </a:lnTo>
                    <a:close/>
                    <a:moveTo>
                      <a:pt x="6" y="40"/>
                    </a:moveTo>
                    <a:lnTo>
                      <a:pt x="8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1" y="51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8" y="46"/>
                    </a:lnTo>
                    <a:lnTo>
                      <a:pt x="28" y="40"/>
                    </a:lnTo>
                    <a:lnTo>
                      <a:pt x="28" y="37"/>
                    </a:lnTo>
                    <a:lnTo>
                      <a:pt x="26" y="34"/>
                    </a:lnTo>
                    <a:lnTo>
                      <a:pt x="23" y="31"/>
                    </a:lnTo>
                    <a:lnTo>
                      <a:pt x="17" y="28"/>
                    </a:lnTo>
                    <a:lnTo>
                      <a:pt x="14" y="31"/>
                    </a:lnTo>
                    <a:lnTo>
                      <a:pt x="8" y="34"/>
                    </a:lnTo>
                    <a:lnTo>
                      <a:pt x="8" y="37"/>
                    </a:ln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3" name="Line 1049"/>
              <p:cNvSpPr>
                <a:spLocks noChangeShapeType="1"/>
              </p:cNvSpPr>
              <p:nvPr/>
            </p:nvSpPr>
            <p:spPr bwMode="auto">
              <a:xfrm>
                <a:off x="5265" y="1645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64" name="Line 1050"/>
              <p:cNvSpPr>
                <a:spLocks noChangeShapeType="1"/>
              </p:cNvSpPr>
              <p:nvPr/>
            </p:nvSpPr>
            <p:spPr bwMode="auto">
              <a:xfrm flipH="1">
                <a:off x="5333" y="156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65" name="Rectangle 1051"/>
              <p:cNvSpPr>
                <a:spLocks noChangeArrowheads="1"/>
              </p:cNvSpPr>
              <p:nvPr/>
            </p:nvSpPr>
            <p:spPr bwMode="auto">
              <a:xfrm>
                <a:off x="5419" y="1571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6" name="Freeform 1052"/>
              <p:cNvSpPr>
                <a:spLocks noEditPoints="1"/>
              </p:cNvSpPr>
              <p:nvPr/>
            </p:nvSpPr>
            <p:spPr bwMode="auto">
              <a:xfrm>
                <a:off x="5447" y="1537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6 w 37"/>
                  <a:gd name="T9" fmla="*/ 3 h 57"/>
                  <a:gd name="T10" fmla="*/ 12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3 h 57"/>
                  <a:gd name="T18" fmla="*/ 29 w 37"/>
                  <a:gd name="T19" fmla="*/ 3 h 57"/>
                  <a:gd name="T20" fmla="*/ 32 w 37"/>
                  <a:gd name="T21" fmla="*/ 8 h 57"/>
                  <a:gd name="T22" fmla="*/ 34 w 37"/>
                  <a:gd name="T23" fmla="*/ 11 h 57"/>
                  <a:gd name="T24" fmla="*/ 34 w 37"/>
                  <a:gd name="T25" fmla="*/ 17 h 57"/>
                  <a:gd name="T26" fmla="*/ 37 w 37"/>
                  <a:gd name="T27" fmla="*/ 23 h 57"/>
                  <a:gd name="T28" fmla="*/ 37 w 37"/>
                  <a:gd name="T29" fmla="*/ 28 h 57"/>
                  <a:gd name="T30" fmla="*/ 34 w 37"/>
                  <a:gd name="T31" fmla="*/ 37 h 57"/>
                  <a:gd name="T32" fmla="*/ 34 w 37"/>
                  <a:gd name="T33" fmla="*/ 46 h 57"/>
                  <a:gd name="T34" fmla="*/ 32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9 w 37"/>
                  <a:gd name="T43" fmla="*/ 57 h 57"/>
                  <a:gd name="T44" fmla="*/ 3 w 37"/>
                  <a:gd name="T45" fmla="*/ 54 h 57"/>
                  <a:gd name="T46" fmla="*/ 0 w 37"/>
                  <a:gd name="T47" fmla="*/ 46 h 57"/>
                  <a:gd name="T48" fmla="*/ 0 w 37"/>
                  <a:gd name="T49" fmla="*/ 40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9 w 37"/>
                  <a:gd name="T57" fmla="*/ 43 h 57"/>
                  <a:gd name="T58" fmla="*/ 9 w 37"/>
                  <a:gd name="T59" fmla="*/ 48 h 57"/>
                  <a:gd name="T60" fmla="*/ 14 w 37"/>
                  <a:gd name="T61" fmla="*/ 51 h 57"/>
                  <a:gd name="T62" fmla="*/ 17 w 37"/>
                  <a:gd name="T63" fmla="*/ 51 h 57"/>
                  <a:gd name="T64" fmla="*/ 23 w 37"/>
                  <a:gd name="T65" fmla="*/ 51 h 57"/>
                  <a:gd name="T66" fmla="*/ 26 w 37"/>
                  <a:gd name="T67" fmla="*/ 48 h 57"/>
                  <a:gd name="T68" fmla="*/ 26 w 37"/>
                  <a:gd name="T69" fmla="*/ 43 h 57"/>
                  <a:gd name="T70" fmla="*/ 29 w 37"/>
                  <a:gd name="T71" fmla="*/ 37 h 57"/>
                  <a:gd name="T72" fmla="*/ 29 w 37"/>
                  <a:gd name="T73" fmla="*/ 28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8 h 57"/>
                  <a:gd name="T82" fmla="*/ 17 w 37"/>
                  <a:gd name="T83" fmla="*/ 6 h 57"/>
                  <a:gd name="T84" fmla="*/ 14 w 37"/>
                  <a:gd name="T85" fmla="*/ 8 h 57"/>
                  <a:gd name="T86" fmla="*/ 9 w 37"/>
                  <a:gd name="T87" fmla="*/ 11 h 57"/>
                  <a:gd name="T88" fmla="*/ 9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32" y="8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4" y="37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7" name="Rectangle 1053"/>
              <p:cNvSpPr>
                <a:spLocks noChangeArrowheads="1"/>
              </p:cNvSpPr>
              <p:nvPr/>
            </p:nvSpPr>
            <p:spPr bwMode="auto">
              <a:xfrm>
                <a:off x="5493" y="1588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8" name="Freeform 1054"/>
              <p:cNvSpPr>
                <a:spLocks noEditPoints="1"/>
              </p:cNvSpPr>
              <p:nvPr/>
            </p:nvSpPr>
            <p:spPr bwMode="auto">
              <a:xfrm>
                <a:off x="5513" y="1537"/>
                <a:ext cx="37" cy="57"/>
              </a:xfrm>
              <a:custGeom>
                <a:avLst/>
                <a:gdLst>
                  <a:gd name="T0" fmla="*/ 37 w 37"/>
                  <a:gd name="T1" fmla="*/ 14 h 57"/>
                  <a:gd name="T2" fmla="*/ 28 w 37"/>
                  <a:gd name="T3" fmla="*/ 17 h 57"/>
                  <a:gd name="T4" fmla="*/ 28 w 37"/>
                  <a:gd name="T5" fmla="*/ 11 h 57"/>
                  <a:gd name="T6" fmla="*/ 26 w 37"/>
                  <a:gd name="T7" fmla="*/ 8 h 57"/>
                  <a:gd name="T8" fmla="*/ 23 w 37"/>
                  <a:gd name="T9" fmla="*/ 8 h 57"/>
                  <a:gd name="T10" fmla="*/ 20 w 37"/>
                  <a:gd name="T11" fmla="*/ 6 h 57"/>
                  <a:gd name="T12" fmla="*/ 17 w 37"/>
                  <a:gd name="T13" fmla="*/ 6 h 57"/>
                  <a:gd name="T14" fmla="*/ 14 w 37"/>
                  <a:gd name="T15" fmla="*/ 8 h 57"/>
                  <a:gd name="T16" fmla="*/ 11 w 37"/>
                  <a:gd name="T17" fmla="*/ 11 h 57"/>
                  <a:gd name="T18" fmla="*/ 8 w 37"/>
                  <a:gd name="T19" fmla="*/ 14 h 57"/>
                  <a:gd name="T20" fmla="*/ 6 w 37"/>
                  <a:gd name="T21" fmla="*/ 20 h 57"/>
                  <a:gd name="T22" fmla="*/ 6 w 37"/>
                  <a:gd name="T23" fmla="*/ 28 h 57"/>
                  <a:gd name="T24" fmla="*/ 8 w 37"/>
                  <a:gd name="T25" fmla="*/ 26 h 57"/>
                  <a:gd name="T26" fmla="*/ 11 w 37"/>
                  <a:gd name="T27" fmla="*/ 23 h 57"/>
                  <a:gd name="T28" fmla="*/ 17 w 37"/>
                  <a:gd name="T29" fmla="*/ 20 h 57"/>
                  <a:gd name="T30" fmla="*/ 20 w 37"/>
                  <a:gd name="T31" fmla="*/ 20 h 57"/>
                  <a:gd name="T32" fmla="*/ 26 w 37"/>
                  <a:gd name="T33" fmla="*/ 20 h 57"/>
                  <a:gd name="T34" fmla="*/ 31 w 37"/>
                  <a:gd name="T35" fmla="*/ 26 h 57"/>
                  <a:gd name="T36" fmla="*/ 37 w 37"/>
                  <a:gd name="T37" fmla="*/ 31 h 57"/>
                  <a:gd name="T38" fmla="*/ 37 w 37"/>
                  <a:gd name="T39" fmla="*/ 40 h 57"/>
                  <a:gd name="T40" fmla="*/ 37 w 37"/>
                  <a:gd name="T41" fmla="*/ 43 h 57"/>
                  <a:gd name="T42" fmla="*/ 34 w 37"/>
                  <a:gd name="T43" fmla="*/ 48 h 57"/>
                  <a:gd name="T44" fmla="*/ 31 w 37"/>
                  <a:gd name="T45" fmla="*/ 54 h 57"/>
                  <a:gd name="T46" fmla="*/ 28 w 37"/>
                  <a:gd name="T47" fmla="*/ 57 h 57"/>
                  <a:gd name="T48" fmla="*/ 23 w 37"/>
                  <a:gd name="T49" fmla="*/ 57 h 57"/>
                  <a:gd name="T50" fmla="*/ 20 w 37"/>
                  <a:gd name="T51" fmla="*/ 57 h 57"/>
                  <a:gd name="T52" fmla="*/ 11 w 37"/>
                  <a:gd name="T53" fmla="*/ 57 h 57"/>
                  <a:gd name="T54" fmla="*/ 6 w 37"/>
                  <a:gd name="T55" fmla="*/ 51 h 57"/>
                  <a:gd name="T56" fmla="*/ 0 w 37"/>
                  <a:gd name="T57" fmla="*/ 46 h 57"/>
                  <a:gd name="T58" fmla="*/ 0 w 37"/>
                  <a:gd name="T59" fmla="*/ 40 h 57"/>
                  <a:gd name="T60" fmla="*/ 0 w 37"/>
                  <a:gd name="T61" fmla="*/ 31 h 57"/>
                  <a:gd name="T62" fmla="*/ 0 w 37"/>
                  <a:gd name="T63" fmla="*/ 20 h 57"/>
                  <a:gd name="T64" fmla="*/ 3 w 37"/>
                  <a:gd name="T65" fmla="*/ 11 h 57"/>
                  <a:gd name="T66" fmla="*/ 6 w 37"/>
                  <a:gd name="T67" fmla="*/ 6 h 57"/>
                  <a:gd name="T68" fmla="*/ 11 w 37"/>
                  <a:gd name="T69" fmla="*/ 3 h 57"/>
                  <a:gd name="T70" fmla="*/ 20 w 37"/>
                  <a:gd name="T71" fmla="*/ 0 h 57"/>
                  <a:gd name="T72" fmla="*/ 26 w 37"/>
                  <a:gd name="T73" fmla="*/ 0 h 57"/>
                  <a:gd name="T74" fmla="*/ 31 w 37"/>
                  <a:gd name="T75" fmla="*/ 3 h 57"/>
                  <a:gd name="T76" fmla="*/ 34 w 37"/>
                  <a:gd name="T77" fmla="*/ 8 h 57"/>
                  <a:gd name="T78" fmla="*/ 37 w 37"/>
                  <a:gd name="T79" fmla="*/ 14 h 57"/>
                  <a:gd name="T80" fmla="*/ 6 w 37"/>
                  <a:gd name="T81" fmla="*/ 37 h 57"/>
                  <a:gd name="T82" fmla="*/ 6 w 37"/>
                  <a:gd name="T83" fmla="*/ 43 h 57"/>
                  <a:gd name="T84" fmla="*/ 8 w 37"/>
                  <a:gd name="T85" fmla="*/ 46 h 57"/>
                  <a:gd name="T86" fmla="*/ 8 w 37"/>
                  <a:gd name="T87" fmla="*/ 48 h 57"/>
                  <a:gd name="T88" fmla="*/ 11 w 37"/>
                  <a:gd name="T89" fmla="*/ 51 h 57"/>
                  <a:gd name="T90" fmla="*/ 14 w 37"/>
                  <a:gd name="T91" fmla="*/ 51 h 57"/>
                  <a:gd name="T92" fmla="*/ 17 w 37"/>
                  <a:gd name="T93" fmla="*/ 51 h 57"/>
                  <a:gd name="T94" fmla="*/ 23 w 37"/>
                  <a:gd name="T95" fmla="*/ 51 h 57"/>
                  <a:gd name="T96" fmla="*/ 26 w 37"/>
                  <a:gd name="T97" fmla="*/ 48 h 57"/>
                  <a:gd name="T98" fmla="*/ 28 w 37"/>
                  <a:gd name="T99" fmla="*/ 43 h 57"/>
                  <a:gd name="T100" fmla="*/ 28 w 37"/>
                  <a:gd name="T101" fmla="*/ 40 h 57"/>
                  <a:gd name="T102" fmla="*/ 28 w 37"/>
                  <a:gd name="T103" fmla="*/ 34 h 57"/>
                  <a:gd name="T104" fmla="*/ 26 w 37"/>
                  <a:gd name="T105" fmla="*/ 28 h 57"/>
                  <a:gd name="T106" fmla="*/ 23 w 37"/>
                  <a:gd name="T107" fmla="*/ 28 h 57"/>
                  <a:gd name="T108" fmla="*/ 17 w 37"/>
                  <a:gd name="T109" fmla="*/ 26 h 57"/>
                  <a:gd name="T110" fmla="*/ 14 w 37"/>
                  <a:gd name="T111" fmla="*/ 28 h 57"/>
                  <a:gd name="T112" fmla="*/ 8 w 37"/>
                  <a:gd name="T113" fmla="*/ 28 h 57"/>
                  <a:gd name="T114" fmla="*/ 6 w 37"/>
                  <a:gd name="T115" fmla="*/ 34 h 57"/>
                  <a:gd name="T116" fmla="*/ 6 w 37"/>
                  <a:gd name="T117" fmla="*/ 37 h 5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7"/>
                  <a:gd name="T178" fmla="*/ 0 h 57"/>
                  <a:gd name="T179" fmla="*/ 37 w 37"/>
                  <a:gd name="T180" fmla="*/ 57 h 5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7" h="57">
                    <a:moveTo>
                      <a:pt x="37" y="14"/>
                    </a:moveTo>
                    <a:lnTo>
                      <a:pt x="28" y="17"/>
                    </a:lnTo>
                    <a:lnTo>
                      <a:pt x="28" y="11"/>
                    </a:lnTo>
                    <a:lnTo>
                      <a:pt x="26" y="8"/>
                    </a:lnTo>
                    <a:lnTo>
                      <a:pt x="23" y="8"/>
                    </a:lnTo>
                    <a:lnTo>
                      <a:pt x="20" y="6"/>
                    </a:lnTo>
                    <a:lnTo>
                      <a:pt x="17" y="6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20"/>
                    </a:lnTo>
                    <a:lnTo>
                      <a:pt x="6" y="28"/>
                    </a:lnTo>
                    <a:lnTo>
                      <a:pt x="8" y="26"/>
                    </a:lnTo>
                    <a:lnTo>
                      <a:pt x="11" y="23"/>
                    </a:lnTo>
                    <a:lnTo>
                      <a:pt x="17" y="20"/>
                    </a:lnTo>
                    <a:lnTo>
                      <a:pt x="20" y="20"/>
                    </a:lnTo>
                    <a:lnTo>
                      <a:pt x="26" y="20"/>
                    </a:lnTo>
                    <a:lnTo>
                      <a:pt x="31" y="26"/>
                    </a:lnTo>
                    <a:lnTo>
                      <a:pt x="37" y="31"/>
                    </a:lnTo>
                    <a:lnTo>
                      <a:pt x="37" y="40"/>
                    </a:lnTo>
                    <a:lnTo>
                      <a:pt x="37" y="43"/>
                    </a:lnTo>
                    <a:lnTo>
                      <a:pt x="34" y="48"/>
                    </a:lnTo>
                    <a:lnTo>
                      <a:pt x="31" y="54"/>
                    </a:lnTo>
                    <a:lnTo>
                      <a:pt x="28" y="57"/>
                    </a:lnTo>
                    <a:lnTo>
                      <a:pt x="23" y="57"/>
                    </a:lnTo>
                    <a:lnTo>
                      <a:pt x="20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4" y="8"/>
                    </a:lnTo>
                    <a:lnTo>
                      <a:pt x="37" y="14"/>
                    </a:lnTo>
                    <a:close/>
                    <a:moveTo>
                      <a:pt x="6" y="37"/>
                    </a:moveTo>
                    <a:lnTo>
                      <a:pt x="6" y="43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1" y="51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8" y="43"/>
                    </a:lnTo>
                    <a:lnTo>
                      <a:pt x="28" y="40"/>
                    </a:lnTo>
                    <a:lnTo>
                      <a:pt x="28" y="34"/>
                    </a:lnTo>
                    <a:lnTo>
                      <a:pt x="26" y="28"/>
                    </a:lnTo>
                    <a:lnTo>
                      <a:pt x="23" y="28"/>
                    </a:lnTo>
                    <a:lnTo>
                      <a:pt x="17" y="26"/>
                    </a:lnTo>
                    <a:lnTo>
                      <a:pt x="14" y="28"/>
                    </a:lnTo>
                    <a:lnTo>
                      <a:pt x="8" y="28"/>
                    </a:lnTo>
                    <a:lnTo>
                      <a:pt x="6" y="34"/>
                    </a:lnTo>
                    <a:lnTo>
                      <a:pt x="6" y="3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69" name="Line 1055"/>
              <p:cNvSpPr>
                <a:spLocks noChangeShapeType="1"/>
              </p:cNvSpPr>
              <p:nvPr/>
            </p:nvSpPr>
            <p:spPr bwMode="auto">
              <a:xfrm>
                <a:off x="5265" y="156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70" name="Line 1056"/>
              <p:cNvSpPr>
                <a:spLocks noChangeShapeType="1"/>
              </p:cNvSpPr>
              <p:nvPr/>
            </p:nvSpPr>
            <p:spPr bwMode="auto">
              <a:xfrm flipH="1">
                <a:off x="5333" y="148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71" name="Rectangle 1057"/>
              <p:cNvSpPr>
                <a:spLocks noChangeArrowheads="1"/>
              </p:cNvSpPr>
              <p:nvPr/>
            </p:nvSpPr>
            <p:spPr bwMode="auto">
              <a:xfrm>
                <a:off x="5419" y="1491"/>
                <a:ext cx="20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2" name="Freeform 1058"/>
              <p:cNvSpPr>
                <a:spLocks noEditPoints="1"/>
              </p:cNvSpPr>
              <p:nvPr/>
            </p:nvSpPr>
            <p:spPr bwMode="auto">
              <a:xfrm>
                <a:off x="5447" y="1460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6 w 37"/>
                  <a:gd name="T9" fmla="*/ 3 h 57"/>
                  <a:gd name="T10" fmla="*/ 12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29 w 37"/>
                  <a:gd name="T19" fmla="*/ 3 h 57"/>
                  <a:gd name="T20" fmla="*/ 32 w 37"/>
                  <a:gd name="T21" fmla="*/ 6 h 57"/>
                  <a:gd name="T22" fmla="*/ 34 w 37"/>
                  <a:gd name="T23" fmla="*/ 8 h 57"/>
                  <a:gd name="T24" fmla="*/ 34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4 w 37"/>
                  <a:gd name="T31" fmla="*/ 37 h 57"/>
                  <a:gd name="T32" fmla="*/ 34 w 37"/>
                  <a:gd name="T33" fmla="*/ 45 h 57"/>
                  <a:gd name="T34" fmla="*/ 32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9 w 37"/>
                  <a:gd name="T43" fmla="*/ 57 h 57"/>
                  <a:gd name="T44" fmla="*/ 3 w 37"/>
                  <a:gd name="T45" fmla="*/ 51 h 57"/>
                  <a:gd name="T46" fmla="*/ 0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9 w 37"/>
                  <a:gd name="T57" fmla="*/ 43 h 57"/>
                  <a:gd name="T58" fmla="*/ 9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3 w 37"/>
                  <a:gd name="T65" fmla="*/ 48 h 57"/>
                  <a:gd name="T66" fmla="*/ 26 w 37"/>
                  <a:gd name="T67" fmla="*/ 45 h 57"/>
                  <a:gd name="T68" fmla="*/ 26 w 37"/>
                  <a:gd name="T69" fmla="*/ 43 h 57"/>
                  <a:gd name="T70" fmla="*/ 29 w 37"/>
                  <a:gd name="T71" fmla="*/ 37 h 57"/>
                  <a:gd name="T72" fmla="*/ 29 w 37"/>
                  <a:gd name="T73" fmla="*/ 28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9 w 37"/>
                  <a:gd name="T87" fmla="*/ 8 h 57"/>
                  <a:gd name="T88" fmla="*/ 9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4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4" y="37"/>
                    </a:lnTo>
                    <a:lnTo>
                      <a:pt x="34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9" y="57"/>
                    </a:lnTo>
                    <a:lnTo>
                      <a:pt x="3" y="51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3" name="Rectangle 1059"/>
              <p:cNvSpPr>
                <a:spLocks noChangeArrowheads="1"/>
              </p:cNvSpPr>
              <p:nvPr/>
            </p:nvSpPr>
            <p:spPr bwMode="auto">
              <a:xfrm>
                <a:off x="5493" y="1508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4" name="Freeform 1060"/>
              <p:cNvSpPr>
                <a:spLocks noEditPoints="1"/>
              </p:cNvSpPr>
              <p:nvPr/>
            </p:nvSpPr>
            <p:spPr bwMode="auto">
              <a:xfrm>
                <a:off x="5510" y="1460"/>
                <a:ext cx="40" cy="57"/>
              </a:xfrm>
              <a:custGeom>
                <a:avLst/>
                <a:gdLst>
                  <a:gd name="T0" fmla="*/ 26 w 40"/>
                  <a:gd name="T1" fmla="*/ 57 h 57"/>
                  <a:gd name="T2" fmla="*/ 26 w 40"/>
                  <a:gd name="T3" fmla="*/ 43 h 57"/>
                  <a:gd name="T4" fmla="*/ 0 w 40"/>
                  <a:gd name="T5" fmla="*/ 43 h 57"/>
                  <a:gd name="T6" fmla="*/ 0 w 40"/>
                  <a:gd name="T7" fmla="*/ 34 h 57"/>
                  <a:gd name="T8" fmla="*/ 29 w 40"/>
                  <a:gd name="T9" fmla="*/ 0 h 57"/>
                  <a:gd name="T10" fmla="*/ 34 w 40"/>
                  <a:gd name="T11" fmla="*/ 0 h 57"/>
                  <a:gd name="T12" fmla="*/ 34 w 40"/>
                  <a:gd name="T13" fmla="*/ 34 h 57"/>
                  <a:gd name="T14" fmla="*/ 40 w 40"/>
                  <a:gd name="T15" fmla="*/ 34 h 57"/>
                  <a:gd name="T16" fmla="*/ 40 w 40"/>
                  <a:gd name="T17" fmla="*/ 43 h 57"/>
                  <a:gd name="T18" fmla="*/ 34 w 40"/>
                  <a:gd name="T19" fmla="*/ 43 h 57"/>
                  <a:gd name="T20" fmla="*/ 34 w 40"/>
                  <a:gd name="T21" fmla="*/ 57 h 57"/>
                  <a:gd name="T22" fmla="*/ 26 w 40"/>
                  <a:gd name="T23" fmla="*/ 57 h 57"/>
                  <a:gd name="T24" fmla="*/ 26 w 40"/>
                  <a:gd name="T25" fmla="*/ 34 h 57"/>
                  <a:gd name="T26" fmla="*/ 26 w 40"/>
                  <a:gd name="T27" fmla="*/ 14 h 57"/>
                  <a:gd name="T28" fmla="*/ 9 w 40"/>
                  <a:gd name="T29" fmla="*/ 34 h 57"/>
                  <a:gd name="T30" fmla="*/ 26 w 40"/>
                  <a:gd name="T31" fmla="*/ 34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57"/>
                  <a:gd name="T50" fmla="*/ 40 w 40"/>
                  <a:gd name="T51" fmla="*/ 57 h 5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57">
                    <a:moveTo>
                      <a:pt x="26" y="57"/>
                    </a:moveTo>
                    <a:lnTo>
                      <a:pt x="26" y="43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4" y="34"/>
                    </a:lnTo>
                    <a:lnTo>
                      <a:pt x="40" y="34"/>
                    </a:lnTo>
                    <a:lnTo>
                      <a:pt x="40" y="43"/>
                    </a:lnTo>
                    <a:lnTo>
                      <a:pt x="34" y="43"/>
                    </a:lnTo>
                    <a:lnTo>
                      <a:pt x="34" y="57"/>
                    </a:lnTo>
                    <a:lnTo>
                      <a:pt x="26" y="57"/>
                    </a:lnTo>
                    <a:close/>
                    <a:moveTo>
                      <a:pt x="26" y="34"/>
                    </a:moveTo>
                    <a:lnTo>
                      <a:pt x="26" y="14"/>
                    </a:lnTo>
                    <a:lnTo>
                      <a:pt x="9" y="34"/>
                    </a:lnTo>
                    <a:lnTo>
                      <a:pt x="2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5" name="Line 1061"/>
              <p:cNvSpPr>
                <a:spLocks noChangeShapeType="1"/>
              </p:cNvSpPr>
              <p:nvPr/>
            </p:nvSpPr>
            <p:spPr bwMode="auto">
              <a:xfrm>
                <a:off x="5265" y="1488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76" name="Line 1062"/>
              <p:cNvSpPr>
                <a:spLocks noChangeShapeType="1"/>
              </p:cNvSpPr>
              <p:nvPr/>
            </p:nvSpPr>
            <p:spPr bwMode="auto">
              <a:xfrm flipH="1">
                <a:off x="5333" y="1411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77" name="Rectangle 1063"/>
              <p:cNvSpPr>
                <a:spLocks noChangeArrowheads="1"/>
              </p:cNvSpPr>
              <p:nvPr/>
            </p:nvSpPr>
            <p:spPr bwMode="auto">
              <a:xfrm>
                <a:off x="5419" y="1414"/>
                <a:ext cx="20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8" name="Freeform 1064"/>
              <p:cNvSpPr>
                <a:spLocks noEditPoints="1"/>
              </p:cNvSpPr>
              <p:nvPr/>
            </p:nvSpPr>
            <p:spPr bwMode="auto">
              <a:xfrm>
                <a:off x="5447" y="1380"/>
                <a:ext cx="37" cy="60"/>
              </a:xfrm>
              <a:custGeom>
                <a:avLst/>
                <a:gdLst>
                  <a:gd name="T0" fmla="*/ 0 w 37"/>
                  <a:gd name="T1" fmla="*/ 31 h 60"/>
                  <a:gd name="T2" fmla="*/ 0 w 37"/>
                  <a:gd name="T3" fmla="*/ 20 h 60"/>
                  <a:gd name="T4" fmla="*/ 0 w 37"/>
                  <a:gd name="T5" fmla="*/ 14 h 60"/>
                  <a:gd name="T6" fmla="*/ 3 w 37"/>
                  <a:gd name="T7" fmla="*/ 8 h 60"/>
                  <a:gd name="T8" fmla="*/ 6 w 37"/>
                  <a:gd name="T9" fmla="*/ 6 h 60"/>
                  <a:gd name="T10" fmla="*/ 12 w 37"/>
                  <a:gd name="T11" fmla="*/ 3 h 60"/>
                  <a:gd name="T12" fmla="*/ 17 w 37"/>
                  <a:gd name="T13" fmla="*/ 0 h 60"/>
                  <a:gd name="T14" fmla="*/ 23 w 37"/>
                  <a:gd name="T15" fmla="*/ 3 h 60"/>
                  <a:gd name="T16" fmla="*/ 26 w 37"/>
                  <a:gd name="T17" fmla="*/ 3 h 60"/>
                  <a:gd name="T18" fmla="*/ 29 w 37"/>
                  <a:gd name="T19" fmla="*/ 6 h 60"/>
                  <a:gd name="T20" fmla="*/ 32 w 37"/>
                  <a:gd name="T21" fmla="*/ 8 h 60"/>
                  <a:gd name="T22" fmla="*/ 34 w 37"/>
                  <a:gd name="T23" fmla="*/ 11 h 60"/>
                  <a:gd name="T24" fmla="*/ 34 w 37"/>
                  <a:gd name="T25" fmla="*/ 17 h 60"/>
                  <a:gd name="T26" fmla="*/ 37 w 37"/>
                  <a:gd name="T27" fmla="*/ 23 h 60"/>
                  <a:gd name="T28" fmla="*/ 37 w 37"/>
                  <a:gd name="T29" fmla="*/ 31 h 60"/>
                  <a:gd name="T30" fmla="*/ 34 w 37"/>
                  <a:gd name="T31" fmla="*/ 40 h 60"/>
                  <a:gd name="T32" fmla="*/ 34 w 37"/>
                  <a:gd name="T33" fmla="*/ 46 h 60"/>
                  <a:gd name="T34" fmla="*/ 32 w 37"/>
                  <a:gd name="T35" fmla="*/ 51 h 60"/>
                  <a:gd name="T36" fmla="*/ 29 w 37"/>
                  <a:gd name="T37" fmla="*/ 57 h 60"/>
                  <a:gd name="T38" fmla="*/ 23 w 37"/>
                  <a:gd name="T39" fmla="*/ 60 h 60"/>
                  <a:gd name="T40" fmla="*/ 17 w 37"/>
                  <a:gd name="T41" fmla="*/ 60 h 60"/>
                  <a:gd name="T42" fmla="*/ 9 w 37"/>
                  <a:gd name="T43" fmla="*/ 57 h 60"/>
                  <a:gd name="T44" fmla="*/ 3 w 37"/>
                  <a:gd name="T45" fmla="*/ 54 h 60"/>
                  <a:gd name="T46" fmla="*/ 0 w 37"/>
                  <a:gd name="T47" fmla="*/ 48 h 60"/>
                  <a:gd name="T48" fmla="*/ 0 w 37"/>
                  <a:gd name="T49" fmla="*/ 40 h 60"/>
                  <a:gd name="T50" fmla="*/ 0 w 37"/>
                  <a:gd name="T51" fmla="*/ 31 h 60"/>
                  <a:gd name="T52" fmla="*/ 6 w 37"/>
                  <a:gd name="T53" fmla="*/ 31 h 60"/>
                  <a:gd name="T54" fmla="*/ 6 w 37"/>
                  <a:gd name="T55" fmla="*/ 40 h 60"/>
                  <a:gd name="T56" fmla="*/ 9 w 37"/>
                  <a:gd name="T57" fmla="*/ 46 h 60"/>
                  <a:gd name="T58" fmla="*/ 9 w 37"/>
                  <a:gd name="T59" fmla="*/ 48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8 h 60"/>
                  <a:gd name="T68" fmla="*/ 26 w 37"/>
                  <a:gd name="T69" fmla="*/ 46 h 60"/>
                  <a:gd name="T70" fmla="*/ 29 w 37"/>
                  <a:gd name="T71" fmla="*/ 37 h 60"/>
                  <a:gd name="T72" fmla="*/ 29 w 37"/>
                  <a:gd name="T73" fmla="*/ 31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8 h 60"/>
                  <a:gd name="T82" fmla="*/ 17 w 37"/>
                  <a:gd name="T83" fmla="*/ 8 h 60"/>
                  <a:gd name="T84" fmla="*/ 14 w 37"/>
                  <a:gd name="T85" fmla="*/ 8 h 60"/>
                  <a:gd name="T86" fmla="*/ 9 w 37"/>
                  <a:gd name="T87" fmla="*/ 11 h 60"/>
                  <a:gd name="T88" fmla="*/ 9 w 37"/>
                  <a:gd name="T89" fmla="*/ 17 h 60"/>
                  <a:gd name="T90" fmla="*/ 6 w 37"/>
                  <a:gd name="T91" fmla="*/ 23 h 60"/>
                  <a:gd name="T92" fmla="*/ 6 w 37"/>
                  <a:gd name="T93" fmla="*/ 31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31"/>
                    </a:moveTo>
                    <a:lnTo>
                      <a:pt x="0" y="20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12" y="3"/>
                    </a:lnTo>
                    <a:lnTo>
                      <a:pt x="17" y="0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9" y="6"/>
                    </a:lnTo>
                    <a:lnTo>
                      <a:pt x="32" y="8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7" y="23"/>
                    </a:lnTo>
                    <a:lnTo>
                      <a:pt x="37" y="31"/>
                    </a:lnTo>
                    <a:lnTo>
                      <a:pt x="34" y="40"/>
                    </a:lnTo>
                    <a:lnTo>
                      <a:pt x="34" y="46"/>
                    </a:lnTo>
                    <a:lnTo>
                      <a:pt x="32" y="51"/>
                    </a:lnTo>
                    <a:lnTo>
                      <a:pt x="29" y="57"/>
                    </a:lnTo>
                    <a:lnTo>
                      <a:pt x="23" y="60"/>
                    </a:lnTo>
                    <a:lnTo>
                      <a:pt x="17" y="60"/>
                    </a:lnTo>
                    <a:lnTo>
                      <a:pt x="9" y="57"/>
                    </a:lnTo>
                    <a:lnTo>
                      <a:pt x="3" y="54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1"/>
                    </a:lnTo>
                    <a:close/>
                    <a:moveTo>
                      <a:pt x="6" y="31"/>
                    </a:moveTo>
                    <a:lnTo>
                      <a:pt x="6" y="40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29" y="31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9" y="11"/>
                    </a:lnTo>
                    <a:lnTo>
                      <a:pt x="9" y="17"/>
                    </a:lnTo>
                    <a:lnTo>
                      <a:pt x="6" y="23"/>
                    </a:ln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79" name="Rectangle 1065"/>
              <p:cNvSpPr>
                <a:spLocks noChangeArrowheads="1"/>
              </p:cNvSpPr>
              <p:nvPr/>
            </p:nvSpPr>
            <p:spPr bwMode="auto">
              <a:xfrm>
                <a:off x="5493" y="1431"/>
                <a:ext cx="8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0" name="Freeform 1066"/>
              <p:cNvSpPr>
                <a:spLocks/>
              </p:cNvSpPr>
              <p:nvPr/>
            </p:nvSpPr>
            <p:spPr bwMode="auto">
              <a:xfrm>
                <a:off x="5513" y="1380"/>
                <a:ext cx="37" cy="60"/>
              </a:xfrm>
              <a:custGeom>
                <a:avLst/>
                <a:gdLst>
                  <a:gd name="T0" fmla="*/ 37 w 37"/>
                  <a:gd name="T1" fmla="*/ 51 h 60"/>
                  <a:gd name="T2" fmla="*/ 37 w 37"/>
                  <a:gd name="T3" fmla="*/ 60 h 60"/>
                  <a:gd name="T4" fmla="*/ 0 w 37"/>
                  <a:gd name="T5" fmla="*/ 60 h 60"/>
                  <a:gd name="T6" fmla="*/ 0 w 37"/>
                  <a:gd name="T7" fmla="*/ 57 h 60"/>
                  <a:gd name="T8" fmla="*/ 0 w 37"/>
                  <a:gd name="T9" fmla="*/ 54 h 60"/>
                  <a:gd name="T10" fmla="*/ 0 w 37"/>
                  <a:gd name="T11" fmla="*/ 48 h 60"/>
                  <a:gd name="T12" fmla="*/ 3 w 37"/>
                  <a:gd name="T13" fmla="*/ 46 h 60"/>
                  <a:gd name="T14" fmla="*/ 8 w 37"/>
                  <a:gd name="T15" fmla="*/ 43 h 60"/>
                  <a:gd name="T16" fmla="*/ 11 w 37"/>
                  <a:gd name="T17" fmla="*/ 37 h 60"/>
                  <a:gd name="T18" fmla="*/ 20 w 37"/>
                  <a:gd name="T19" fmla="*/ 31 h 60"/>
                  <a:gd name="T20" fmla="*/ 26 w 37"/>
                  <a:gd name="T21" fmla="*/ 26 h 60"/>
                  <a:gd name="T22" fmla="*/ 26 w 37"/>
                  <a:gd name="T23" fmla="*/ 20 h 60"/>
                  <a:gd name="T24" fmla="*/ 28 w 37"/>
                  <a:gd name="T25" fmla="*/ 17 h 60"/>
                  <a:gd name="T26" fmla="*/ 28 w 37"/>
                  <a:gd name="T27" fmla="*/ 14 h 60"/>
                  <a:gd name="T28" fmla="*/ 26 w 37"/>
                  <a:gd name="T29" fmla="*/ 11 h 60"/>
                  <a:gd name="T30" fmla="*/ 23 w 37"/>
                  <a:gd name="T31" fmla="*/ 8 h 60"/>
                  <a:gd name="T32" fmla="*/ 17 w 37"/>
                  <a:gd name="T33" fmla="*/ 8 h 60"/>
                  <a:gd name="T34" fmla="*/ 14 w 37"/>
                  <a:gd name="T35" fmla="*/ 8 h 60"/>
                  <a:gd name="T36" fmla="*/ 8 w 37"/>
                  <a:gd name="T37" fmla="*/ 11 h 60"/>
                  <a:gd name="T38" fmla="*/ 8 w 37"/>
                  <a:gd name="T39" fmla="*/ 14 h 60"/>
                  <a:gd name="T40" fmla="*/ 6 w 37"/>
                  <a:gd name="T41" fmla="*/ 17 h 60"/>
                  <a:gd name="T42" fmla="*/ 0 w 37"/>
                  <a:gd name="T43" fmla="*/ 17 h 60"/>
                  <a:gd name="T44" fmla="*/ 0 w 37"/>
                  <a:gd name="T45" fmla="*/ 11 h 60"/>
                  <a:gd name="T46" fmla="*/ 6 w 37"/>
                  <a:gd name="T47" fmla="*/ 6 h 60"/>
                  <a:gd name="T48" fmla="*/ 11 w 37"/>
                  <a:gd name="T49" fmla="*/ 3 h 60"/>
                  <a:gd name="T50" fmla="*/ 17 w 37"/>
                  <a:gd name="T51" fmla="*/ 0 h 60"/>
                  <a:gd name="T52" fmla="*/ 26 w 37"/>
                  <a:gd name="T53" fmla="*/ 3 h 60"/>
                  <a:gd name="T54" fmla="*/ 31 w 37"/>
                  <a:gd name="T55" fmla="*/ 6 h 60"/>
                  <a:gd name="T56" fmla="*/ 34 w 37"/>
                  <a:gd name="T57" fmla="*/ 11 h 60"/>
                  <a:gd name="T58" fmla="*/ 34 w 37"/>
                  <a:gd name="T59" fmla="*/ 17 h 60"/>
                  <a:gd name="T60" fmla="*/ 34 w 37"/>
                  <a:gd name="T61" fmla="*/ 20 h 60"/>
                  <a:gd name="T62" fmla="*/ 34 w 37"/>
                  <a:gd name="T63" fmla="*/ 23 h 60"/>
                  <a:gd name="T64" fmla="*/ 31 w 37"/>
                  <a:gd name="T65" fmla="*/ 28 h 60"/>
                  <a:gd name="T66" fmla="*/ 28 w 37"/>
                  <a:gd name="T67" fmla="*/ 31 h 60"/>
                  <a:gd name="T68" fmla="*/ 26 w 37"/>
                  <a:gd name="T69" fmla="*/ 34 h 60"/>
                  <a:gd name="T70" fmla="*/ 20 w 37"/>
                  <a:gd name="T71" fmla="*/ 40 h 60"/>
                  <a:gd name="T72" fmla="*/ 14 w 37"/>
                  <a:gd name="T73" fmla="*/ 46 h 60"/>
                  <a:gd name="T74" fmla="*/ 11 w 37"/>
                  <a:gd name="T75" fmla="*/ 48 h 60"/>
                  <a:gd name="T76" fmla="*/ 8 w 37"/>
                  <a:gd name="T77" fmla="*/ 48 h 60"/>
                  <a:gd name="T78" fmla="*/ 8 w 37"/>
                  <a:gd name="T79" fmla="*/ 51 h 60"/>
                  <a:gd name="T80" fmla="*/ 37 w 37"/>
                  <a:gd name="T81" fmla="*/ 51 h 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60"/>
                  <a:gd name="T125" fmla="*/ 37 w 37"/>
                  <a:gd name="T126" fmla="*/ 60 h 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60">
                    <a:moveTo>
                      <a:pt x="37" y="51"/>
                    </a:moveTo>
                    <a:lnTo>
                      <a:pt x="37" y="60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48"/>
                    </a:lnTo>
                    <a:lnTo>
                      <a:pt x="3" y="46"/>
                    </a:lnTo>
                    <a:lnTo>
                      <a:pt x="8" y="43"/>
                    </a:lnTo>
                    <a:lnTo>
                      <a:pt x="11" y="37"/>
                    </a:lnTo>
                    <a:lnTo>
                      <a:pt x="20" y="31"/>
                    </a:lnTo>
                    <a:lnTo>
                      <a:pt x="26" y="26"/>
                    </a:lnTo>
                    <a:lnTo>
                      <a:pt x="26" y="20"/>
                    </a:lnTo>
                    <a:lnTo>
                      <a:pt x="28" y="17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3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8" y="11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0" y="17"/>
                    </a:lnTo>
                    <a:lnTo>
                      <a:pt x="0" y="11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7" y="0"/>
                    </a:lnTo>
                    <a:lnTo>
                      <a:pt x="26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4" y="17"/>
                    </a:lnTo>
                    <a:lnTo>
                      <a:pt x="34" y="20"/>
                    </a:lnTo>
                    <a:lnTo>
                      <a:pt x="34" y="23"/>
                    </a:lnTo>
                    <a:lnTo>
                      <a:pt x="31" y="28"/>
                    </a:lnTo>
                    <a:lnTo>
                      <a:pt x="28" y="31"/>
                    </a:lnTo>
                    <a:lnTo>
                      <a:pt x="26" y="34"/>
                    </a:lnTo>
                    <a:lnTo>
                      <a:pt x="20" y="40"/>
                    </a:lnTo>
                    <a:lnTo>
                      <a:pt x="14" y="46"/>
                    </a:lnTo>
                    <a:lnTo>
                      <a:pt x="11" y="48"/>
                    </a:lnTo>
                    <a:lnTo>
                      <a:pt x="8" y="48"/>
                    </a:lnTo>
                    <a:lnTo>
                      <a:pt x="8" y="51"/>
                    </a:lnTo>
                    <a:lnTo>
                      <a:pt x="37" y="51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1" name="Line 1067"/>
              <p:cNvSpPr>
                <a:spLocks noChangeShapeType="1"/>
              </p:cNvSpPr>
              <p:nvPr/>
            </p:nvSpPr>
            <p:spPr bwMode="auto">
              <a:xfrm>
                <a:off x="5265" y="1411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82" name="Line 1068"/>
              <p:cNvSpPr>
                <a:spLocks noChangeShapeType="1"/>
              </p:cNvSpPr>
              <p:nvPr/>
            </p:nvSpPr>
            <p:spPr bwMode="auto">
              <a:xfrm flipH="1">
                <a:off x="5333" y="133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83" name="Freeform 1069"/>
              <p:cNvSpPr>
                <a:spLocks noEditPoints="1"/>
              </p:cNvSpPr>
              <p:nvPr/>
            </p:nvSpPr>
            <p:spPr bwMode="auto">
              <a:xfrm>
                <a:off x="5442" y="1303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2 w 37"/>
                  <a:gd name="T5" fmla="*/ 14 h 60"/>
                  <a:gd name="T6" fmla="*/ 5 w 37"/>
                  <a:gd name="T7" fmla="*/ 8 h 60"/>
                  <a:gd name="T8" fmla="*/ 8 w 37"/>
                  <a:gd name="T9" fmla="*/ 3 h 60"/>
                  <a:gd name="T10" fmla="*/ 14 w 37"/>
                  <a:gd name="T11" fmla="*/ 0 h 60"/>
                  <a:gd name="T12" fmla="*/ 19 w 37"/>
                  <a:gd name="T13" fmla="*/ 0 h 60"/>
                  <a:gd name="T14" fmla="*/ 22 w 37"/>
                  <a:gd name="T15" fmla="*/ 0 h 60"/>
                  <a:gd name="T16" fmla="*/ 28 w 37"/>
                  <a:gd name="T17" fmla="*/ 3 h 60"/>
                  <a:gd name="T18" fmla="*/ 31 w 37"/>
                  <a:gd name="T19" fmla="*/ 6 h 60"/>
                  <a:gd name="T20" fmla="*/ 34 w 37"/>
                  <a:gd name="T21" fmla="*/ 8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7 w 37"/>
                  <a:gd name="T31" fmla="*/ 40 h 60"/>
                  <a:gd name="T32" fmla="*/ 34 w 37"/>
                  <a:gd name="T33" fmla="*/ 46 h 60"/>
                  <a:gd name="T34" fmla="*/ 34 w 37"/>
                  <a:gd name="T35" fmla="*/ 51 h 60"/>
                  <a:gd name="T36" fmla="*/ 28 w 37"/>
                  <a:gd name="T37" fmla="*/ 57 h 60"/>
                  <a:gd name="T38" fmla="*/ 25 w 37"/>
                  <a:gd name="T39" fmla="*/ 57 h 60"/>
                  <a:gd name="T40" fmla="*/ 19 w 37"/>
                  <a:gd name="T41" fmla="*/ 60 h 60"/>
                  <a:gd name="T42" fmla="*/ 11 w 37"/>
                  <a:gd name="T43" fmla="*/ 57 h 60"/>
                  <a:gd name="T44" fmla="*/ 5 w 37"/>
                  <a:gd name="T45" fmla="*/ 54 h 60"/>
                  <a:gd name="T46" fmla="*/ 2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8 w 37"/>
                  <a:gd name="T53" fmla="*/ 28 h 60"/>
                  <a:gd name="T54" fmla="*/ 8 w 37"/>
                  <a:gd name="T55" fmla="*/ 37 h 60"/>
                  <a:gd name="T56" fmla="*/ 8 w 37"/>
                  <a:gd name="T57" fmla="*/ 43 h 60"/>
                  <a:gd name="T58" fmla="*/ 11 w 37"/>
                  <a:gd name="T59" fmla="*/ 48 h 60"/>
                  <a:gd name="T60" fmla="*/ 14 w 37"/>
                  <a:gd name="T61" fmla="*/ 51 h 60"/>
                  <a:gd name="T62" fmla="*/ 19 w 37"/>
                  <a:gd name="T63" fmla="*/ 51 h 60"/>
                  <a:gd name="T64" fmla="*/ 22 w 37"/>
                  <a:gd name="T65" fmla="*/ 51 h 60"/>
                  <a:gd name="T66" fmla="*/ 25 w 37"/>
                  <a:gd name="T67" fmla="*/ 48 h 60"/>
                  <a:gd name="T68" fmla="*/ 28 w 37"/>
                  <a:gd name="T69" fmla="*/ 43 h 60"/>
                  <a:gd name="T70" fmla="*/ 28 w 37"/>
                  <a:gd name="T71" fmla="*/ 37 h 60"/>
                  <a:gd name="T72" fmla="*/ 31 w 37"/>
                  <a:gd name="T73" fmla="*/ 28 h 60"/>
                  <a:gd name="T74" fmla="*/ 28 w 37"/>
                  <a:gd name="T75" fmla="*/ 23 h 60"/>
                  <a:gd name="T76" fmla="*/ 28 w 37"/>
                  <a:gd name="T77" fmla="*/ 17 h 60"/>
                  <a:gd name="T78" fmla="*/ 25 w 37"/>
                  <a:gd name="T79" fmla="*/ 11 h 60"/>
                  <a:gd name="T80" fmla="*/ 22 w 37"/>
                  <a:gd name="T81" fmla="*/ 8 h 60"/>
                  <a:gd name="T82" fmla="*/ 19 w 37"/>
                  <a:gd name="T83" fmla="*/ 8 h 60"/>
                  <a:gd name="T84" fmla="*/ 14 w 37"/>
                  <a:gd name="T85" fmla="*/ 8 h 60"/>
                  <a:gd name="T86" fmla="*/ 11 w 37"/>
                  <a:gd name="T87" fmla="*/ 11 h 60"/>
                  <a:gd name="T88" fmla="*/ 8 w 37"/>
                  <a:gd name="T89" fmla="*/ 14 h 60"/>
                  <a:gd name="T90" fmla="*/ 8 w 37"/>
                  <a:gd name="T91" fmla="*/ 23 h 60"/>
                  <a:gd name="T92" fmla="*/ 8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4" y="51"/>
                    </a:lnTo>
                    <a:lnTo>
                      <a:pt x="28" y="57"/>
                    </a:lnTo>
                    <a:lnTo>
                      <a:pt x="25" y="57"/>
                    </a:lnTo>
                    <a:lnTo>
                      <a:pt x="19" y="60"/>
                    </a:lnTo>
                    <a:lnTo>
                      <a:pt x="11" y="57"/>
                    </a:lnTo>
                    <a:lnTo>
                      <a:pt x="5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4" name="Line 1070"/>
              <p:cNvSpPr>
                <a:spLocks noChangeShapeType="1"/>
              </p:cNvSpPr>
              <p:nvPr/>
            </p:nvSpPr>
            <p:spPr bwMode="auto">
              <a:xfrm>
                <a:off x="5265" y="1334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85" name="Line 1071"/>
              <p:cNvSpPr>
                <a:spLocks noChangeShapeType="1"/>
              </p:cNvSpPr>
              <p:nvPr/>
            </p:nvSpPr>
            <p:spPr bwMode="auto">
              <a:xfrm flipH="1">
                <a:off x="5333" y="125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86" name="Freeform 1072"/>
              <p:cNvSpPr>
                <a:spLocks noEditPoints="1"/>
              </p:cNvSpPr>
              <p:nvPr/>
            </p:nvSpPr>
            <p:spPr bwMode="auto">
              <a:xfrm>
                <a:off x="5442" y="1226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2 w 37"/>
                  <a:gd name="T5" fmla="*/ 11 h 57"/>
                  <a:gd name="T6" fmla="*/ 5 w 37"/>
                  <a:gd name="T7" fmla="*/ 6 h 57"/>
                  <a:gd name="T8" fmla="*/ 8 w 37"/>
                  <a:gd name="T9" fmla="*/ 3 h 57"/>
                  <a:gd name="T10" fmla="*/ 14 w 37"/>
                  <a:gd name="T11" fmla="*/ 0 h 57"/>
                  <a:gd name="T12" fmla="*/ 19 w 37"/>
                  <a:gd name="T13" fmla="*/ 0 h 57"/>
                  <a:gd name="T14" fmla="*/ 22 w 37"/>
                  <a:gd name="T15" fmla="*/ 0 h 57"/>
                  <a:gd name="T16" fmla="*/ 28 w 37"/>
                  <a:gd name="T17" fmla="*/ 0 h 57"/>
                  <a:gd name="T18" fmla="*/ 31 w 37"/>
                  <a:gd name="T19" fmla="*/ 3 h 57"/>
                  <a:gd name="T20" fmla="*/ 34 w 37"/>
                  <a:gd name="T21" fmla="*/ 6 h 57"/>
                  <a:gd name="T22" fmla="*/ 34 w 37"/>
                  <a:gd name="T23" fmla="*/ 11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4 w 37"/>
                  <a:gd name="T35" fmla="*/ 51 h 57"/>
                  <a:gd name="T36" fmla="*/ 28 w 37"/>
                  <a:gd name="T37" fmla="*/ 54 h 57"/>
                  <a:gd name="T38" fmla="*/ 25 w 37"/>
                  <a:gd name="T39" fmla="*/ 57 h 57"/>
                  <a:gd name="T40" fmla="*/ 19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2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8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51 h 57"/>
                  <a:gd name="T62" fmla="*/ 19 w 37"/>
                  <a:gd name="T63" fmla="*/ 51 h 57"/>
                  <a:gd name="T64" fmla="*/ 22 w 37"/>
                  <a:gd name="T65" fmla="*/ 51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31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8 h 57"/>
                  <a:gd name="T82" fmla="*/ 19 w 37"/>
                  <a:gd name="T83" fmla="*/ 6 h 57"/>
                  <a:gd name="T84" fmla="*/ 14 w 37"/>
                  <a:gd name="T85" fmla="*/ 6 h 57"/>
                  <a:gd name="T86" fmla="*/ 11 w 37"/>
                  <a:gd name="T87" fmla="*/ 11 h 57"/>
                  <a:gd name="T88" fmla="*/ 8 w 37"/>
                  <a:gd name="T89" fmla="*/ 14 h 57"/>
                  <a:gd name="T90" fmla="*/ 8 w 37"/>
                  <a:gd name="T91" fmla="*/ 20 h 57"/>
                  <a:gd name="T92" fmla="*/ 8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2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4" y="11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4" y="51"/>
                    </a:lnTo>
                    <a:lnTo>
                      <a:pt x="28" y="54"/>
                    </a:lnTo>
                    <a:lnTo>
                      <a:pt x="25" y="57"/>
                    </a:lnTo>
                    <a:lnTo>
                      <a:pt x="19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6"/>
                    </a:lnTo>
                    <a:lnTo>
                      <a:pt x="14" y="6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7" name="Rectangle 1073"/>
              <p:cNvSpPr>
                <a:spLocks noChangeArrowheads="1"/>
              </p:cNvSpPr>
              <p:nvPr/>
            </p:nvSpPr>
            <p:spPr bwMode="auto">
              <a:xfrm>
                <a:off x="5490" y="1274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8" name="Freeform 1074"/>
              <p:cNvSpPr>
                <a:spLocks/>
              </p:cNvSpPr>
              <p:nvPr/>
            </p:nvSpPr>
            <p:spPr bwMode="auto">
              <a:xfrm>
                <a:off x="5507" y="1226"/>
                <a:ext cx="37" cy="57"/>
              </a:xfrm>
              <a:custGeom>
                <a:avLst/>
                <a:gdLst>
                  <a:gd name="T0" fmla="*/ 37 w 37"/>
                  <a:gd name="T1" fmla="*/ 48 h 57"/>
                  <a:gd name="T2" fmla="*/ 37 w 37"/>
                  <a:gd name="T3" fmla="*/ 57 h 57"/>
                  <a:gd name="T4" fmla="*/ 0 w 37"/>
                  <a:gd name="T5" fmla="*/ 57 h 57"/>
                  <a:gd name="T6" fmla="*/ 0 w 37"/>
                  <a:gd name="T7" fmla="*/ 54 h 57"/>
                  <a:gd name="T8" fmla="*/ 0 w 37"/>
                  <a:gd name="T9" fmla="*/ 51 h 57"/>
                  <a:gd name="T10" fmla="*/ 3 w 37"/>
                  <a:gd name="T11" fmla="*/ 48 h 57"/>
                  <a:gd name="T12" fmla="*/ 6 w 37"/>
                  <a:gd name="T13" fmla="*/ 43 h 57"/>
                  <a:gd name="T14" fmla="*/ 9 w 37"/>
                  <a:gd name="T15" fmla="*/ 40 h 57"/>
                  <a:gd name="T16" fmla="*/ 14 w 37"/>
                  <a:gd name="T17" fmla="*/ 34 h 57"/>
                  <a:gd name="T18" fmla="*/ 23 w 37"/>
                  <a:gd name="T19" fmla="*/ 28 h 57"/>
                  <a:gd name="T20" fmla="*/ 26 w 37"/>
                  <a:gd name="T21" fmla="*/ 23 h 57"/>
                  <a:gd name="T22" fmla="*/ 29 w 37"/>
                  <a:gd name="T23" fmla="*/ 20 h 57"/>
                  <a:gd name="T24" fmla="*/ 29 w 37"/>
                  <a:gd name="T25" fmla="*/ 14 h 57"/>
                  <a:gd name="T26" fmla="*/ 29 w 37"/>
                  <a:gd name="T27" fmla="*/ 11 h 57"/>
                  <a:gd name="T28" fmla="*/ 26 w 37"/>
                  <a:gd name="T29" fmla="*/ 8 h 57"/>
                  <a:gd name="T30" fmla="*/ 23 w 37"/>
                  <a:gd name="T31" fmla="*/ 6 h 57"/>
                  <a:gd name="T32" fmla="*/ 20 w 37"/>
                  <a:gd name="T33" fmla="*/ 6 h 57"/>
                  <a:gd name="T34" fmla="*/ 14 w 37"/>
                  <a:gd name="T35" fmla="*/ 6 h 57"/>
                  <a:gd name="T36" fmla="*/ 12 w 37"/>
                  <a:gd name="T37" fmla="*/ 8 h 57"/>
                  <a:gd name="T38" fmla="*/ 9 w 37"/>
                  <a:gd name="T39" fmla="*/ 11 h 57"/>
                  <a:gd name="T40" fmla="*/ 9 w 37"/>
                  <a:gd name="T41" fmla="*/ 17 h 57"/>
                  <a:gd name="T42" fmla="*/ 0 w 37"/>
                  <a:gd name="T43" fmla="*/ 14 h 57"/>
                  <a:gd name="T44" fmla="*/ 3 w 37"/>
                  <a:gd name="T45" fmla="*/ 8 h 57"/>
                  <a:gd name="T46" fmla="*/ 6 w 37"/>
                  <a:gd name="T47" fmla="*/ 3 h 57"/>
                  <a:gd name="T48" fmla="*/ 12 w 37"/>
                  <a:gd name="T49" fmla="*/ 0 h 57"/>
                  <a:gd name="T50" fmla="*/ 20 w 37"/>
                  <a:gd name="T51" fmla="*/ 0 h 57"/>
                  <a:gd name="T52" fmla="*/ 26 w 37"/>
                  <a:gd name="T53" fmla="*/ 0 h 57"/>
                  <a:gd name="T54" fmla="*/ 32 w 37"/>
                  <a:gd name="T55" fmla="*/ 3 h 57"/>
                  <a:gd name="T56" fmla="*/ 37 w 37"/>
                  <a:gd name="T57" fmla="*/ 8 h 57"/>
                  <a:gd name="T58" fmla="*/ 37 w 37"/>
                  <a:gd name="T59" fmla="*/ 14 h 57"/>
                  <a:gd name="T60" fmla="*/ 37 w 37"/>
                  <a:gd name="T61" fmla="*/ 20 h 57"/>
                  <a:gd name="T62" fmla="*/ 34 w 37"/>
                  <a:gd name="T63" fmla="*/ 23 h 57"/>
                  <a:gd name="T64" fmla="*/ 34 w 37"/>
                  <a:gd name="T65" fmla="*/ 26 h 57"/>
                  <a:gd name="T66" fmla="*/ 32 w 37"/>
                  <a:gd name="T67" fmla="*/ 28 h 57"/>
                  <a:gd name="T68" fmla="*/ 29 w 37"/>
                  <a:gd name="T69" fmla="*/ 34 h 57"/>
                  <a:gd name="T70" fmla="*/ 20 w 37"/>
                  <a:gd name="T71" fmla="*/ 40 h 57"/>
                  <a:gd name="T72" fmla="*/ 17 w 37"/>
                  <a:gd name="T73" fmla="*/ 43 h 57"/>
                  <a:gd name="T74" fmla="*/ 14 w 37"/>
                  <a:gd name="T75" fmla="*/ 45 h 57"/>
                  <a:gd name="T76" fmla="*/ 12 w 37"/>
                  <a:gd name="T77" fmla="*/ 48 h 57"/>
                  <a:gd name="T78" fmla="*/ 9 w 37"/>
                  <a:gd name="T79" fmla="*/ 48 h 57"/>
                  <a:gd name="T80" fmla="*/ 37 w 37"/>
                  <a:gd name="T81" fmla="*/ 48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57"/>
                  <a:gd name="T125" fmla="*/ 37 w 37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57">
                    <a:moveTo>
                      <a:pt x="37" y="48"/>
                    </a:moveTo>
                    <a:lnTo>
                      <a:pt x="37" y="57"/>
                    </a:lnTo>
                    <a:lnTo>
                      <a:pt x="0" y="57"/>
                    </a:lnTo>
                    <a:lnTo>
                      <a:pt x="0" y="54"/>
                    </a:lnTo>
                    <a:lnTo>
                      <a:pt x="0" y="51"/>
                    </a:lnTo>
                    <a:lnTo>
                      <a:pt x="3" y="48"/>
                    </a:lnTo>
                    <a:lnTo>
                      <a:pt x="6" y="43"/>
                    </a:lnTo>
                    <a:lnTo>
                      <a:pt x="9" y="40"/>
                    </a:lnTo>
                    <a:lnTo>
                      <a:pt x="14" y="34"/>
                    </a:lnTo>
                    <a:lnTo>
                      <a:pt x="23" y="28"/>
                    </a:lnTo>
                    <a:lnTo>
                      <a:pt x="26" y="23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26" y="8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2" y="8"/>
                    </a:lnTo>
                    <a:lnTo>
                      <a:pt x="9" y="11"/>
                    </a:lnTo>
                    <a:lnTo>
                      <a:pt x="9" y="17"/>
                    </a:lnTo>
                    <a:lnTo>
                      <a:pt x="0" y="14"/>
                    </a:lnTo>
                    <a:lnTo>
                      <a:pt x="3" y="8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2" y="3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4" y="23"/>
                    </a:lnTo>
                    <a:lnTo>
                      <a:pt x="34" y="26"/>
                    </a:lnTo>
                    <a:lnTo>
                      <a:pt x="32" y="28"/>
                    </a:lnTo>
                    <a:lnTo>
                      <a:pt x="29" y="34"/>
                    </a:lnTo>
                    <a:lnTo>
                      <a:pt x="20" y="40"/>
                    </a:lnTo>
                    <a:lnTo>
                      <a:pt x="17" y="43"/>
                    </a:lnTo>
                    <a:lnTo>
                      <a:pt x="14" y="45"/>
                    </a:lnTo>
                    <a:lnTo>
                      <a:pt x="12" y="48"/>
                    </a:lnTo>
                    <a:lnTo>
                      <a:pt x="9" y="48"/>
                    </a:lnTo>
                    <a:lnTo>
                      <a:pt x="37" y="4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89" name="Line 1075"/>
              <p:cNvSpPr>
                <a:spLocks noChangeShapeType="1"/>
              </p:cNvSpPr>
              <p:nvPr/>
            </p:nvSpPr>
            <p:spPr bwMode="auto">
              <a:xfrm>
                <a:off x="5265" y="125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90" name="Line 1076"/>
              <p:cNvSpPr>
                <a:spLocks noChangeShapeType="1"/>
              </p:cNvSpPr>
              <p:nvPr/>
            </p:nvSpPr>
            <p:spPr bwMode="auto">
              <a:xfrm flipH="1">
                <a:off x="5333" y="117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91" name="Freeform 1077"/>
              <p:cNvSpPr>
                <a:spLocks noEditPoints="1"/>
              </p:cNvSpPr>
              <p:nvPr/>
            </p:nvSpPr>
            <p:spPr bwMode="auto">
              <a:xfrm>
                <a:off x="5442" y="1149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2 w 37"/>
                  <a:gd name="T5" fmla="*/ 11 h 57"/>
                  <a:gd name="T6" fmla="*/ 5 w 37"/>
                  <a:gd name="T7" fmla="*/ 5 h 57"/>
                  <a:gd name="T8" fmla="*/ 8 w 37"/>
                  <a:gd name="T9" fmla="*/ 3 h 57"/>
                  <a:gd name="T10" fmla="*/ 14 w 37"/>
                  <a:gd name="T11" fmla="*/ 0 h 57"/>
                  <a:gd name="T12" fmla="*/ 19 w 37"/>
                  <a:gd name="T13" fmla="*/ 0 h 57"/>
                  <a:gd name="T14" fmla="*/ 22 w 37"/>
                  <a:gd name="T15" fmla="*/ 0 h 57"/>
                  <a:gd name="T16" fmla="*/ 28 w 37"/>
                  <a:gd name="T17" fmla="*/ 0 h 57"/>
                  <a:gd name="T18" fmla="*/ 31 w 37"/>
                  <a:gd name="T19" fmla="*/ 3 h 57"/>
                  <a:gd name="T20" fmla="*/ 34 w 37"/>
                  <a:gd name="T21" fmla="*/ 5 h 57"/>
                  <a:gd name="T22" fmla="*/ 34 w 37"/>
                  <a:gd name="T23" fmla="*/ 8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4 w 37"/>
                  <a:gd name="T35" fmla="*/ 51 h 57"/>
                  <a:gd name="T36" fmla="*/ 28 w 37"/>
                  <a:gd name="T37" fmla="*/ 54 h 57"/>
                  <a:gd name="T38" fmla="*/ 25 w 37"/>
                  <a:gd name="T39" fmla="*/ 57 h 57"/>
                  <a:gd name="T40" fmla="*/ 19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2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8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48 h 57"/>
                  <a:gd name="T62" fmla="*/ 19 w 37"/>
                  <a:gd name="T63" fmla="*/ 51 h 57"/>
                  <a:gd name="T64" fmla="*/ 22 w 37"/>
                  <a:gd name="T65" fmla="*/ 48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31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5 h 57"/>
                  <a:gd name="T82" fmla="*/ 19 w 37"/>
                  <a:gd name="T83" fmla="*/ 5 h 57"/>
                  <a:gd name="T84" fmla="*/ 14 w 37"/>
                  <a:gd name="T85" fmla="*/ 5 h 57"/>
                  <a:gd name="T86" fmla="*/ 11 w 37"/>
                  <a:gd name="T87" fmla="*/ 8 h 57"/>
                  <a:gd name="T88" fmla="*/ 8 w 37"/>
                  <a:gd name="T89" fmla="*/ 14 h 57"/>
                  <a:gd name="T90" fmla="*/ 8 w 37"/>
                  <a:gd name="T91" fmla="*/ 20 h 57"/>
                  <a:gd name="T92" fmla="*/ 8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2" y="11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4" y="51"/>
                    </a:lnTo>
                    <a:lnTo>
                      <a:pt x="28" y="54"/>
                    </a:lnTo>
                    <a:lnTo>
                      <a:pt x="25" y="57"/>
                    </a:lnTo>
                    <a:lnTo>
                      <a:pt x="19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2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9" y="51"/>
                    </a:lnTo>
                    <a:lnTo>
                      <a:pt x="22" y="48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5"/>
                    </a:lnTo>
                    <a:lnTo>
                      <a:pt x="19" y="5"/>
                    </a:lnTo>
                    <a:lnTo>
                      <a:pt x="14" y="5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2" name="Rectangle 1078"/>
              <p:cNvSpPr>
                <a:spLocks noChangeArrowheads="1"/>
              </p:cNvSpPr>
              <p:nvPr/>
            </p:nvSpPr>
            <p:spPr bwMode="auto">
              <a:xfrm>
                <a:off x="5490" y="1197"/>
                <a:ext cx="9" cy="9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3" name="Freeform 1079"/>
              <p:cNvSpPr>
                <a:spLocks noEditPoints="1"/>
              </p:cNvSpPr>
              <p:nvPr/>
            </p:nvSpPr>
            <p:spPr bwMode="auto">
              <a:xfrm>
                <a:off x="5507" y="1149"/>
                <a:ext cx="40" cy="57"/>
              </a:xfrm>
              <a:custGeom>
                <a:avLst/>
                <a:gdLst>
                  <a:gd name="T0" fmla="*/ 26 w 40"/>
                  <a:gd name="T1" fmla="*/ 57 h 57"/>
                  <a:gd name="T2" fmla="*/ 26 w 40"/>
                  <a:gd name="T3" fmla="*/ 43 h 57"/>
                  <a:gd name="T4" fmla="*/ 0 w 40"/>
                  <a:gd name="T5" fmla="*/ 43 h 57"/>
                  <a:gd name="T6" fmla="*/ 0 w 40"/>
                  <a:gd name="T7" fmla="*/ 34 h 57"/>
                  <a:gd name="T8" fmla="*/ 26 w 40"/>
                  <a:gd name="T9" fmla="*/ 0 h 57"/>
                  <a:gd name="T10" fmla="*/ 32 w 40"/>
                  <a:gd name="T11" fmla="*/ 0 h 57"/>
                  <a:gd name="T12" fmla="*/ 32 w 40"/>
                  <a:gd name="T13" fmla="*/ 34 h 57"/>
                  <a:gd name="T14" fmla="*/ 40 w 40"/>
                  <a:gd name="T15" fmla="*/ 34 h 57"/>
                  <a:gd name="T16" fmla="*/ 40 w 40"/>
                  <a:gd name="T17" fmla="*/ 43 h 57"/>
                  <a:gd name="T18" fmla="*/ 32 w 40"/>
                  <a:gd name="T19" fmla="*/ 43 h 57"/>
                  <a:gd name="T20" fmla="*/ 32 w 40"/>
                  <a:gd name="T21" fmla="*/ 57 h 57"/>
                  <a:gd name="T22" fmla="*/ 26 w 40"/>
                  <a:gd name="T23" fmla="*/ 57 h 57"/>
                  <a:gd name="T24" fmla="*/ 26 w 40"/>
                  <a:gd name="T25" fmla="*/ 34 h 57"/>
                  <a:gd name="T26" fmla="*/ 26 w 40"/>
                  <a:gd name="T27" fmla="*/ 14 h 57"/>
                  <a:gd name="T28" fmla="*/ 9 w 40"/>
                  <a:gd name="T29" fmla="*/ 34 h 57"/>
                  <a:gd name="T30" fmla="*/ 26 w 40"/>
                  <a:gd name="T31" fmla="*/ 34 h 5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57"/>
                  <a:gd name="T50" fmla="*/ 40 w 40"/>
                  <a:gd name="T51" fmla="*/ 57 h 5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57">
                    <a:moveTo>
                      <a:pt x="26" y="57"/>
                    </a:moveTo>
                    <a:lnTo>
                      <a:pt x="26" y="43"/>
                    </a:lnTo>
                    <a:lnTo>
                      <a:pt x="0" y="43"/>
                    </a:lnTo>
                    <a:lnTo>
                      <a:pt x="0" y="34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2" y="34"/>
                    </a:lnTo>
                    <a:lnTo>
                      <a:pt x="40" y="34"/>
                    </a:lnTo>
                    <a:lnTo>
                      <a:pt x="40" y="43"/>
                    </a:lnTo>
                    <a:lnTo>
                      <a:pt x="32" y="43"/>
                    </a:lnTo>
                    <a:lnTo>
                      <a:pt x="32" y="57"/>
                    </a:lnTo>
                    <a:lnTo>
                      <a:pt x="26" y="57"/>
                    </a:lnTo>
                    <a:close/>
                    <a:moveTo>
                      <a:pt x="26" y="34"/>
                    </a:moveTo>
                    <a:lnTo>
                      <a:pt x="26" y="14"/>
                    </a:lnTo>
                    <a:lnTo>
                      <a:pt x="9" y="34"/>
                    </a:lnTo>
                    <a:lnTo>
                      <a:pt x="2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4" name="Line 1080"/>
              <p:cNvSpPr>
                <a:spLocks noChangeShapeType="1"/>
              </p:cNvSpPr>
              <p:nvPr/>
            </p:nvSpPr>
            <p:spPr bwMode="auto">
              <a:xfrm>
                <a:off x="5265" y="1177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95" name="Line 1081"/>
              <p:cNvSpPr>
                <a:spLocks noChangeShapeType="1"/>
              </p:cNvSpPr>
              <p:nvPr/>
            </p:nvSpPr>
            <p:spPr bwMode="auto">
              <a:xfrm flipH="1">
                <a:off x="5333" y="110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596" name="Freeform 1082"/>
              <p:cNvSpPr>
                <a:spLocks noEditPoints="1"/>
              </p:cNvSpPr>
              <p:nvPr/>
            </p:nvSpPr>
            <p:spPr bwMode="auto">
              <a:xfrm>
                <a:off x="5442" y="1069"/>
                <a:ext cx="37" cy="60"/>
              </a:xfrm>
              <a:custGeom>
                <a:avLst/>
                <a:gdLst>
                  <a:gd name="T0" fmla="*/ 0 w 37"/>
                  <a:gd name="T1" fmla="*/ 28 h 60"/>
                  <a:gd name="T2" fmla="*/ 0 w 37"/>
                  <a:gd name="T3" fmla="*/ 20 h 60"/>
                  <a:gd name="T4" fmla="*/ 2 w 37"/>
                  <a:gd name="T5" fmla="*/ 14 h 60"/>
                  <a:gd name="T6" fmla="*/ 5 w 37"/>
                  <a:gd name="T7" fmla="*/ 8 h 60"/>
                  <a:gd name="T8" fmla="*/ 8 w 37"/>
                  <a:gd name="T9" fmla="*/ 3 h 60"/>
                  <a:gd name="T10" fmla="*/ 14 w 37"/>
                  <a:gd name="T11" fmla="*/ 0 h 60"/>
                  <a:gd name="T12" fmla="*/ 19 w 37"/>
                  <a:gd name="T13" fmla="*/ 0 h 60"/>
                  <a:gd name="T14" fmla="*/ 22 w 37"/>
                  <a:gd name="T15" fmla="*/ 0 h 60"/>
                  <a:gd name="T16" fmla="*/ 28 w 37"/>
                  <a:gd name="T17" fmla="*/ 3 h 60"/>
                  <a:gd name="T18" fmla="*/ 31 w 37"/>
                  <a:gd name="T19" fmla="*/ 6 h 60"/>
                  <a:gd name="T20" fmla="*/ 34 w 37"/>
                  <a:gd name="T21" fmla="*/ 8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8 h 60"/>
                  <a:gd name="T30" fmla="*/ 37 w 37"/>
                  <a:gd name="T31" fmla="*/ 40 h 60"/>
                  <a:gd name="T32" fmla="*/ 34 w 37"/>
                  <a:gd name="T33" fmla="*/ 46 h 60"/>
                  <a:gd name="T34" fmla="*/ 34 w 37"/>
                  <a:gd name="T35" fmla="*/ 51 h 60"/>
                  <a:gd name="T36" fmla="*/ 28 w 37"/>
                  <a:gd name="T37" fmla="*/ 57 h 60"/>
                  <a:gd name="T38" fmla="*/ 25 w 37"/>
                  <a:gd name="T39" fmla="*/ 57 h 60"/>
                  <a:gd name="T40" fmla="*/ 19 w 37"/>
                  <a:gd name="T41" fmla="*/ 60 h 60"/>
                  <a:gd name="T42" fmla="*/ 11 w 37"/>
                  <a:gd name="T43" fmla="*/ 57 h 60"/>
                  <a:gd name="T44" fmla="*/ 5 w 37"/>
                  <a:gd name="T45" fmla="*/ 54 h 60"/>
                  <a:gd name="T46" fmla="*/ 2 w 37"/>
                  <a:gd name="T47" fmla="*/ 48 h 60"/>
                  <a:gd name="T48" fmla="*/ 0 w 37"/>
                  <a:gd name="T49" fmla="*/ 40 h 60"/>
                  <a:gd name="T50" fmla="*/ 0 w 37"/>
                  <a:gd name="T51" fmla="*/ 28 h 60"/>
                  <a:gd name="T52" fmla="*/ 8 w 37"/>
                  <a:gd name="T53" fmla="*/ 28 h 60"/>
                  <a:gd name="T54" fmla="*/ 8 w 37"/>
                  <a:gd name="T55" fmla="*/ 37 h 60"/>
                  <a:gd name="T56" fmla="*/ 8 w 37"/>
                  <a:gd name="T57" fmla="*/ 43 h 60"/>
                  <a:gd name="T58" fmla="*/ 11 w 37"/>
                  <a:gd name="T59" fmla="*/ 48 h 60"/>
                  <a:gd name="T60" fmla="*/ 14 w 37"/>
                  <a:gd name="T61" fmla="*/ 51 h 60"/>
                  <a:gd name="T62" fmla="*/ 19 w 37"/>
                  <a:gd name="T63" fmla="*/ 51 h 60"/>
                  <a:gd name="T64" fmla="*/ 22 w 37"/>
                  <a:gd name="T65" fmla="*/ 51 h 60"/>
                  <a:gd name="T66" fmla="*/ 25 w 37"/>
                  <a:gd name="T67" fmla="*/ 48 h 60"/>
                  <a:gd name="T68" fmla="*/ 28 w 37"/>
                  <a:gd name="T69" fmla="*/ 43 h 60"/>
                  <a:gd name="T70" fmla="*/ 28 w 37"/>
                  <a:gd name="T71" fmla="*/ 37 h 60"/>
                  <a:gd name="T72" fmla="*/ 31 w 37"/>
                  <a:gd name="T73" fmla="*/ 28 h 60"/>
                  <a:gd name="T74" fmla="*/ 28 w 37"/>
                  <a:gd name="T75" fmla="*/ 23 h 60"/>
                  <a:gd name="T76" fmla="*/ 28 w 37"/>
                  <a:gd name="T77" fmla="*/ 17 h 60"/>
                  <a:gd name="T78" fmla="*/ 25 w 37"/>
                  <a:gd name="T79" fmla="*/ 11 h 60"/>
                  <a:gd name="T80" fmla="*/ 22 w 37"/>
                  <a:gd name="T81" fmla="*/ 8 h 60"/>
                  <a:gd name="T82" fmla="*/ 19 w 37"/>
                  <a:gd name="T83" fmla="*/ 8 h 60"/>
                  <a:gd name="T84" fmla="*/ 14 w 37"/>
                  <a:gd name="T85" fmla="*/ 8 h 60"/>
                  <a:gd name="T86" fmla="*/ 11 w 37"/>
                  <a:gd name="T87" fmla="*/ 11 h 60"/>
                  <a:gd name="T88" fmla="*/ 8 w 37"/>
                  <a:gd name="T89" fmla="*/ 14 h 60"/>
                  <a:gd name="T90" fmla="*/ 8 w 37"/>
                  <a:gd name="T91" fmla="*/ 23 h 60"/>
                  <a:gd name="T92" fmla="*/ 8 w 37"/>
                  <a:gd name="T93" fmla="*/ 28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8"/>
                    </a:moveTo>
                    <a:lnTo>
                      <a:pt x="0" y="20"/>
                    </a:lnTo>
                    <a:lnTo>
                      <a:pt x="2" y="14"/>
                    </a:lnTo>
                    <a:lnTo>
                      <a:pt x="5" y="8"/>
                    </a:lnTo>
                    <a:lnTo>
                      <a:pt x="8" y="3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4" y="51"/>
                    </a:lnTo>
                    <a:lnTo>
                      <a:pt x="28" y="57"/>
                    </a:lnTo>
                    <a:lnTo>
                      <a:pt x="25" y="57"/>
                    </a:lnTo>
                    <a:lnTo>
                      <a:pt x="19" y="60"/>
                    </a:lnTo>
                    <a:lnTo>
                      <a:pt x="11" y="57"/>
                    </a:lnTo>
                    <a:lnTo>
                      <a:pt x="5" y="54"/>
                    </a:lnTo>
                    <a:lnTo>
                      <a:pt x="2" y="48"/>
                    </a:lnTo>
                    <a:lnTo>
                      <a:pt x="0" y="40"/>
                    </a:lnTo>
                    <a:lnTo>
                      <a:pt x="0" y="28"/>
                    </a:lnTo>
                    <a:close/>
                    <a:moveTo>
                      <a:pt x="8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8"/>
                    </a:lnTo>
                    <a:lnTo>
                      <a:pt x="14" y="51"/>
                    </a:lnTo>
                    <a:lnTo>
                      <a:pt x="19" y="51"/>
                    </a:lnTo>
                    <a:lnTo>
                      <a:pt x="22" y="51"/>
                    </a:lnTo>
                    <a:lnTo>
                      <a:pt x="25" y="48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31" y="28"/>
                    </a:lnTo>
                    <a:lnTo>
                      <a:pt x="28" y="23"/>
                    </a:lnTo>
                    <a:lnTo>
                      <a:pt x="28" y="17"/>
                    </a:lnTo>
                    <a:lnTo>
                      <a:pt x="25" y="11"/>
                    </a:lnTo>
                    <a:lnTo>
                      <a:pt x="22" y="8"/>
                    </a:lnTo>
                    <a:lnTo>
                      <a:pt x="19" y="8"/>
                    </a:lnTo>
                    <a:lnTo>
                      <a:pt x="14" y="8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8" y="23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7" name="Rectangle 1083"/>
              <p:cNvSpPr>
                <a:spLocks noChangeArrowheads="1"/>
              </p:cNvSpPr>
              <p:nvPr/>
            </p:nvSpPr>
            <p:spPr bwMode="auto">
              <a:xfrm>
                <a:off x="5490" y="1120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8" name="Freeform 1084"/>
              <p:cNvSpPr>
                <a:spLocks noEditPoints="1"/>
              </p:cNvSpPr>
              <p:nvPr/>
            </p:nvSpPr>
            <p:spPr bwMode="auto">
              <a:xfrm>
                <a:off x="5507" y="1069"/>
                <a:ext cx="40" cy="60"/>
              </a:xfrm>
              <a:custGeom>
                <a:avLst/>
                <a:gdLst>
                  <a:gd name="T0" fmla="*/ 37 w 40"/>
                  <a:gd name="T1" fmla="*/ 14 h 60"/>
                  <a:gd name="T2" fmla="*/ 32 w 40"/>
                  <a:gd name="T3" fmla="*/ 17 h 60"/>
                  <a:gd name="T4" fmla="*/ 29 w 40"/>
                  <a:gd name="T5" fmla="*/ 11 h 60"/>
                  <a:gd name="T6" fmla="*/ 29 w 40"/>
                  <a:gd name="T7" fmla="*/ 11 h 60"/>
                  <a:gd name="T8" fmla="*/ 26 w 40"/>
                  <a:gd name="T9" fmla="*/ 8 h 60"/>
                  <a:gd name="T10" fmla="*/ 20 w 40"/>
                  <a:gd name="T11" fmla="*/ 8 h 60"/>
                  <a:gd name="T12" fmla="*/ 17 w 40"/>
                  <a:gd name="T13" fmla="*/ 8 h 60"/>
                  <a:gd name="T14" fmla="*/ 14 w 40"/>
                  <a:gd name="T15" fmla="*/ 8 h 60"/>
                  <a:gd name="T16" fmla="*/ 12 w 40"/>
                  <a:gd name="T17" fmla="*/ 11 h 60"/>
                  <a:gd name="T18" fmla="*/ 9 w 40"/>
                  <a:gd name="T19" fmla="*/ 14 h 60"/>
                  <a:gd name="T20" fmla="*/ 9 w 40"/>
                  <a:gd name="T21" fmla="*/ 20 h 60"/>
                  <a:gd name="T22" fmla="*/ 9 w 40"/>
                  <a:gd name="T23" fmla="*/ 28 h 60"/>
                  <a:gd name="T24" fmla="*/ 12 w 40"/>
                  <a:gd name="T25" fmla="*/ 26 h 60"/>
                  <a:gd name="T26" fmla="*/ 14 w 40"/>
                  <a:gd name="T27" fmla="*/ 23 h 60"/>
                  <a:gd name="T28" fmla="*/ 17 w 40"/>
                  <a:gd name="T29" fmla="*/ 20 h 60"/>
                  <a:gd name="T30" fmla="*/ 23 w 40"/>
                  <a:gd name="T31" fmla="*/ 20 h 60"/>
                  <a:gd name="T32" fmla="*/ 29 w 40"/>
                  <a:gd name="T33" fmla="*/ 23 h 60"/>
                  <a:gd name="T34" fmla="*/ 34 w 40"/>
                  <a:gd name="T35" fmla="*/ 26 h 60"/>
                  <a:gd name="T36" fmla="*/ 37 w 40"/>
                  <a:gd name="T37" fmla="*/ 31 h 60"/>
                  <a:gd name="T38" fmla="*/ 40 w 40"/>
                  <a:gd name="T39" fmla="*/ 40 h 60"/>
                  <a:gd name="T40" fmla="*/ 37 w 40"/>
                  <a:gd name="T41" fmla="*/ 46 h 60"/>
                  <a:gd name="T42" fmla="*/ 37 w 40"/>
                  <a:gd name="T43" fmla="*/ 48 h 60"/>
                  <a:gd name="T44" fmla="*/ 34 w 40"/>
                  <a:gd name="T45" fmla="*/ 54 h 60"/>
                  <a:gd name="T46" fmla="*/ 29 w 40"/>
                  <a:gd name="T47" fmla="*/ 57 h 60"/>
                  <a:gd name="T48" fmla="*/ 26 w 40"/>
                  <a:gd name="T49" fmla="*/ 57 h 60"/>
                  <a:gd name="T50" fmla="*/ 20 w 40"/>
                  <a:gd name="T51" fmla="*/ 60 h 60"/>
                  <a:gd name="T52" fmla="*/ 12 w 40"/>
                  <a:gd name="T53" fmla="*/ 57 h 60"/>
                  <a:gd name="T54" fmla="*/ 6 w 40"/>
                  <a:gd name="T55" fmla="*/ 51 h 60"/>
                  <a:gd name="T56" fmla="*/ 3 w 40"/>
                  <a:gd name="T57" fmla="*/ 48 h 60"/>
                  <a:gd name="T58" fmla="*/ 0 w 40"/>
                  <a:gd name="T59" fmla="*/ 40 h 60"/>
                  <a:gd name="T60" fmla="*/ 0 w 40"/>
                  <a:gd name="T61" fmla="*/ 31 h 60"/>
                  <a:gd name="T62" fmla="*/ 0 w 40"/>
                  <a:gd name="T63" fmla="*/ 20 h 60"/>
                  <a:gd name="T64" fmla="*/ 3 w 40"/>
                  <a:gd name="T65" fmla="*/ 14 h 60"/>
                  <a:gd name="T66" fmla="*/ 6 w 40"/>
                  <a:gd name="T67" fmla="*/ 8 h 60"/>
                  <a:gd name="T68" fmla="*/ 14 w 40"/>
                  <a:gd name="T69" fmla="*/ 3 h 60"/>
                  <a:gd name="T70" fmla="*/ 20 w 40"/>
                  <a:gd name="T71" fmla="*/ 0 h 60"/>
                  <a:gd name="T72" fmla="*/ 29 w 40"/>
                  <a:gd name="T73" fmla="*/ 3 h 60"/>
                  <a:gd name="T74" fmla="*/ 32 w 40"/>
                  <a:gd name="T75" fmla="*/ 6 h 60"/>
                  <a:gd name="T76" fmla="*/ 37 w 40"/>
                  <a:gd name="T77" fmla="*/ 8 h 60"/>
                  <a:gd name="T78" fmla="*/ 37 w 40"/>
                  <a:gd name="T79" fmla="*/ 14 h 60"/>
                  <a:gd name="T80" fmla="*/ 9 w 40"/>
                  <a:gd name="T81" fmla="*/ 40 h 60"/>
                  <a:gd name="T82" fmla="*/ 9 w 40"/>
                  <a:gd name="T83" fmla="*/ 43 h 60"/>
                  <a:gd name="T84" fmla="*/ 9 w 40"/>
                  <a:gd name="T85" fmla="*/ 46 h 60"/>
                  <a:gd name="T86" fmla="*/ 12 w 40"/>
                  <a:gd name="T87" fmla="*/ 48 h 60"/>
                  <a:gd name="T88" fmla="*/ 14 w 40"/>
                  <a:gd name="T89" fmla="*/ 51 h 60"/>
                  <a:gd name="T90" fmla="*/ 17 w 40"/>
                  <a:gd name="T91" fmla="*/ 51 h 60"/>
                  <a:gd name="T92" fmla="*/ 20 w 40"/>
                  <a:gd name="T93" fmla="*/ 51 h 60"/>
                  <a:gd name="T94" fmla="*/ 26 w 40"/>
                  <a:gd name="T95" fmla="*/ 51 h 60"/>
                  <a:gd name="T96" fmla="*/ 29 w 40"/>
                  <a:gd name="T97" fmla="*/ 48 h 60"/>
                  <a:gd name="T98" fmla="*/ 32 w 40"/>
                  <a:gd name="T99" fmla="*/ 46 h 60"/>
                  <a:gd name="T100" fmla="*/ 32 w 40"/>
                  <a:gd name="T101" fmla="*/ 40 h 60"/>
                  <a:gd name="T102" fmla="*/ 32 w 40"/>
                  <a:gd name="T103" fmla="*/ 34 h 60"/>
                  <a:gd name="T104" fmla="*/ 29 w 40"/>
                  <a:gd name="T105" fmla="*/ 31 h 60"/>
                  <a:gd name="T106" fmla="*/ 26 w 40"/>
                  <a:gd name="T107" fmla="*/ 28 h 60"/>
                  <a:gd name="T108" fmla="*/ 20 w 40"/>
                  <a:gd name="T109" fmla="*/ 28 h 60"/>
                  <a:gd name="T110" fmla="*/ 14 w 40"/>
                  <a:gd name="T111" fmla="*/ 28 h 60"/>
                  <a:gd name="T112" fmla="*/ 12 w 40"/>
                  <a:gd name="T113" fmla="*/ 31 h 60"/>
                  <a:gd name="T114" fmla="*/ 9 w 40"/>
                  <a:gd name="T115" fmla="*/ 34 h 60"/>
                  <a:gd name="T116" fmla="*/ 9 w 40"/>
                  <a:gd name="T117" fmla="*/ 40 h 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0"/>
                  <a:gd name="T178" fmla="*/ 0 h 60"/>
                  <a:gd name="T179" fmla="*/ 40 w 40"/>
                  <a:gd name="T180" fmla="*/ 60 h 6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0" h="60">
                    <a:moveTo>
                      <a:pt x="37" y="14"/>
                    </a:moveTo>
                    <a:lnTo>
                      <a:pt x="32" y="17"/>
                    </a:lnTo>
                    <a:lnTo>
                      <a:pt x="29" y="11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7" y="8"/>
                    </a:lnTo>
                    <a:lnTo>
                      <a:pt x="14" y="8"/>
                    </a:lnTo>
                    <a:lnTo>
                      <a:pt x="12" y="11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8"/>
                    </a:lnTo>
                    <a:lnTo>
                      <a:pt x="12" y="26"/>
                    </a:lnTo>
                    <a:lnTo>
                      <a:pt x="14" y="23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9" y="23"/>
                    </a:lnTo>
                    <a:lnTo>
                      <a:pt x="34" y="26"/>
                    </a:lnTo>
                    <a:lnTo>
                      <a:pt x="37" y="31"/>
                    </a:lnTo>
                    <a:lnTo>
                      <a:pt x="40" y="40"/>
                    </a:lnTo>
                    <a:lnTo>
                      <a:pt x="37" y="46"/>
                    </a:lnTo>
                    <a:lnTo>
                      <a:pt x="37" y="48"/>
                    </a:lnTo>
                    <a:lnTo>
                      <a:pt x="34" y="54"/>
                    </a:lnTo>
                    <a:lnTo>
                      <a:pt x="29" y="57"/>
                    </a:lnTo>
                    <a:lnTo>
                      <a:pt x="26" y="57"/>
                    </a:lnTo>
                    <a:lnTo>
                      <a:pt x="20" y="60"/>
                    </a:lnTo>
                    <a:lnTo>
                      <a:pt x="12" y="57"/>
                    </a:lnTo>
                    <a:lnTo>
                      <a:pt x="6" y="51"/>
                    </a:lnTo>
                    <a:lnTo>
                      <a:pt x="3" y="48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0" y="20"/>
                    </a:lnTo>
                    <a:lnTo>
                      <a:pt x="3" y="14"/>
                    </a:lnTo>
                    <a:lnTo>
                      <a:pt x="6" y="8"/>
                    </a:lnTo>
                    <a:lnTo>
                      <a:pt x="14" y="3"/>
                    </a:lnTo>
                    <a:lnTo>
                      <a:pt x="20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7" y="8"/>
                    </a:lnTo>
                    <a:lnTo>
                      <a:pt x="37" y="14"/>
                    </a:lnTo>
                    <a:close/>
                    <a:moveTo>
                      <a:pt x="9" y="40"/>
                    </a:moveTo>
                    <a:lnTo>
                      <a:pt x="9" y="43"/>
                    </a:lnTo>
                    <a:lnTo>
                      <a:pt x="9" y="46"/>
                    </a:lnTo>
                    <a:lnTo>
                      <a:pt x="12" y="48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0" y="51"/>
                    </a:lnTo>
                    <a:lnTo>
                      <a:pt x="26" y="51"/>
                    </a:lnTo>
                    <a:lnTo>
                      <a:pt x="29" y="48"/>
                    </a:lnTo>
                    <a:lnTo>
                      <a:pt x="32" y="46"/>
                    </a:lnTo>
                    <a:lnTo>
                      <a:pt x="32" y="40"/>
                    </a:lnTo>
                    <a:lnTo>
                      <a:pt x="32" y="34"/>
                    </a:lnTo>
                    <a:lnTo>
                      <a:pt x="29" y="31"/>
                    </a:lnTo>
                    <a:lnTo>
                      <a:pt x="26" y="28"/>
                    </a:lnTo>
                    <a:lnTo>
                      <a:pt x="20" y="28"/>
                    </a:lnTo>
                    <a:lnTo>
                      <a:pt x="14" y="28"/>
                    </a:lnTo>
                    <a:lnTo>
                      <a:pt x="12" y="31"/>
                    </a:lnTo>
                    <a:lnTo>
                      <a:pt x="9" y="34"/>
                    </a:lnTo>
                    <a:lnTo>
                      <a:pt x="9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99" name="Line 1085"/>
              <p:cNvSpPr>
                <a:spLocks noChangeShapeType="1"/>
              </p:cNvSpPr>
              <p:nvPr/>
            </p:nvSpPr>
            <p:spPr bwMode="auto">
              <a:xfrm>
                <a:off x="5265" y="1100"/>
                <a:ext cx="3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0" name="Line 1086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151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1" name="Line 1087"/>
              <p:cNvSpPr>
                <a:spLocks noChangeShapeType="1"/>
              </p:cNvSpPr>
              <p:nvPr/>
            </p:nvSpPr>
            <p:spPr bwMode="auto">
              <a:xfrm flipV="1">
                <a:off x="4948" y="1097"/>
                <a:ext cx="1" cy="96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2" name="Line 1088"/>
              <p:cNvSpPr>
                <a:spLocks noChangeShapeType="1"/>
              </p:cNvSpPr>
              <p:nvPr/>
            </p:nvSpPr>
            <p:spPr bwMode="auto">
              <a:xfrm>
                <a:off x="3435" y="2065"/>
                <a:ext cx="5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3" name="Freeform 1089"/>
              <p:cNvSpPr>
                <a:spLocks noEditPoints="1"/>
              </p:cNvSpPr>
              <p:nvPr/>
            </p:nvSpPr>
            <p:spPr bwMode="auto">
              <a:xfrm>
                <a:off x="3318" y="2033"/>
                <a:ext cx="37" cy="58"/>
              </a:xfrm>
              <a:custGeom>
                <a:avLst/>
                <a:gdLst>
                  <a:gd name="T0" fmla="*/ 0 w 37"/>
                  <a:gd name="T1" fmla="*/ 29 h 58"/>
                  <a:gd name="T2" fmla="*/ 0 w 37"/>
                  <a:gd name="T3" fmla="*/ 20 h 58"/>
                  <a:gd name="T4" fmla="*/ 3 w 37"/>
                  <a:gd name="T5" fmla="*/ 12 h 58"/>
                  <a:gd name="T6" fmla="*/ 6 w 37"/>
                  <a:gd name="T7" fmla="*/ 6 h 58"/>
                  <a:gd name="T8" fmla="*/ 9 w 37"/>
                  <a:gd name="T9" fmla="*/ 3 h 58"/>
                  <a:gd name="T10" fmla="*/ 11 w 37"/>
                  <a:gd name="T11" fmla="*/ 0 h 58"/>
                  <a:gd name="T12" fmla="*/ 17 w 37"/>
                  <a:gd name="T13" fmla="*/ 0 h 58"/>
                  <a:gd name="T14" fmla="*/ 23 w 37"/>
                  <a:gd name="T15" fmla="*/ 0 h 58"/>
                  <a:gd name="T16" fmla="*/ 26 w 37"/>
                  <a:gd name="T17" fmla="*/ 0 h 58"/>
                  <a:gd name="T18" fmla="*/ 31 w 37"/>
                  <a:gd name="T19" fmla="*/ 3 h 58"/>
                  <a:gd name="T20" fmla="*/ 31 w 37"/>
                  <a:gd name="T21" fmla="*/ 6 h 58"/>
                  <a:gd name="T22" fmla="*/ 34 w 37"/>
                  <a:gd name="T23" fmla="*/ 12 h 58"/>
                  <a:gd name="T24" fmla="*/ 37 w 37"/>
                  <a:gd name="T25" fmla="*/ 15 h 58"/>
                  <a:gd name="T26" fmla="*/ 37 w 37"/>
                  <a:gd name="T27" fmla="*/ 20 h 58"/>
                  <a:gd name="T28" fmla="*/ 37 w 37"/>
                  <a:gd name="T29" fmla="*/ 29 h 58"/>
                  <a:gd name="T30" fmla="*/ 37 w 37"/>
                  <a:gd name="T31" fmla="*/ 38 h 58"/>
                  <a:gd name="T32" fmla="*/ 34 w 37"/>
                  <a:gd name="T33" fmla="*/ 46 h 58"/>
                  <a:gd name="T34" fmla="*/ 31 w 37"/>
                  <a:gd name="T35" fmla="*/ 52 h 58"/>
                  <a:gd name="T36" fmla="*/ 29 w 37"/>
                  <a:gd name="T37" fmla="*/ 55 h 58"/>
                  <a:gd name="T38" fmla="*/ 23 w 37"/>
                  <a:gd name="T39" fmla="*/ 58 h 58"/>
                  <a:gd name="T40" fmla="*/ 17 w 37"/>
                  <a:gd name="T41" fmla="*/ 58 h 58"/>
                  <a:gd name="T42" fmla="*/ 11 w 37"/>
                  <a:gd name="T43" fmla="*/ 58 h 58"/>
                  <a:gd name="T44" fmla="*/ 6 w 37"/>
                  <a:gd name="T45" fmla="*/ 52 h 58"/>
                  <a:gd name="T46" fmla="*/ 3 w 37"/>
                  <a:gd name="T47" fmla="*/ 46 h 58"/>
                  <a:gd name="T48" fmla="*/ 0 w 37"/>
                  <a:gd name="T49" fmla="*/ 38 h 58"/>
                  <a:gd name="T50" fmla="*/ 0 w 37"/>
                  <a:gd name="T51" fmla="*/ 29 h 58"/>
                  <a:gd name="T52" fmla="*/ 9 w 37"/>
                  <a:gd name="T53" fmla="*/ 29 h 58"/>
                  <a:gd name="T54" fmla="*/ 9 w 37"/>
                  <a:gd name="T55" fmla="*/ 38 h 58"/>
                  <a:gd name="T56" fmla="*/ 9 w 37"/>
                  <a:gd name="T57" fmla="*/ 43 h 58"/>
                  <a:gd name="T58" fmla="*/ 11 w 37"/>
                  <a:gd name="T59" fmla="*/ 46 h 58"/>
                  <a:gd name="T60" fmla="*/ 14 w 37"/>
                  <a:gd name="T61" fmla="*/ 52 h 58"/>
                  <a:gd name="T62" fmla="*/ 17 w 37"/>
                  <a:gd name="T63" fmla="*/ 52 h 58"/>
                  <a:gd name="T64" fmla="*/ 23 w 37"/>
                  <a:gd name="T65" fmla="*/ 52 h 58"/>
                  <a:gd name="T66" fmla="*/ 26 w 37"/>
                  <a:gd name="T67" fmla="*/ 46 h 58"/>
                  <a:gd name="T68" fmla="*/ 29 w 37"/>
                  <a:gd name="T69" fmla="*/ 43 h 58"/>
                  <a:gd name="T70" fmla="*/ 29 w 37"/>
                  <a:gd name="T71" fmla="*/ 38 h 58"/>
                  <a:gd name="T72" fmla="*/ 29 w 37"/>
                  <a:gd name="T73" fmla="*/ 29 h 58"/>
                  <a:gd name="T74" fmla="*/ 29 w 37"/>
                  <a:gd name="T75" fmla="*/ 20 h 58"/>
                  <a:gd name="T76" fmla="*/ 29 w 37"/>
                  <a:gd name="T77" fmla="*/ 15 h 58"/>
                  <a:gd name="T78" fmla="*/ 26 w 37"/>
                  <a:gd name="T79" fmla="*/ 12 h 58"/>
                  <a:gd name="T80" fmla="*/ 23 w 37"/>
                  <a:gd name="T81" fmla="*/ 9 h 58"/>
                  <a:gd name="T82" fmla="*/ 17 w 37"/>
                  <a:gd name="T83" fmla="*/ 6 h 58"/>
                  <a:gd name="T84" fmla="*/ 14 w 37"/>
                  <a:gd name="T85" fmla="*/ 6 h 58"/>
                  <a:gd name="T86" fmla="*/ 11 w 37"/>
                  <a:gd name="T87" fmla="*/ 12 h 58"/>
                  <a:gd name="T88" fmla="*/ 9 w 37"/>
                  <a:gd name="T89" fmla="*/ 15 h 58"/>
                  <a:gd name="T90" fmla="*/ 9 w 37"/>
                  <a:gd name="T91" fmla="*/ 20 h 58"/>
                  <a:gd name="T92" fmla="*/ 9 w 37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8"/>
                  <a:gd name="T143" fmla="*/ 37 w 37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8">
                    <a:moveTo>
                      <a:pt x="0" y="29"/>
                    </a:moveTo>
                    <a:lnTo>
                      <a:pt x="0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12"/>
                    </a:lnTo>
                    <a:lnTo>
                      <a:pt x="37" y="15"/>
                    </a:lnTo>
                    <a:lnTo>
                      <a:pt x="37" y="20"/>
                    </a:lnTo>
                    <a:lnTo>
                      <a:pt x="37" y="29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1" y="52"/>
                    </a:lnTo>
                    <a:lnTo>
                      <a:pt x="29" y="55"/>
                    </a:lnTo>
                    <a:lnTo>
                      <a:pt x="23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6" y="52"/>
                    </a:lnTo>
                    <a:lnTo>
                      <a:pt x="3" y="46"/>
                    </a:lnTo>
                    <a:lnTo>
                      <a:pt x="0" y="38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26" y="46"/>
                    </a:lnTo>
                    <a:lnTo>
                      <a:pt x="29" y="43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6" y="12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04" name="Line 1090"/>
              <p:cNvSpPr>
                <a:spLocks noChangeShapeType="1"/>
              </p:cNvSpPr>
              <p:nvPr/>
            </p:nvSpPr>
            <p:spPr bwMode="auto">
              <a:xfrm flipH="1">
                <a:off x="4891" y="2062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5" name="Line 1091"/>
              <p:cNvSpPr>
                <a:spLocks noChangeShapeType="1"/>
              </p:cNvSpPr>
              <p:nvPr/>
            </p:nvSpPr>
            <p:spPr bwMode="auto">
              <a:xfrm>
                <a:off x="3435" y="1999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6" name="Line 1092"/>
              <p:cNvSpPr>
                <a:spLocks noChangeShapeType="1"/>
              </p:cNvSpPr>
              <p:nvPr/>
            </p:nvSpPr>
            <p:spPr bwMode="auto">
              <a:xfrm flipH="1">
                <a:off x="4919" y="1999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7" name="Line 1093"/>
              <p:cNvSpPr>
                <a:spLocks noChangeShapeType="1"/>
              </p:cNvSpPr>
              <p:nvPr/>
            </p:nvSpPr>
            <p:spPr bwMode="auto">
              <a:xfrm>
                <a:off x="3435" y="1934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8" name="Line 1094"/>
              <p:cNvSpPr>
                <a:spLocks noChangeShapeType="1"/>
              </p:cNvSpPr>
              <p:nvPr/>
            </p:nvSpPr>
            <p:spPr bwMode="auto">
              <a:xfrm flipH="1">
                <a:off x="4919" y="193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09" name="Line 1095"/>
              <p:cNvSpPr>
                <a:spLocks noChangeShapeType="1"/>
              </p:cNvSpPr>
              <p:nvPr/>
            </p:nvSpPr>
            <p:spPr bwMode="auto">
              <a:xfrm>
                <a:off x="3435" y="1871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0" name="Line 1096"/>
              <p:cNvSpPr>
                <a:spLocks noChangeShapeType="1"/>
              </p:cNvSpPr>
              <p:nvPr/>
            </p:nvSpPr>
            <p:spPr bwMode="auto">
              <a:xfrm flipH="1">
                <a:off x="4919" y="187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1" name="Line 1097"/>
              <p:cNvSpPr>
                <a:spLocks noChangeShapeType="1"/>
              </p:cNvSpPr>
              <p:nvPr/>
            </p:nvSpPr>
            <p:spPr bwMode="auto">
              <a:xfrm>
                <a:off x="3435" y="1805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2" name="Line 1098"/>
              <p:cNvSpPr>
                <a:spLocks noChangeShapeType="1"/>
              </p:cNvSpPr>
              <p:nvPr/>
            </p:nvSpPr>
            <p:spPr bwMode="auto">
              <a:xfrm flipH="1">
                <a:off x="4919" y="1805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3" name="Line 1099"/>
              <p:cNvSpPr>
                <a:spLocks noChangeShapeType="1"/>
              </p:cNvSpPr>
              <p:nvPr/>
            </p:nvSpPr>
            <p:spPr bwMode="auto">
              <a:xfrm>
                <a:off x="3435" y="1742"/>
                <a:ext cx="54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4" name="Freeform 1100"/>
              <p:cNvSpPr>
                <a:spLocks/>
              </p:cNvSpPr>
              <p:nvPr/>
            </p:nvSpPr>
            <p:spPr bwMode="auto">
              <a:xfrm>
                <a:off x="3272" y="1711"/>
                <a:ext cx="40" cy="57"/>
              </a:xfrm>
              <a:custGeom>
                <a:avLst/>
                <a:gdLst>
                  <a:gd name="T0" fmla="*/ 0 w 40"/>
                  <a:gd name="T1" fmla="*/ 43 h 57"/>
                  <a:gd name="T2" fmla="*/ 9 w 40"/>
                  <a:gd name="T3" fmla="*/ 40 h 57"/>
                  <a:gd name="T4" fmla="*/ 12 w 40"/>
                  <a:gd name="T5" fmla="*/ 46 h 57"/>
                  <a:gd name="T6" fmla="*/ 12 w 40"/>
                  <a:gd name="T7" fmla="*/ 48 h 57"/>
                  <a:gd name="T8" fmla="*/ 15 w 40"/>
                  <a:gd name="T9" fmla="*/ 51 h 57"/>
                  <a:gd name="T10" fmla="*/ 20 w 40"/>
                  <a:gd name="T11" fmla="*/ 51 h 57"/>
                  <a:gd name="T12" fmla="*/ 26 w 40"/>
                  <a:gd name="T13" fmla="*/ 51 h 57"/>
                  <a:gd name="T14" fmla="*/ 29 w 40"/>
                  <a:gd name="T15" fmla="*/ 48 h 57"/>
                  <a:gd name="T16" fmla="*/ 32 w 40"/>
                  <a:gd name="T17" fmla="*/ 43 h 57"/>
                  <a:gd name="T18" fmla="*/ 32 w 40"/>
                  <a:gd name="T19" fmla="*/ 37 h 57"/>
                  <a:gd name="T20" fmla="*/ 32 w 40"/>
                  <a:gd name="T21" fmla="*/ 31 h 57"/>
                  <a:gd name="T22" fmla="*/ 29 w 40"/>
                  <a:gd name="T23" fmla="*/ 29 h 57"/>
                  <a:gd name="T24" fmla="*/ 26 w 40"/>
                  <a:gd name="T25" fmla="*/ 26 h 57"/>
                  <a:gd name="T26" fmla="*/ 20 w 40"/>
                  <a:gd name="T27" fmla="*/ 26 h 57"/>
                  <a:gd name="T28" fmla="*/ 17 w 40"/>
                  <a:gd name="T29" fmla="*/ 26 h 57"/>
                  <a:gd name="T30" fmla="*/ 15 w 40"/>
                  <a:gd name="T31" fmla="*/ 26 h 57"/>
                  <a:gd name="T32" fmla="*/ 12 w 40"/>
                  <a:gd name="T33" fmla="*/ 29 h 57"/>
                  <a:gd name="T34" fmla="*/ 9 w 40"/>
                  <a:gd name="T35" fmla="*/ 31 h 57"/>
                  <a:gd name="T36" fmla="*/ 3 w 40"/>
                  <a:gd name="T37" fmla="*/ 29 h 57"/>
                  <a:gd name="T38" fmla="*/ 9 w 40"/>
                  <a:gd name="T39" fmla="*/ 0 h 57"/>
                  <a:gd name="T40" fmla="*/ 35 w 40"/>
                  <a:gd name="T41" fmla="*/ 0 h 57"/>
                  <a:gd name="T42" fmla="*/ 35 w 40"/>
                  <a:gd name="T43" fmla="*/ 9 h 57"/>
                  <a:gd name="T44" fmla="*/ 15 w 40"/>
                  <a:gd name="T45" fmla="*/ 9 h 57"/>
                  <a:gd name="T46" fmla="*/ 12 w 40"/>
                  <a:gd name="T47" fmla="*/ 23 h 57"/>
                  <a:gd name="T48" fmla="*/ 17 w 40"/>
                  <a:gd name="T49" fmla="*/ 20 h 57"/>
                  <a:gd name="T50" fmla="*/ 23 w 40"/>
                  <a:gd name="T51" fmla="*/ 20 h 57"/>
                  <a:gd name="T52" fmla="*/ 29 w 40"/>
                  <a:gd name="T53" fmla="*/ 20 h 57"/>
                  <a:gd name="T54" fmla="*/ 35 w 40"/>
                  <a:gd name="T55" fmla="*/ 23 h 57"/>
                  <a:gd name="T56" fmla="*/ 37 w 40"/>
                  <a:gd name="T57" fmla="*/ 29 h 57"/>
                  <a:gd name="T58" fmla="*/ 40 w 40"/>
                  <a:gd name="T59" fmla="*/ 37 h 57"/>
                  <a:gd name="T60" fmla="*/ 37 w 40"/>
                  <a:gd name="T61" fmla="*/ 46 h 57"/>
                  <a:gd name="T62" fmla="*/ 35 w 40"/>
                  <a:gd name="T63" fmla="*/ 51 h 57"/>
                  <a:gd name="T64" fmla="*/ 29 w 40"/>
                  <a:gd name="T65" fmla="*/ 57 h 57"/>
                  <a:gd name="T66" fmla="*/ 20 w 40"/>
                  <a:gd name="T67" fmla="*/ 57 h 57"/>
                  <a:gd name="T68" fmla="*/ 12 w 40"/>
                  <a:gd name="T69" fmla="*/ 57 h 57"/>
                  <a:gd name="T70" fmla="*/ 6 w 40"/>
                  <a:gd name="T71" fmla="*/ 54 h 57"/>
                  <a:gd name="T72" fmla="*/ 3 w 40"/>
                  <a:gd name="T73" fmla="*/ 48 h 57"/>
                  <a:gd name="T74" fmla="*/ 0 w 40"/>
                  <a:gd name="T75" fmla="*/ 43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0"/>
                  <a:gd name="T115" fmla="*/ 0 h 57"/>
                  <a:gd name="T116" fmla="*/ 40 w 40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0" h="57">
                    <a:moveTo>
                      <a:pt x="0" y="43"/>
                    </a:moveTo>
                    <a:lnTo>
                      <a:pt x="9" y="40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5" y="51"/>
                    </a:lnTo>
                    <a:lnTo>
                      <a:pt x="20" y="51"/>
                    </a:lnTo>
                    <a:lnTo>
                      <a:pt x="26" y="51"/>
                    </a:lnTo>
                    <a:lnTo>
                      <a:pt x="29" y="48"/>
                    </a:lnTo>
                    <a:lnTo>
                      <a:pt x="32" y="43"/>
                    </a:lnTo>
                    <a:lnTo>
                      <a:pt x="32" y="37"/>
                    </a:lnTo>
                    <a:lnTo>
                      <a:pt x="32" y="31"/>
                    </a:lnTo>
                    <a:lnTo>
                      <a:pt x="29" y="29"/>
                    </a:lnTo>
                    <a:lnTo>
                      <a:pt x="26" y="26"/>
                    </a:lnTo>
                    <a:lnTo>
                      <a:pt x="20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2" y="29"/>
                    </a:lnTo>
                    <a:lnTo>
                      <a:pt x="9" y="31"/>
                    </a:lnTo>
                    <a:lnTo>
                      <a:pt x="3" y="29"/>
                    </a:lnTo>
                    <a:lnTo>
                      <a:pt x="9" y="0"/>
                    </a:lnTo>
                    <a:lnTo>
                      <a:pt x="35" y="0"/>
                    </a:lnTo>
                    <a:lnTo>
                      <a:pt x="35" y="9"/>
                    </a:lnTo>
                    <a:lnTo>
                      <a:pt x="15" y="9"/>
                    </a:lnTo>
                    <a:lnTo>
                      <a:pt x="12" y="23"/>
                    </a:lnTo>
                    <a:lnTo>
                      <a:pt x="17" y="20"/>
                    </a:lnTo>
                    <a:lnTo>
                      <a:pt x="23" y="20"/>
                    </a:lnTo>
                    <a:lnTo>
                      <a:pt x="29" y="20"/>
                    </a:lnTo>
                    <a:lnTo>
                      <a:pt x="35" y="23"/>
                    </a:lnTo>
                    <a:lnTo>
                      <a:pt x="37" y="29"/>
                    </a:lnTo>
                    <a:lnTo>
                      <a:pt x="40" y="37"/>
                    </a:lnTo>
                    <a:lnTo>
                      <a:pt x="37" y="46"/>
                    </a:lnTo>
                    <a:lnTo>
                      <a:pt x="35" y="51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15" name="Freeform 1101"/>
              <p:cNvSpPr>
                <a:spLocks noEditPoints="1"/>
              </p:cNvSpPr>
              <p:nvPr/>
            </p:nvSpPr>
            <p:spPr bwMode="auto">
              <a:xfrm>
                <a:off x="3318" y="1711"/>
                <a:ext cx="37" cy="57"/>
              </a:xfrm>
              <a:custGeom>
                <a:avLst/>
                <a:gdLst>
                  <a:gd name="T0" fmla="*/ 0 w 37"/>
                  <a:gd name="T1" fmla="*/ 29 h 57"/>
                  <a:gd name="T2" fmla="*/ 0 w 37"/>
                  <a:gd name="T3" fmla="*/ 20 h 57"/>
                  <a:gd name="T4" fmla="*/ 3 w 37"/>
                  <a:gd name="T5" fmla="*/ 11 h 57"/>
                  <a:gd name="T6" fmla="*/ 6 w 37"/>
                  <a:gd name="T7" fmla="*/ 6 h 57"/>
                  <a:gd name="T8" fmla="*/ 9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31 w 37"/>
                  <a:gd name="T19" fmla="*/ 3 h 57"/>
                  <a:gd name="T20" fmla="*/ 31 w 37"/>
                  <a:gd name="T21" fmla="*/ 6 h 57"/>
                  <a:gd name="T22" fmla="*/ 34 w 37"/>
                  <a:gd name="T23" fmla="*/ 11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9 h 57"/>
                  <a:gd name="T30" fmla="*/ 37 w 37"/>
                  <a:gd name="T31" fmla="*/ 37 h 57"/>
                  <a:gd name="T32" fmla="*/ 34 w 37"/>
                  <a:gd name="T33" fmla="*/ 46 h 57"/>
                  <a:gd name="T34" fmla="*/ 31 w 37"/>
                  <a:gd name="T35" fmla="*/ 51 h 57"/>
                  <a:gd name="T36" fmla="*/ 29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6 w 37"/>
                  <a:gd name="T45" fmla="*/ 51 h 57"/>
                  <a:gd name="T46" fmla="*/ 3 w 37"/>
                  <a:gd name="T47" fmla="*/ 46 h 57"/>
                  <a:gd name="T48" fmla="*/ 0 w 37"/>
                  <a:gd name="T49" fmla="*/ 37 h 57"/>
                  <a:gd name="T50" fmla="*/ 0 w 37"/>
                  <a:gd name="T51" fmla="*/ 29 h 57"/>
                  <a:gd name="T52" fmla="*/ 9 w 37"/>
                  <a:gd name="T53" fmla="*/ 29 h 57"/>
                  <a:gd name="T54" fmla="*/ 9 w 37"/>
                  <a:gd name="T55" fmla="*/ 37 h 57"/>
                  <a:gd name="T56" fmla="*/ 9 w 37"/>
                  <a:gd name="T57" fmla="*/ 43 h 57"/>
                  <a:gd name="T58" fmla="*/ 11 w 37"/>
                  <a:gd name="T59" fmla="*/ 46 h 57"/>
                  <a:gd name="T60" fmla="*/ 14 w 37"/>
                  <a:gd name="T61" fmla="*/ 51 h 57"/>
                  <a:gd name="T62" fmla="*/ 17 w 37"/>
                  <a:gd name="T63" fmla="*/ 51 h 57"/>
                  <a:gd name="T64" fmla="*/ 23 w 37"/>
                  <a:gd name="T65" fmla="*/ 51 h 57"/>
                  <a:gd name="T66" fmla="*/ 26 w 37"/>
                  <a:gd name="T67" fmla="*/ 46 h 57"/>
                  <a:gd name="T68" fmla="*/ 29 w 37"/>
                  <a:gd name="T69" fmla="*/ 43 h 57"/>
                  <a:gd name="T70" fmla="*/ 29 w 37"/>
                  <a:gd name="T71" fmla="*/ 37 h 57"/>
                  <a:gd name="T72" fmla="*/ 29 w 37"/>
                  <a:gd name="T73" fmla="*/ 29 h 57"/>
                  <a:gd name="T74" fmla="*/ 29 w 37"/>
                  <a:gd name="T75" fmla="*/ 20 h 57"/>
                  <a:gd name="T76" fmla="*/ 29 w 37"/>
                  <a:gd name="T77" fmla="*/ 14 h 57"/>
                  <a:gd name="T78" fmla="*/ 26 w 37"/>
                  <a:gd name="T79" fmla="*/ 11 h 57"/>
                  <a:gd name="T80" fmla="*/ 23 w 37"/>
                  <a:gd name="T81" fmla="*/ 9 h 57"/>
                  <a:gd name="T82" fmla="*/ 17 w 37"/>
                  <a:gd name="T83" fmla="*/ 6 h 57"/>
                  <a:gd name="T84" fmla="*/ 14 w 37"/>
                  <a:gd name="T85" fmla="*/ 6 h 57"/>
                  <a:gd name="T86" fmla="*/ 11 w 37"/>
                  <a:gd name="T87" fmla="*/ 11 h 57"/>
                  <a:gd name="T88" fmla="*/ 9 w 37"/>
                  <a:gd name="T89" fmla="*/ 14 h 57"/>
                  <a:gd name="T90" fmla="*/ 9 w 37"/>
                  <a:gd name="T91" fmla="*/ 20 h 57"/>
                  <a:gd name="T92" fmla="*/ 9 w 37"/>
                  <a:gd name="T93" fmla="*/ 29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9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1" y="3"/>
                    </a:lnTo>
                    <a:lnTo>
                      <a:pt x="31" y="6"/>
                    </a:lnTo>
                    <a:lnTo>
                      <a:pt x="34" y="11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9"/>
                    </a:lnTo>
                    <a:lnTo>
                      <a:pt x="37" y="37"/>
                    </a:lnTo>
                    <a:lnTo>
                      <a:pt x="34" y="46"/>
                    </a:lnTo>
                    <a:lnTo>
                      <a:pt x="31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6"/>
                    </a:lnTo>
                    <a:lnTo>
                      <a:pt x="0" y="37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1" y="46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6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16" name="Line 1102"/>
              <p:cNvSpPr>
                <a:spLocks noChangeShapeType="1"/>
              </p:cNvSpPr>
              <p:nvPr/>
            </p:nvSpPr>
            <p:spPr bwMode="auto">
              <a:xfrm flipH="1">
                <a:off x="4891" y="1742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7" name="Line 1103"/>
              <p:cNvSpPr>
                <a:spLocks noChangeShapeType="1"/>
              </p:cNvSpPr>
              <p:nvPr/>
            </p:nvSpPr>
            <p:spPr bwMode="auto">
              <a:xfrm>
                <a:off x="3435" y="1677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8" name="Line 1104"/>
              <p:cNvSpPr>
                <a:spLocks noChangeShapeType="1"/>
              </p:cNvSpPr>
              <p:nvPr/>
            </p:nvSpPr>
            <p:spPr bwMode="auto">
              <a:xfrm flipH="1">
                <a:off x="4919" y="1677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19" name="Line 1105"/>
              <p:cNvSpPr>
                <a:spLocks noChangeShapeType="1"/>
              </p:cNvSpPr>
              <p:nvPr/>
            </p:nvSpPr>
            <p:spPr bwMode="auto">
              <a:xfrm>
                <a:off x="3435" y="1611"/>
                <a:ext cx="26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0" name="Line 1106"/>
              <p:cNvSpPr>
                <a:spLocks noChangeShapeType="1"/>
              </p:cNvSpPr>
              <p:nvPr/>
            </p:nvSpPr>
            <p:spPr bwMode="auto">
              <a:xfrm flipH="1">
                <a:off x="4919" y="161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1" name="Line 1107"/>
              <p:cNvSpPr>
                <a:spLocks noChangeShapeType="1"/>
              </p:cNvSpPr>
              <p:nvPr/>
            </p:nvSpPr>
            <p:spPr bwMode="auto">
              <a:xfrm>
                <a:off x="3432" y="1548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2" name="Line 1108"/>
              <p:cNvSpPr>
                <a:spLocks noChangeShapeType="1"/>
              </p:cNvSpPr>
              <p:nvPr/>
            </p:nvSpPr>
            <p:spPr bwMode="auto">
              <a:xfrm flipH="1">
                <a:off x="4919" y="1548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3" name="Line 1109"/>
              <p:cNvSpPr>
                <a:spLocks noChangeShapeType="1"/>
              </p:cNvSpPr>
              <p:nvPr/>
            </p:nvSpPr>
            <p:spPr bwMode="auto">
              <a:xfrm>
                <a:off x="3432" y="148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4" name="Line 1110"/>
              <p:cNvSpPr>
                <a:spLocks noChangeShapeType="1"/>
              </p:cNvSpPr>
              <p:nvPr/>
            </p:nvSpPr>
            <p:spPr bwMode="auto">
              <a:xfrm flipH="1">
                <a:off x="4919" y="148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5" name="Line 1111"/>
              <p:cNvSpPr>
                <a:spLocks noChangeShapeType="1"/>
              </p:cNvSpPr>
              <p:nvPr/>
            </p:nvSpPr>
            <p:spPr bwMode="auto">
              <a:xfrm>
                <a:off x="3432" y="1420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26" name="Freeform 1112"/>
              <p:cNvSpPr>
                <a:spLocks/>
              </p:cNvSpPr>
              <p:nvPr/>
            </p:nvSpPr>
            <p:spPr bwMode="auto">
              <a:xfrm>
                <a:off x="3235" y="1388"/>
                <a:ext cx="20" cy="58"/>
              </a:xfrm>
              <a:custGeom>
                <a:avLst/>
                <a:gdLst>
                  <a:gd name="T0" fmla="*/ 20 w 20"/>
                  <a:gd name="T1" fmla="*/ 58 h 58"/>
                  <a:gd name="T2" fmla="*/ 12 w 20"/>
                  <a:gd name="T3" fmla="*/ 58 h 58"/>
                  <a:gd name="T4" fmla="*/ 12 w 20"/>
                  <a:gd name="T5" fmla="*/ 12 h 58"/>
                  <a:gd name="T6" fmla="*/ 9 w 20"/>
                  <a:gd name="T7" fmla="*/ 15 h 58"/>
                  <a:gd name="T8" fmla="*/ 6 w 20"/>
                  <a:gd name="T9" fmla="*/ 18 h 58"/>
                  <a:gd name="T10" fmla="*/ 3 w 20"/>
                  <a:gd name="T11" fmla="*/ 20 h 58"/>
                  <a:gd name="T12" fmla="*/ 0 w 20"/>
                  <a:gd name="T13" fmla="*/ 20 h 58"/>
                  <a:gd name="T14" fmla="*/ 0 w 20"/>
                  <a:gd name="T15" fmla="*/ 15 h 58"/>
                  <a:gd name="T16" fmla="*/ 6 w 20"/>
                  <a:gd name="T17" fmla="*/ 12 h 58"/>
                  <a:gd name="T18" fmla="*/ 9 w 20"/>
                  <a:gd name="T19" fmla="*/ 9 h 58"/>
                  <a:gd name="T20" fmla="*/ 15 w 20"/>
                  <a:gd name="T21" fmla="*/ 3 h 58"/>
                  <a:gd name="T22" fmla="*/ 15 w 20"/>
                  <a:gd name="T23" fmla="*/ 0 h 58"/>
                  <a:gd name="T24" fmla="*/ 20 w 20"/>
                  <a:gd name="T25" fmla="*/ 0 h 58"/>
                  <a:gd name="T26" fmla="*/ 20 w 20"/>
                  <a:gd name="T27" fmla="*/ 58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8"/>
                  <a:gd name="T44" fmla="*/ 20 w 20"/>
                  <a:gd name="T45" fmla="*/ 58 h 5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8">
                    <a:moveTo>
                      <a:pt x="20" y="58"/>
                    </a:moveTo>
                    <a:lnTo>
                      <a:pt x="12" y="58"/>
                    </a:lnTo>
                    <a:lnTo>
                      <a:pt x="12" y="12"/>
                    </a:lnTo>
                    <a:lnTo>
                      <a:pt x="9" y="15"/>
                    </a:lnTo>
                    <a:lnTo>
                      <a:pt x="6" y="18"/>
                    </a:lnTo>
                    <a:lnTo>
                      <a:pt x="3" y="20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6" y="12"/>
                    </a:lnTo>
                    <a:lnTo>
                      <a:pt x="9" y="9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27" name="Freeform 1113"/>
              <p:cNvSpPr>
                <a:spLocks noEditPoints="1"/>
              </p:cNvSpPr>
              <p:nvPr/>
            </p:nvSpPr>
            <p:spPr bwMode="auto">
              <a:xfrm>
                <a:off x="3272" y="1388"/>
                <a:ext cx="40" cy="58"/>
              </a:xfrm>
              <a:custGeom>
                <a:avLst/>
                <a:gdLst>
                  <a:gd name="T0" fmla="*/ 0 w 40"/>
                  <a:gd name="T1" fmla="*/ 29 h 58"/>
                  <a:gd name="T2" fmla="*/ 3 w 40"/>
                  <a:gd name="T3" fmla="*/ 20 h 58"/>
                  <a:gd name="T4" fmla="*/ 3 w 40"/>
                  <a:gd name="T5" fmla="*/ 12 h 58"/>
                  <a:gd name="T6" fmla="*/ 6 w 40"/>
                  <a:gd name="T7" fmla="*/ 6 h 58"/>
                  <a:gd name="T8" fmla="*/ 9 w 40"/>
                  <a:gd name="T9" fmla="*/ 3 h 58"/>
                  <a:gd name="T10" fmla="*/ 15 w 40"/>
                  <a:gd name="T11" fmla="*/ 0 h 58"/>
                  <a:gd name="T12" fmla="*/ 20 w 40"/>
                  <a:gd name="T13" fmla="*/ 0 h 58"/>
                  <a:gd name="T14" fmla="*/ 26 w 40"/>
                  <a:gd name="T15" fmla="*/ 0 h 58"/>
                  <a:gd name="T16" fmla="*/ 29 w 40"/>
                  <a:gd name="T17" fmla="*/ 3 h 58"/>
                  <a:gd name="T18" fmla="*/ 32 w 40"/>
                  <a:gd name="T19" fmla="*/ 3 h 58"/>
                  <a:gd name="T20" fmla="*/ 35 w 40"/>
                  <a:gd name="T21" fmla="*/ 9 h 58"/>
                  <a:gd name="T22" fmla="*/ 37 w 40"/>
                  <a:gd name="T23" fmla="*/ 12 h 58"/>
                  <a:gd name="T24" fmla="*/ 37 w 40"/>
                  <a:gd name="T25" fmla="*/ 18 h 58"/>
                  <a:gd name="T26" fmla="*/ 37 w 40"/>
                  <a:gd name="T27" fmla="*/ 23 h 58"/>
                  <a:gd name="T28" fmla="*/ 40 w 40"/>
                  <a:gd name="T29" fmla="*/ 29 h 58"/>
                  <a:gd name="T30" fmla="*/ 37 w 40"/>
                  <a:gd name="T31" fmla="*/ 38 h 58"/>
                  <a:gd name="T32" fmla="*/ 37 w 40"/>
                  <a:gd name="T33" fmla="*/ 46 h 58"/>
                  <a:gd name="T34" fmla="*/ 35 w 40"/>
                  <a:gd name="T35" fmla="*/ 52 h 58"/>
                  <a:gd name="T36" fmla="*/ 32 w 40"/>
                  <a:gd name="T37" fmla="*/ 55 h 58"/>
                  <a:gd name="T38" fmla="*/ 26 w 40"/>
                  <a:gd name="T39" fmla="*/ 58 h 58"/>
                  <a:gd name="T40" fmla="*/ 20 w 40"/>
                  <a:gd name="T41" fmla="*/ 58 h 58"/>
                  <a:gd name="T42" fmla="*/ 12 w 40"/>
                  <a:gd name="T43" fmla="*/ 58 h 58"/>
                  <a:gd name="T44" fmla="*/ 6 w 40"/>
                  <a:gd name="T45" fmla="*/ 55 h 58"/>
                  <a:gd name="T46" fmla="*/ 3 w 40"/>
                  <a:gd name="T47" fmla="*/ 46 h 58"/>
                  <a:gd name="T48" fmla="*/ 3 w 40"/>
                  <a:gd name="T49" fmla="*/ 40 h 58"/>
                  <a:gd name="T50" fmla="*/ 0 w 40"/>
                  <a:gd name="T51" fmla="*/ 29 h 58"/>
                  <a:gd name="T52" fmla="*/ 9 w 40"/>
                  <a:gd name="T53" fmla="*/ 29 h 58"/>
                  <a:gd name="T54" fmla="*/ 9 w 40"/>
                  <a:gd name="T55" fmla="*/ 38 h 58"/>
                  <a:gd name="T56" fmla="*/ 12 w 40"/>
                  <a:gd name="T57" fmla="*/ 43 h 58"/>
                  <a:gd name="T58" fmla="*/ 12 w 40"/>
                  <a:gd name="T59" fmla="*/ 49 h 58"/>
                  <a:gd name="T60" fmla="*/ 15 w 40"/>
                  <a:gd name="T61" fmla="*/ 52 h 58"/>
                  <a:gd name="T62" fmla="*/ 20 w 40"/>
                  <a:gd name="T63" fmla="*/ 52 h 58"/>
                  <a:gd name="T64" fmla="*/ 26 w 40"/>
                  <a:gd name="T65" fmla="*/ 52 h 58"/>
                  <a:gd name="T66" fmla="*/ 29 w 40"/>
                  <a:gd name="T67" fmla="*/ 49 h 58"/>
                  <a:gd name="T68" fmla="*/ 29 w 40"/>
                  <a:gd name="T69" fmla="*/ 43 h 58"/>
                  <a:gd name="T70" fmla="*/ 32 w 40"/>
                  <a:gd name="T71" fmla="*/ 38 h 58"/>
                  <a:gd name="T72" fmla="*/ 32 w 40"/>
                  <a:gd name="T73" fmla="*/ 29 h 58"/>
                  <a:gd name="T74" fmla="*/ 32 w 40"/>
                  <a:gd name="T75" fmla="*/ 20 h 58"/>
                  <a:gd name="T76" fmla="*/ 29 w 40"/>
                  <a:gd name="T77" fmla="*/ 15 h 58"/>
                  <a:gd name="T78" fmla="*/ 29 w 40"/>
                  <a:gd name="T79" fmla="*/ 12 h 58"/>
                  <a:gd name="T80" fmla="*/ 26 w 40"/>
                  <a:gd name="T81" fmla="*/ 9 h 58"/>
                  <a:gd name="T82" fmla="*/ 20 w 40"/>
                  <a:gd name="T83" fmla="*/ 6 h 58"/>
                  <a:gd name="T84" fmla="*/ 15 w 40"/>
                  <a:gd name="T85" fmla="*/ 9 h 58"/>
                  <a:gd name="T86" fmla="*/ 12 w 40"/>
                  <a:gd name="T87" fmla="*/ 12 h 58"/>
                  <a:gd name="T88" fmla="*/ 12 w 40"/>
                  <a:gd name="T89" fmla="*/ 15 h 58"/>
                  <a:gd name="T90" fmla="*/ 9 w 40"/>
                  <a:gd name="T91" fmla="*/ 20 h 58"/>
                  <a:gd name="T92" fmla="*/ 9 w 40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0"/>
                  <a:gd name="T142" fmla="*/ 0 h 58"/>
                  <a:gd name="T143" fmla="*/ 40 w 40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0" h="58">
                    <a:moveTo>
                      <a:pt x="0" y="29"/>
                    </a:moveTo>
                    <a:lnTo>
                      <a:pt x="3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5" y="9"/>
                    </a:lnTo>
                    <a:lnTo>
                      <a:pt x="37" y="12"/>
                    </a:lnTo>
                    <a:lnTo>
                      <a:pt x="37" y="18"/>
                    </a:lnTo>
                    <a:lnTo>
                      <a:pt x="37" y="23"/>
                    </a:lnTo>
                    <a:lnTo>
                      <a:pt x="40" y="29"/>
                    </a:lnTo>
                    <a:lnTo>
                      <a:pt x="37" y="38"/>
                    </a:lnTo>
                    <a:lnTo>
                      <a:pt x="37" y="46"/>
                    </a:lnTo>
                    <a:lnTo>
                      <a:pt x="35" y="52"/>
                    </a:lnTo>
                    <a:lnTo>
                      <a:pt x="32" y="55"/>
                    </a:lnTo>
                    <a:lnTo>
                      <a:pt x="26" y="58"/>
                    </a:lnTo>
                    <a:lnTo>
                      <a:pt x="20" y="58"/>
                    </a:lnTo>
                    <a:lnTo>
                      <a:pt x="12" y="58"/>
                    </a:lnTo>
                    <a:lnTo>
                      <a:pt x="6" y="55"/>
                    </a:lnTo>
                    <a:lnTo>
                      <a:pt x="3" y="46"/>
                    </a:lnTo>
                    <a:lnTo>
                      <a:pt x="3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12" y="43"/>
                    </a:lnTo>
                    <a:lnTo>
                      <a:pt x="12" y="49"/>
                    </a:lnTo>
                    <a:lnTo>
                      <a:pt x="15" y="52"/>
                    </a:lnTo>
                    <a:lnTo>
                      <a:pt x="20" y="52"/>
                    </a:lnTo>
                    <a:lnTo>
                      <a:pt x="26" y="52"/>
                    </a:lnTo>
                    <a:lnTo>
                      <a:pt x="29" y="49"/>
                    </a:lnTo>
                    <a:lnTo>
                      <a:pt x="29" y="43"/>
                    </a:lnTo>
                    <a:lnTo>
                      <a:pt x="32" y="38"/>
                    </a:lnTo>
                    <a:lnTo>
                      <a:pt x="32" y="29"/>
                    </a:lnTo>
                    <a:lnTo>
                      <a:pt x="32" y="20"/>
                    </a:lnTo>
                    <a:lnTo>
                      <a:pt x="29" y="15"/>
                    </a:lnTo>
                    <a:lnTo>
                      <a:pt x="29" y="12"/>
                    </a:lnTo>
                    <a:lnTo>
                      <a:pt x="26" y="9"/>
                    </a:lnTo>
                    <a:lnTo>
                      <a:pt x="20" y="6"/>
                    </a:lnTo>
                    <a:lnTo>
                      <a:pt x="15" y="9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28" name="Freeform 1114"/>
              <p:cNvSpPr>
                <a:spLocks noEditPoints="1"/>
              </p:cNvSpPr>
              <p:nvPr/>
            </p:nvSpPr>
            <p:spPr bwMode="auto">
              <a:xfrm>
                <a:off x="3318" y="1388"/>
                <a:ext cx="37" cy="58"/>
              </a:xfrm>
              <a:custGeom>
                <a:avLst/>
                <a:gdLst>
                  <a:gd name="T0" fmla="*/ 0 w 37"/>
                  <a:gd name="T1" fmla="*/ 29 h 58"/>
                  <a:gd name="T2" fmla="*/ 0 w 37"/>
                  <a:gd name="T3" fmla="*/ 20 h 58"/>
                  <a:gd name="T4" fmla="*/ 3 w 37"/>
                  <a:gd name="T5" fmla="*/ 12 h 58"/>
                  <a:gd name="T6" fmla="*/ 6 w 37"/>
                  <a:gd name="T7" fmla="*/ 6 h 58"/>
                  <a:gd name="T8" fmla="*/ 9 w 37"/>
                  <a:gd name="T9" fmla="*/ 3 h 58"/>
                  <a:gd name="T10" fmla="*/ 11 w 37"/>
                  <a:gd name="T11" fmla="*/ 0 h 58"/>
                  <a:gd name="T12" fmla="*/ 17 w 37"/>
                  <a:gd name="T13" fmla="*/ 0 h 58"/>
                  <a:gd name="T14" fmla="*/ 23 w 37"/>
                  <a:gd name="T15" fmla="*/ 0 h 58"/>
                  <a:gd name="T16" fmla="*/ 26 w 37"/>
                  <a:gd name="T17" fmla="*/ 3 h 58"/>
                  <a:gd name="T18" fmla="*/ 31 w 37"/>
                  <a:gd name="T19" fmla="*/ 3 h 58"/>
                  <a:gd name="T20" fmla="*/ 31 w 37"/>
                  <a:gd name="T21" fmla="*/ 9 h 58"/>
                  <a:gd name="T22" fmla="*/ 34 w 37"/>
                  <a:gd name="T23" fmla="*/ 12 h 58"/>
                  <a:gd name="T24" fmla="*/ 37 w 37"/>
                  <a:gd name="T25" fmla="*/ 18 h 58"/>
                  <a:gd name="T26" fmla="*/ 37 w 37"/>
                  <a:gd name="T27" fmla="*/ 23 h 58"/>
                  <a:gd name="T28" fmla="*/ 37 w 37"/>
                  <a:gd name="T29" fmla="*/ 29 h 58"/>
                  <a:gd name="T30" fmla="*/ 37 w 37"/>
                  <a:gd name="T31" fmla="*/ 38 h 58"/>
                  <a:gd name="T32" fmla="*/ 34 w 37"/>
                  <a:gd name="T33" fmla="*/ 46 h 58"/>
                  <a:gd name="T34" fmla="*/ 31 w 37"/>
                  <a:gd name="T35" fmla="*/ 52 h 58"/>
                  <a:gd name="T36" fmla="*/ 29 w 37"/>
                  <a:gd name="T37" fmla="*/ 55 h 58"/>
                  <a:gd name="T38" fmla="*/ 23 w 37"/>
                  <a:gd name="T39" fmla="*/ 58 h 58"/>
                  <a:gd name="T40" fmla="*/ 17 w 37"/>
                  <a:gd name="T41" fmla="*/ 58 h 58"/>
                  <a:gd name="T42" fmla="*/ 11 w 37"/>
                  <a:gd name="T43" fmla="*/ 58 h 58"/>
                  <a:gd name="T44" fmla="*/ 6 w 37"/>
                  <a:gd name="T45" fmla="*/ 55 h 58"/>
                  <a:gd name="T46" fmla="*/ 3 w 37"/>
                  <a:gd name="T47" fmla="*/ 46 h 58"/>
                  <a:gd name="T48" fmla="*/ 0 w 37"/>
                  <a:gd name="T49" fmla="*/ 40 h 58"/>
                  <a:gd name="T50" fmla="*/ 0 w 37"/>
                  <a:gd name="T51" fmla="*/ 29 h 58"/>
                  <a:gd name="T52" fmla="*/ 9 w 37"/>
                  <a:gd name="T53" fmla="*/ 29 h 58"/>
                  <a:gd name="T54" fmla="*/ 9 w 37"/>
                  <a:gd name="T55" fmla="*/ 38 h 58"/>
                  <a:gd name="T56" fmla="*/ 9 w 37"/>
                  <a:gd name="T57" fmla="*/ 43 h 58"/>
                  <a:gd name="T58" fmla="*/ 11 w 37"/>
                  <a:gd name="T59" fmla="*/ 49 h 58"/>
                  <a:gd name="T60" fmla="*/ 14 w 37"/>
                  <a:gd name="T61" fmla="*/ 52 h 58"/>
                  <a:gd name="T62" fmla="*/ 17 w 37"/>
                  <a:gd name="T63" fmla="*/ 52 h 58"/>
                  <a:gd name="T64" fmla="*/ 23 w 37"/>
                  <a:gd name="T65" fmla="*/ 52 h 58"/>
                  <a:gd name="T66" fmla="*/ 26 w 37"/>
                  <a:gd name="T67" fmla="*/ 49 h 58"/>
                  <a:gd name="T68" fmla="*/ 29 w 37"/>
                  <a:gd name="T69" fmla="*/ 43 h 58"/>
                  <a:gd name="T70" fmla="*/ 29 w 37"/>
                  <a:gd name="T71" fmla="*/ 38 h 58"/>
                  <a:gd name="T72" fmla="*/ 29 w 37"/>
                  <a:gd name="T73" fmla="*/ 29 h 58"/>
                  <a:gd name="T74" fmla="*/ 29 w 37"/>
                  <a:gd name="T75" fmla="*/ 20 h 58"/>
                  <a:gd name="T76" fmla="*/ 29 w 37"/>
                  <a:gd name="T77" fmla="*/ 15 h 58"/>
                  <a:gd name="T78" fmla="*/ 26 w 37"/>
                  <a:gd name="T79" fmla="*/ 12 h 58"/>
                  <a:gd name="T80" fmla="*/ 23 w 37"/>
                  <a:gd name="T81" fmla="*/ 9 h 58"/>
                  <a:gd name="T82" fmla="*/ 17 w 37"/>
                  <a:gd name="T83" fmla="*/ 6 h 58"/>
                  <a:gd name="T84" fmla="*/ 14 w 37"/>
                  <a:gd name="T85" fmla="*/ 9 h 58"/>
                  <a:gd name="T86" fmla="*/ 11 w 37"/>
                  <a:gd name="T87" fmla="*/ 12 h 58"/>
                  <a:gd name="T88" fmla="*/ 9 w 37"/>
                  <a:gd name="T89" fmla="*/ 15 h 58"/>
                  <a:gd name="T90" fmla="*/ 9 w 37"/>
                  <a:gd name="T91" fmla="*/ 20 h 58"/>
                  <a:gd name="T92" fmla="*/ 9 w 37"/>
                  <a:gd name="T93" fmla="*/ 29 h 5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8"/>
                  <a:gd name="T143" fmla="*/ 37 w 37"/>
                  <a:gd name="T144" fmla="*/ 58 h 5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8">
                    <a:moveTo>
                      <a:pt x="0" y="29"/>
                    </a:moveTo>
                    <a:lnTo>
                      <a:pt x="0" y="20"/>
                    </a:lnTo>
                    <a:lnTo>
                      <a:pt x="3" y="12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31" y="3"/>
                    </a:lnTo>
                    <a:lnTo>
                      <a:pt x="31" y="9"/>
                    </a:lnTo>
                    <a:lnTo>
                      <a:pt x="34" y="12"/>
                    </a:lnTo>
                    <a:lnTo>
                      <a:pt x="37" y="18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37" y="38"/>
                    </a:lnTo>
                    <a:lnTo>
                      <a:pt x="34" y="46"/>
                    </a:lnTo>
                    <a:lnTo>
                      <a:pt x="31" y="52"/>
                    </a:lnTo>
                    <a:lnTo>
                      <a:pt x="29" y="55"/>
                    </a:lnTo>
                    <a:lnTo>
                      <a:pt x="23" y="58"/>
                    </a:lnTo>
                    <a:lnTo>
                      <a:pt x="17" y="58"/>
                    </a:lnTo>
                    <a:lnTo>
                      <a:pt x="11" y="58"/>
                    </a:lnTo>
                    <a:lnTo>
                      <a:pt x="6" y="55"/>
                    </a:lnTo>
                    <a:lnTo>
                      <a:pt x="3" y="46"/>
                    </a:lnTo>
                    <a:lnTo>
                      <a:pt x="0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8"/>
                    </a:lnTo>
                    <a:lnTo>
                      <a:pt x="9" y="43"/>
                    </a:lnTo>
                    <a:lnTo>
                      <a:pt x="11" y="49"/>
                    </a:lnTo>
                    <a:lnTo>
                      <a:pt x="14" y="52"/>
                    </a:lnTo>
                    <a:lnTo>
                      <a:pt x="17" y="52"/>
                    </a:lnTo>
                    <a:lnTo>
                      <a:pt x="23" y="52"/>
                    </a:lnTo>
                    <a:lnTo>
                      <a:pt x="26" y="49"/>
                    </a:lnTo>
                    <a:lnTo>
                      <a:pt x="29" y="43"/>
                    </a:lnTo>
                    <a:lnTo>
                      <a:pt x="29" y="38"/>
                    </a:lnTo>
                    <a:lnTo>
                      <a:pt x="29" y="29"/>
                    </a:lnTo>
                    <a:lnTo>
                      <a:pt x="29" y="20"/>
                    </a:lnTo>
                    <a:lnTo>
                      <a:pt x="29" y="15"/>
                    </a:lnTo>
                    <a:lnTo>
                      <a:pt x="26" y="12"/>
                    </a:lnTo>
                    <a:lnTo>
                      <a:pt x="23" y="9"/>
                    </a:lnTo>
                    <a:lnTo>
                      <a:pt x="17" y="6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9" y="15"/>
                    </a:lnTo>
                    <a:lnTo>
                      <a:pt x="9" y="20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29" name="Line 1115"/>
              <p:cNvSpPr>
                <a:spLocks noChangeShapeType="1"/>
              </p:cNvSpPr>
              <p:nvPr/>
            </p:nvSpPr>
            <p:spPr bwMode="auto">
              <a:xfrm flipH="1">
                <a:off x="4891" y="1420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0" name="Line 1116"/>
              <p:cNvSpPr>
                <a:spLocks noChangeShapeType="1"/>
              </p:cNvSpPr>
              <p:nvPr/>
            </p:nvSpPr>
            <p:spPr bwMode="auto">
              <a:xfrm>
                <a:off x="3432" y="135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1" name="Line 1117"/>
              <p:cNvSpPr>
                <a:spLocks noChangeShapeType="1"/>
              </p:cNvSpPr>
              <p:nvPr/>
            </p:nvSpPr>
            <p:spPr bwMode="auto">
              <a:xfrm flipH="1">
                <a:off x="4919" y="1354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2" name="Line 1118"/>
              <p:cNvSpPr>
                <a:spLocks noChangeShapeType="1"/>
              </p:cNvSpPr>
              <p:nvPr/>
            </p:nvSpPr>
            <p:spPr bwMode="auto">
              <a:xfrm>
                <a:off x="3432" y="129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3" name="Line 1119"/>
              <p:cNvSpPr>
                <a:spLocks noChangeShapeType="1"/>
              </p:cNvSpPr>
              <p:nvPr/>
            </p:nvSpPr>
            <p:spPr bwMode="auto">
              <a:xfrm flipH="1">
                <a:off x="4919" y="1291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4" name="Line 1120"/>
              <p:cNvSpPr>
                <a:spLocks noChangeShapeType="1"/>
              </p:cNvSpPr>
              <p:nvPr/>
            </p:nvSpPr>
            <p:spPr bwMode="auto">
              <a:xfrm>
                <a:off x="3432" y="1226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5" name="Line 1121"/>
              <p:cNvSpPr>
                <a:spLocks noChangeShapeType="1"/>
              </p:cNvSpPr>
              <p:nvPr/>
            </p:nvSpPr>
            <p:spPr bwMode="auto">
              <a:xfrm flipH="1">
                <a:off x="4919" y="1226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6" name="Line 1122"/>
              <p:cNvSpPr>
                <a:spLocks noChangeShapeType="1"/>
              </p:cNvSpPr>
              <p:nvPr/>
            </p:nvSpPr>
            <p:spPr bwMode="auto">
              <a:xfrm>
                <a:off x="3432" y="1163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7" name="Line 1123"/>
              <p:cNvSpPr>
                <a:spLocks noChangeShapeType="1"/>
              </p:cNvSpPr>
              <p:nvPr/>
            </p:nvSpPr>
            <p:spPr bwMode="auto">
              <a:xfrm flipH="1">
                <a:off x="4919" y="1160"/>
                <a:ext cx="29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8" name="Line 1124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39" name="Freeform 1125"/>
              <p:cNvSpPr>
                <a:spLocks/>
              </p:cNvSpPr>
              <p:nvPr/>
            </p:nvSpPr>
            <p:spPr bwMode="auto">
              <a:xfrm>
                <a:off x="3235" y="1066"/>
                <a:ext cx="20" cy="57"/>
              </a:xfrm>
              <a:custGeom>
                <a:avLst/>
                <a:gdLst>
                  <a:gd name="T0" fmla="*/ 20 w 20"/>
                  <a:gd name="T1" fmla="*/ 57 h 57"/>
                  <a:gd name="T2" fmla="*/ 12 w 20"/>
                  <a:gd name="T3" fmla="*/ 57 h 57"/>
                  <a:gd name="T4" fmla="*/ 12 w 20"/>
                  <a:gd name="T5" fmla="*/ 14 h 57"/>
                  <a:gd name="T6" fmla="*/ 9 w 20"/>
                  <a:gd name="T7" fmla="*/ 17 h 57"/>
                  <a:gd name="T8" fmla="*/ 6 w 20"/>
                  <a:gd name="T9" fmla="*/ 17 h 57"/>
                  <a:gd name="T10" fmla="*/ 3 w 20"/>
                  <a:gd name="T11" fmla="*/ 20 h 57"/>
                  <a:gd name="T12" fmla="*/ 0 w 20"/>
                  <a:gd name="T13" fmla="*/ 23 h 57"/>
                  <a:gd name="T14" fmla="*/ 0 w 20"/>
                  <a:gd name="T15" fmla="*/ 14 h 57"/>
                  <a:gd name="T16" fmla="*/ 6 w 20"/>
                  <a:gd name="T17" fmla="*/ 11 h 57"/>
                  <a:gd name="T18" fmla="*/ 9 w 20"/>
                  <a:gd name="T19" fmla="*/ 9 h 57"/>
                  <a:gd name="T20" fmla="*/ 15 w 20"/>
                  <a:gd name="T21" fmla="*/ 6 h 57"/>
                  <a:gd name="T22" fmla="*/ 15 w 20"/>
                  <a:gd name="T23" fmla="*/ 0 h 57"/>
                  <a:gd name="T24" fmla="*/ 20 w 20"/>
                  <a:gd name="T25" fmla="*/ 0 h 57"/>
                  <a:gd name="T26" fmla="*/ 20 w 20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7"/>
                  <a:gd name="T44" fmla="*/ 20 w 20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7">
                    <a:moveTo>
                      <a:pt x="20" y="57"/>
                    </a:moveTo>
                    <a:lnTo>
                      <a:pt x="12" y="57"/>
                    </a:lnTo>
                    <a:lnTo>
                      <a:pt x="12" y="14"/>
                    </a:lnTo>
                    <a:lnTo>
                      <a:pt x="9" y="17"/>
                    </a:lnTo>
                    <a:lnTo>
                      <a:pt x="6" y="17"/>
                    </a:lnTo>
                    <a:lnTo>
                      <a:pt x="3" y="20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9" y="9"/>
                    </a:lnTo>
                    <a:lnTo>
                      <a:pt x="15" y="6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40" name="Freeform 1126"/>
              <p:cNvSpPr>
                <a:spLocks/>
              </p:cNvSpPr>
              <p:nvPr/>
            </p:nvSpPr>
            <p:spPr bwMode="auto">
              <a:xfrm>
                <a:off x="3272" y="1069"/>
                <a:ext cx="40" cy="57"/>
              </a:xfrm>
              <a:custGeom>
                <a:avLst/>
                <a:gdLst>
                  <a:gd name="T0" fmla="*/ 0 w 40"/>
                  <a:gd name="T1" fmla="*/ 40 h 57"/>
                  <a:gd name="T2" fmla="*/ 9 w 40"/>
                  <a:gd name="T3" fmla="*/ 40 h 57"/>
                  <a:gd name="T4" fmla="*/ 12 w 40"/>
                  <a:gd name="T5" fmla="*/ 43 h 57"/>
                  <a:gd name="T6" fmla="*/ 12 w 40"/>
                  <a:gd name="T7" fmla="*/ 46 h 57"/>
                  <a:gd name="T8" fmla="*/ 15 w 40"/>
                  <a:gd name="T9" fmla="*/ 48 h 57"/>
                  <a:gd name="T10" fmla="*/ 20 w 40"/>
                  <a:gd name="T11" fmla="*/ 48 h 57"/>
                  <a:gd name="T12" fmla="*/ 26 w 40"/>
                  <a:gd name="T13" fmla="*/ 48 h 57"/>
                  <a:gd name="T14" fmla="*/ 29 w 40"/>
                  <a:gd name="T15" fmla="*/ 46 h 57"/>
                  <a:gd name="T16" fmla="*/ 32 w 40"/>
                  <a:gd name="T17" fmla="*/ 43 h 57"/>
                  <a:gd name="T18" fmla="*/ 32 w 40"/>
                  <a:gd name="T19" fmla="*/ 37 h 57"/>
                  <a:gd name="T20" fmla="*/ 32 w 40"/>
                  <a:gd name="T21" fmla="*/ 31 h 57"/>
                  <a:gd name="T22" fmla="*/ 29 w 40"/>
                  <a:gd name="T23" fmla="*/ 26 h 57"/>
                  <a:gd name="T24" fmla="*/ 26 w 40"/>
                  <a:gd name="T25" fmla="*/ 26 h 57"/>
                  <a:gd name="T26" fmla="*/ 20 w 40"/>
                  <a:gd name="T27" fmla="*/ 23 h 57"/>
                  <a:gd name="T28" fmla="*/ 17 w 40"/>
                  <a:gd name="T29" fmla="*/ 23 h 57"/>
                  <a:gd name="T30" fmla="*/ 15 w 40"/>
                  <a:gd name="T31" fmla="*/ 26 h 57"/>
                  <a:gd name="T32" fmla="*/ 12 w 40"/>
                  <a:gd name="T33" fmla="*/ 26 h 57"/>
                  <a:gd name="T34" fmla="*/ 9 w 40"/>
                  <a:gd name="T35" fmla="*/ 28 h 57"/>
                  <a:gd name="T36" fmla="*/ 3 w 40"/>
                  <a:gd name="T37" fmla="*/ 28 h 57"/>
                  <a:gd name="T38" fmla="*/ 9 w 40"/>
                  <a:gd name="T39" fmla="*/ 0 h 57"/>
                  <a:gd name="T40" fmla="*/ 35 w 40"/>
                  <a:gd name="T41" fmla="*/ 0 h 57"/>
                  <a:gd name="T42" fmla="*/ 35 w 40"/>
                  <a:gd name="T43" fmla="*/ 6 h 57"/>
                  <a:gd name="T44" fmla="*/ 15 w 40"/>
                  <a:gd name="T45" fmla="*/ 6 h 57"/>
                  <a:gd name="T46" fmla="*/ 12 w 40"/>
                  <a:gd name="T47" fmla="*/ 20 h 57"/>
                  <a:gd name="T48" fmla="*/ 17 w 40"/>
                  <a:gd name="T49" fmla="*/ 17 h 57"/>
                  <a:gd name="T50" fmla="*/ 23 w 40"/>
                  <a:gd name="T51" fmla="*/ 17 h 57"/>
                  <a:gd name="T52" fmla="*/ 29 w 40"/>
                  <a:gd name="T53" fmla="*/ 17 h 57"/>
                  <a:gd name="T54" fmla="*/ 35 w 40"/>
                  <a:gd name="T55" fmla="*/ 23 h 57"/>
                  <a:gd name="T56" fmla="*/ 37 w 40"/>
                  <a:gd name="T57" fmla="*/ 28 h 57"/>
                  <a:gd name="T58" fmla="*/ 40 w 40"/>
                  <a:gd name="T59" fmla="*/ 34 h 57"/>
                  <a:gd name="T60" fmla="*/ 37 w 40"/>
                  <a:gd name="T61" fmla="*/ 43 h 57"/>
                  <a:gd name="T62" fmla="*/ 35 w 40"/>
                  <a:gd name="T63" fmla="*/ 48 h 57"/>
                  <a:gd name="T64" fmla="*/ 29 w 40"/>
                  <a:gd name="T65" fmla="*/ 54 h 57"/>
                  <a:gd name="T66" fmla="*/ 20 w 40"/>
                  <a:gd name="T67" fmla="*/ 57 h 57"/>
                  <a:gd name="T68" fmla="*/ 12 w 40"/>
                  <a:gd name="T69" fmla="*/ 54 h 57"/>
                  <a:gd name="T70" fmla="*/ 6 w 40"/>
                  <a:gd name="T71" fmla="*/ 51 h 57"/>
                  <a:gd name="T72" fmla="*/ 3 w 40"/>
                  <a:gd name="T73" fmla="*/ 46 h 57"/>
                  <a:gd name="T74" fmla="*/ 0 w 40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0"/>
                  <a:gd name="T115" fmla="*/ 0 h 57"/>
                  <a:gd name="T116" fmla="*/ 40 w 40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0" h="57">
                    <a:moveTo>
                      <a:pt x="0" y="40"/>
                    </a:moveTo>
                    <a:lnTo>
                      <a:pt x="9" y="40"/>
                    </a:lnTo>
                    <a:lnTo>
                      <a:pt x="12" y="43"/>
                    </a:lnTo>
                    <a:lnTo>
                      <a:pt x="12" y="46"/>
                    </a:lnTo>
                    <a:lnTo>
                      <a:pt x="15" y="48"/>
                    </a:lnTo>
                    <a:lnTo>
                      <a:pt x="20" y="48"/>
                    </a:lnTo>
                    <a:lnTo>
                      <a:pt x="26" y="48"/>
                    </a:lnTo>
                    <a:lnTo>
                      <a:pt x="29" y="46"/>
                    </a:lnTo>
                    <a:lnTo>
                      <a:pt x="32" y="43"/>
                    </a:lnTo>
                    <a:lnTo>
                      <a:pt x="32" y="37"/>
                    </a:lnTo>
                    <a:lnTo>
                      <a:pt x="32" y="31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0" y="23"/>
                    </a:lnTo>
                    <a:lnTo>
                      <a:pt x="17" y="23"/>
                    </a:lnTo>
                    <a:lnTo>
                      <a:pt x="15" y="26"/>
                    </a:lnTo>
                    <a:lnTo>
                      <a:pt x="12" y="26"/>
                    </a:lnTo>
                    <a:lnTo>
                      <a:pt x="9" y="28"/>
                    </a:lnTo>
                    <a:lnTo>
                      <a:pt x="3" y="28"/>
                    </a:lnTo>
                    <a:lnTo>
                      <a:pt x="9" y="0"/>
                    </a:lnTo>
                    <a:lnTo>
                      <a:pt x="35" y="0"/>
                    </a:lnTo>
                    <a:lnTo>
                      <a:pt x="35" y="6"/>
                    </a:lnTo>
                    <a:lnTo>
                      <a:pt x="15" y="6"/>
                    </a:lnTo>
                    <a:lnTo>
                      <a:pt x="12" y="20"/>
                    </a:lnTo>
                    <a:lnTo>
                      <a:pt x="17" y="17"/>
                    </a:lnTo>
                    <a:lnTo>
                      <a:pt x="23" y="17"/>
                    </a:lnTo>
                    <a:lnTo>
                      <a:pt x="29" y="17"/>
                    </a:lnTo>
                    <a:lnTo>
                      <a:pt x="35" y="23"/>
                    </a:lnTo>
                    <a:lnTo>
                      <a:pt x="37" y="28"/>
                    </a:lnTo>
                    <a:lnTo>
                      <a:pt x="40" y="34"/>
                    </a:lnTo>
                    <a:lnTo>
                      <a:pt x="37" y="43"/>
                    </a:lnTo>
                    <a:lnTo>
                      <a:pt x="35" y="48"/>
                    </a:lnTo>
                    <a:lnTo>
                      <a:pt x="29" y="54"/>
                    </a:lnTo>
                    <a:lnTo>
                      <a:pt x="20" y="57"/>
                    </a:lnTo>
                    <a:lnTo>
                      <a:pt x="12" y="54"/>
                    </a:lnTo>
                    <a:lnTo>
                      <a:pt x="6" y="51"/>
                    </a:lnTo>
                    <a:lnTo>
                      <a:pt x="3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41" name="Freeform 1127"/>
              <p:cNvSpPr>
                <a:spLocks noEditPoints="1"/>
              </p:cNvSpPr>
              <p:nvPr/>
            </p:nvSpPr>
            <p:spPr bwMode="auto">
              <a:xfrm>
                <a:off x="3318" y="1066"/>
                <a:ext cx="37" cy="60"/>
              </a:xfrm>
              <a:custGeom>
                <a:avLst/>
                <a:gdLst>
                  <a:gd name="T0" fmla="*/ 0 w 37"/>
                  <a:gd name="T1" fmla="*/ 29 h 60"/>
                  <a:gd name="T2" fmla="*/ 0 w 37"/>
                  <a:gd name="T3" fmla="*/ 20 h 60"/>
                  <a:gd name="T4" fmla="*/ 3 w 37"/>
                  <a:gd name="T5" fmla="*/ 14 h 60"/>
                  <a:gd name="T6" fmla="*/ 6 w 37"/>
                  <a:gd name="T7" fmla="*/ 9 h 60"/>
                  <a:gd name="T8" fmla="*/ 9 w 37"/>
                  <a:gd name="T9" fmla="*/ 3 h 60"/>
                  <a:gd name="T10" fmla="*/ 11 w 37"/>
                  <a:gd name="T11" fmla="*/ 0 h 60"/>
                  <a:gd name="T12" fmla="*/ 17 w 37"/>
                  <a:gd name="T13" fmla="*/ 0 h 60"/>
                  <a:gd name="T14" fmla="*/ 23 w 37"/>
                  <a:gd name="T15" fmla="*/ 0 h 60"/>
                  <a:gd name="T16" fmla="*/ 26 w 37"/>
                  <a:gd name="T17" fmla="*/ 3 h 60"/>
                  <a:gd name="T18" fmla="*/ 31 w 37"/>
                  <a:gd name="T19" fmla="*/ 6 h 60"/>
                  <a:gd name="T20" fmla="*/ 31 w 37"/>
                  <a:gd name="T21" fmla="*/ 9 h 60"/>
                  <a:gd name="T22" fmla="*/ 34 w 37"/>
                  <a:gd name="T23" fmla="*/ 11 h 60"/>
                  <a:gd name="T24" fmla="*/ 37 w 37"/>
                  <a:gd name="T25" fmla="*/ 17 h 60"/>
                  <a:gd name="T26" fmla="*/ 37 w 37"/>
                  <a:gd name="T27" fmla="*/ 23 h 60"/>
                  <a:gd name="T28" fmla="*/ 37 w 37"/>
                  <a:gd name="T29" fmla="*/ 29 h 60"/>
                  <a:gd name="T30" fmla="*/ 37 w 37"/>
                  <a:gd name="T31" fmla="*/ 40 h 60"/>
                  <a:gd name="T32" fmla="*/ 34 w 37"/>
                  <a:gd name="T33" fmla="*/ 46 h 60"/>
                  <a:gd name="T34" fmla="*/ 31 w 37"/>
                  <a:gd name="T35" fmla="*/ 51 h 60"/>
                  <a:gd name="T36" fmla="*/ 29 w 37"/>
                  <a:gd name="T37" fmla="*/ 57 h 60"/>
                  <a:gd name="T38" fmla="*/ 23 w 37"/>
                  <a:gd name="T39" fmla="*/ 57 h 60"/>
                  <a:gd name="T40" fmla="*/ 17 w 37"/>
                  <a:gd name="T41" fmla="*/ 60 h 60"/>
                  <a:gd name="T42" fmla="*/ 11 w 37"/>
                  <a:gd name="T43" fmla="*/ 57 h 60"/>
                  <a:gd name="T44" fmla="*/ 6 w 37"/>
                  <a:gd name="T45" fmla="*/ 54 h 60"/>
                  <a:gd name="T46" fmla="*/ 3 w 37"/>
                  <a:gd name="T47" fmla="*/ 49 h 60"/>
                  <a:gd name="T48" fmla="*/ 0 w 37"/>
                  <a:gd name="T49" fmla="*/ 40 h 60"/>
                  <a:gd name="T50" fmla="*/ 0 w 37"/>
                  <a:gd name="T51" fmla="*/ 29 h 60"/>
                  <a:gd name="T52" fmla="*/ 9 w 37"/>
                  <a:gd name="T53" fmla="*/ 29 h 60"/>
                  <a:gd name="T54" fmla="*/ 9 w 37"/>
                  <a:gd name="T55" fmla="*/ 37 h 60"/>
                  <a:gd name="T56" fmla="*/ 9 w 37"/>
                  <a:gd name="T57" fmla="*/ 43 h 60"/>
                  <a:gd name="T58" fmla="*/ 11 w 37"/>
                  <a:gd name="T59" fmla="*/ 49 h 60"/>
                  <a:gd name="T60" fmla="*/ 14 w 37"/>
                  <a:gd name="T61" fmla="*/ 51 h 60"/>
                  <a:gd name="T62" fmla="*/ 17 w 37"/>
                  <a:gd name="T63" fmla="*/ 51 h 60"/>
                  <a:gd name="T64" fmla="*/ 23 w 37"/>
                  <a:gd name="T65" fmla="*/ 51 h 60"/>
                  <a:gd name="T66" fmla="*/ 26 w 37"/>
                  <a:gd name="T67" fmla="*/ 49 h 60"/>
                  <a:gd name="T68" fmla="*/ 29 w 37"/>
                  <a:gd name="T69" fmla="*/ 43 h 60"/>
                  <a:gd name="T70" fmla="*/ 29 w 37"/>
                  <a:gd name="T71" fmla="*/ 37 h 60"/>
                  <a:gd name="T72" fmla="*/ 29 w 37"/>
                  <a:gd name="T73" fmla="*/ 29 h 60"/>
                  <a:gd name="T74" fmla="*/ 29 w 37"/>
                  <a:gd name="T75" fmla="*/ 23 h 60"/>
                  <a:gd name="T76" fmla="*/ 29 w 37"/>
                  <a:gd name="T77" fmla="*/ 17 h 60"/>
                  <a:gd name="T78" fmla="*/ 26 w 37"/>
                  <a:gd name="T79" fmla="*/ 11 h 60"/>
                  <a:gd name="T80" fmla="*/ 23 w 37"/>
                  <a:gd name="T81" fmla="*/ 9 h 60"/>
                  <a:gd name="T82" fmla="*/ 17 w 37"/>
                  <a:gd name="T83" fmla="*/ 9 h 60"/>
                  <a:gd name="T84" fmla="*/ 14 w 37"/>
                  <a:gd name="T85" fmla="*/ 9 h 60"/>
                  <a:gd name="T86" fmla="*/ 11 w 37"/>
                  <a:gd name="T87" fmla="*/ 11 h 60"/>
                  <a:gd name="T88" fmla="*/ 9 w 37"/>
                  <a:gd name="T89" fmla="*/ 14 h 60"/>
                  <a:gd name="T90" fmla="*/ 9 w 37"/>
                  <a:gd name="T91" fmla="*/ 23 h 60"/>
                  <a:gd name="T92" fmla="*/ 9 w 37"/>
                  <a:gd name="T93" fmla="*/ 29 h 6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60"/>
                  <a:gd name="T143" fmla="*/ 37 w 37"/>
                  <a:gd name="T144" fmla="*/ 60 h 6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60">
                    <a:moveTo>
                      <a:pt x="0" y="29"/>
                    </a:moveTo>
                    <a:lnTo>
                      <a:pt x="0" y="20"/>
                    </a:lnTo>
                    <a:lnTo>
                      <a:pt x="3" y="14"/>
                    </a:lnTo>
                    <a:lnTo>
                      <a:pt x="6" y="9"/>
                    </a:lnTo>
                    <a:lnTo>
                      <a:pt x="9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3"/>
                    </a:lnTo>
                    <a:lnTo>
                      <a:pt x="31" y="6"/>
                    </a:lnTo>
                    <a:lnTo>
                      <a:pt x="31" y="9"/>
                    </a:lnTo>
                    <a:lnTo>
                      <a:pt x="34" y="11"/>
                    </a:lnTo>
                    <a:lnTo>
                      <a:pt x="37" y="17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37" y="40"/>
                    </a:lnTo>
                    <a:lnTo>
                      <a:pt x="34" y="46"/>
                    </a:lnTo>
                    <a:lnTo>
                      <a:pt x="31" y="51"/>
                    </a:lnTo>
                    <a:lnTo>
                      <a:pt x="29" y="57"/>
                    </a:lnTo>
                    <a:lnTo>
                      <a:pt x="23" y="57"/>
                    </a:lnTo>
                    <a:lnTo>
                      <a:pt x="17" y="60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3" y="49"/>
                    </a:lnTo>
                    <a:lnTo>
                      <a:pt x="0" y="40"/>
                    </a:lnTo>
                    <a:lnTo>
                      <a:pt x="0" y="29"/>
                    </a:lnTo>
                    <a:close/>
                    <a:moveTo>
                      <a:pt x="9" y="29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1" y="49"/>
                    </a:lnTo>
                    <a:lnTo>
                      <a:pt x="14" y="51"/>
                    </a:lnTo>
                    <a:lnTo>
                      <a:pt x="17" y="51"/>
                    </a:lnTo>
                    <a:lnTo>
                      <a:pt x="23" y="51"/>
                    </a:lnTo>
                    <a:lnTo>
                      <a:pt x="26" y="49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9"/>
                    </a:lnTo>
                    <a:lnTo>
                      <a:pt x="29" y="23"/>
                    </a:lnTo>
                    <a:lnTo>
                      <a:pt x="29" y="17"/>
                    </a:lnTo>
                    <a:lnTo>
                      <a:pt x="26" y="11"/>
                    </a:lnTo>
                    <a:lnTo>
                      <a:pt x="23" y="9"/>
                    </a:lnTo>
                    <a:lnTo>
                      <a:pt x="17" y="9"/>
                    </a:lnTo>
                    <a:lnTo>
                      <a:pt x="14" y="9"/>
                    </a:lnTo>
                    <a:lnTo>
                      <a:pt x="11" y="11"/>
                    </a:lnTo>
                    <a:lnTo>
                      <a:pt x="9" y="14"/>
                    </a:lnTo>
                    <a:lnTo>
                      <a:pt x="9" y="23"/>
                    </a:lnTo>
                    <a:lnTo>
                      <a:pt x="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42" name="Line 1128"/>
              <p:cNvSpPr>
                <a:spLocks noChangeShapeType="1"/>
              </p:cNvSpPr>
              <p:nvPr/>
            </p:nvSpPr>
            <p:spPr bwMode="auto">
              <a:xfrm flipH="1">
                <a:off x="4891" y="1097"/>
                <a:ext cx="57" cy="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3" name="Line 1129"/>
              <p:cNvSpPr>
                <a:spLocks noChangeShapeType="1"/>
              </p:cNvSpPr>
              <p:nvPr/>
            </p:nvSpPr>
            <p:spPr bwMode="auto">
              <a:xfrm flipV="1">
                <a:off x="3435" y="2039"/>
                <a:ext cx="1" cy="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4" name="Freeform 1130"/>
              <p:cNvSpPr>
                <a:spLocks noEditPoints="1"/>
              </p:cNvSpPr>
              <p:nvPr/>
            </p:nvSpPr>
            <p:spPr bwMode="auto">
              <a:xfrm>
                <a:off x="3426" y="2085"/>
                <a:ext cx="38" cy="57"/>
              </a:xfrm>
              <a:custGeom>
                <a:avLst/>
                <a:gdLst>
                  <a:gd name="T0" fmla="*/ 0 w 38"/>
                  <a:gd name="T1" fmla="*/ 28 h 57"/>
                  <a:gd name="T2" fmla="*/ 0 w 38"/>
                  <a:gd name="T3" fmla="*/ 20 h 57"/>
                  <a:gd name="T4" fmla="*/ 3 w 38"/>
                  <a:gd name="T5" fmla="*/ 11 h 57"/>
                  <a:gd name="T6" fmla="*/ 6 w 38"/>
                  <a:gd name="T7" fmla="*/ 6 h 57"/>
                  <a:gd name="T8" fmla="*/ 9 w 38"/>
                  <a:gd name="T9" fmla="*/ 3 h 57"/>
                  <a:gd name="T10" fmla="*/ 15 w 38"/>
                  <a:gd name="T11" fmla="*/ 0 h 57"/>
                  <a:gd name="T12" fmla="*/ 20 w 38"/>
                  <a:gd name="T13" fmla="*/ 0 h 57"/>
                  <a:gd name="T14" fmla="*/ 23 w 38"/>
                  <a:gd name="T15" fmla="*/ 0 h 57"/>
                  <a:gd name="T16" fmla="*/ 26 w 38"/>
                  <a:gd name="T17" fmla="*/ 0 h 57"/>
                  <a:gd name="T18" fmla="*/ 32 w 38"/>
                  <a:gd name="T19" fmla="*/ 3 h 57"/>
                  <a:gd name="T20" fmla="*/ 32 w 38"/>
                  <a:gd name="T21" fmla="*/ 6 h 57"/>
                  <a:gd name="T22" fmla="*/ 35 w 38"/>
                  <a:gd name="T23" fmla="*/ 8 h 57"/>
                  <a:gd name="T24" fmla="*/ 38 w 38"/>
                  <a:gd name="T25" fmla="*/ 14 h 57"/>
                  <a:gd name="T26" fmla="*/ 38 w 38"/>
                  <a:gd name="T27" fmla="*/ 20 h 57"/>
                  <a:gd name="T28" fmla="*/ 38 w 38"/>
                  <a:gd name="T29" fmla="*/ 28 h 57"/>
                  <a:gd name="T30" fmla="*/ 38 w 38"/>
                  <a:gd name="T31" fmla="*/ 37 h 57"/>
                  <a:gd name="T32" fmla="*/ 35 w 38"/>
                  <a:gd name="T33" fmla="*/ 45 h 57"/>
                  <a:gd name="T34" fmla="*/ 32 w 38"/>
                  <a:gd name="T35" fmla="*/ 51 h 57"/>
                  <a:gd name="T36" fmla="*/ 29 w 38"/>
                  <a:gd name="T37" fmla="*/ 54 h 57"/>
                  <a:gd name="T38" fmla="*/ 26 w 38"/>
                  <a:gd name="T39" fmla="*/ 57 h 57"/>
                  <a:gd name="T40" fmla="*/ 20 w 38"/>
                  <a:gd name="T41" fmla="*/ 57 h 57"/>
                  <a:gd name="T42" fmla="*/ 12 w 38"/>
                  <a:gd name="T43" fmla="*/ 57 h 57"/>
                  <a:gd name="T44" fmla="*/ 6 w 38"/>
                  <a:gd name="T45" fmla="*/ 51 h 57"/>
                  <a:gd name="T46" fmla="*/ 3 w 38"/>
                  <a:gd name="T47" fmla="*/ 45 h 57"/>
                  <a:gd name="T48" fmla="*/ 0 w 38"/>
                  <a:gd name="T49" fmla="*/ 37 h 57"/>
                  <a:gd name="T50" fmla="*/ 0 w 38"/>
                  <a:gd name="T51" fmla="*/ 28 h 57"/>
                  <a:gd name="T52" fmla="*/ 9 w 38"/>
                  <a:gd name="T53" fmla="*/ 28 h 57"/>
                  <a:gd name="T54" fmla="*/ 9 w 38"/>
                  <a:gd name="T55" fmla="*/ 37 h 57"/>
                  <a:gd name="T56" fmla="*/ 9 w 38"/>
                  <a:gd name="T57" fmla="*/ 43 h 57"/>
                  <a:gd name="T58" fmla="*/ 12 w 38"/>
                  <a:gd name="T59" fmla="*/ 45 h 57"/>
                  <a:gd name="T60" fmla="*/ 15 w 38"/>
                  <a:gd name="T61" fmla="*/ 48 h 57"/>
                  <a:gd name="T62" fmla="*/ 20 w 38"/>
                  <a:gd name="T63" fmla="*/ 51 h 57"/>
                  <a:gd name="T64" fmla="*/ 23 w 38"/>
                  <a:gd name="T65" fmla="*/ 48 h 57"/>
                  <a:gd name="T66" fmla="*/ 26 w 38"/>
                  <a:gd name="T67" fmla="*/ 45 h 57"/>
                  <a:gd name="T68" fmla="*/ 29 w 38"/>
                  <a:gd name="T69" fmla="*/ 43 h 57"/>
                  <a:gd name="T70" fmla="*/ 29 w 38"/>
                  <a:gd name="T71" fmla="*/ 37 h 57"/>
                  <a:gd name="T72" fmla="*/ 29 w 38"/>
                  <a:gd name="T73" fmla="*/ 28 h 57"/>
                  <a:gd name="T74" fmla="*/ 29 w 38"/>
                  <a:gd name="T75" fmla="*/ 20 h 57"/>
                  <a:gd name="T76" fmla="*/ 29 w 38"/>
                  <a:gd name="T77" fmla="*/ 14 h 57"/>
                  <a:gd name="T78" fmla="*/ 26 w 38"/>
                  <a:gd name="T79" fmla="*/ 11 h 57"/>
                  <a:gd name="T80" fmla="*/ 23 w 38"/>
                  <a:gd name="T81" fmla="*/ 6 h 57"/>
                  <a:gd name="T82" fmla="*/ 20 w 38"/>
                  <a:gd name="T83" fmla="*/ 6 h 57"/>
                  <a:gd name="T84" fmla="*/ 15 w 38"/>
                  <a:gd name="T85" fmla="*/ 6 h 57"/>
                  <a:gd name="T86" fmla="*/ 12 w 38"/>
                  <a:gd name="T87" fmla="*/ 8 h 57"/>
                  <a:gd name="T88" fmla="*/ 9 w 38"/>
                  <a:gd name="T89" fmla="*/ 14 h 57"/>
                  <a:gd name="T90" fmla="*/ 9 w 38"/>
                  <a:gd name="T91" fmla="*/ 20 h 57"/>
                  <a:gd name="T92" fmla="*/ 9 w 38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"/>
                  <a:gd name="T142" fmla="*/ 0 h 57"/>
                  <a:gd name="T143" fmla="*/ 38 w 38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" h="57">
                    <a:moveTo>
                      <a:pt x="0" y="28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2" y="3"/>
                    </a:lnTo>
                    <a:lnTo>
                      <a:pt x="32" y="6"/>
                    </a:lnTo>
                    <a:lnTo>
                      <a:pt x="35" y="8"/>
                    </a:lnTo>
                    <a:lnTo>
                      <a:pt x="38" y="14"/>
                    </a:lnTo>
                    <a:lnTo>
                      <a:pt x="38" y="20"/>
                    </a:lnTo>
                    <a:lnTo>
                      <a:pt x="38" y="28"/>
                    </a:lnTo>
                    <a:lnTo>
                      <a:pt x="38" y="37"/>
                    </a:lnTo>
                    <a:lnTo>
                      <a:pt x="35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6" y="57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7"/>
                    </a:lnTo>
                    <a:lnTo>
                      <a:pt x="9" y="43"/>
                    </a:lnTo>
                    <a:lnTo>
                      <a:pt x="12" y="45"/>
                    </a:lnTo>
                    <a:lnTo>
                      <a:pt x="15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9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20" y="6"/>
                    </a:lnTo>
                    <a:lnTo>
                      <a:pt x="15" y="6"/>
                    </a:lnTo>
                    <a:lnTo>
                      <a:pt x="12" y="8"/>
                    </a:lnTo>
                    <a:lnTo>
                      <a:pt x="9" y="14"/>
                    </a:lnTo>
                    <a:lnTo>
                      <a:pt x="9" y="20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45" name="Line 1131"/>
              <p:cNvSpPr>
                <a:spLocks noChangeShapeType="1"/>
              </p:cNvSpPr>
              <p:nvPr/>
            </p:nvSpPr>
            <p:spPr bwMode="auto">
              <a:xfrm>
                <a:off x="3432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6" name="Line 1132"/>
              <p:cNvSpPr>
                <a:spLocks noChangeShapeType="1"/>
              </p:cNvSpPr>
              <p:nvPr/>
            </p:nvSpPr>
            <p:spPr bwMode="auto">
              <a:xfrm flipV="1">
                <a:off x="3535" y="2053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7" name="Line 1133"/>
              <p:cNvSpPr>
                <a:spLocks noChangeShapeType="1"/>
              </p:cNvSpPr>
              <p:nvPr/>
            </p:nvSpPr>
            <p:spPr bwMode="auto">
              <a:xfrm>
                <a:off x="353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8" name="Line 1134"/>
              <p:cNvSpPr>
                <a:spLocks noChangeShapeType="1"/>
              </p:cNvSpPr>
              <p:nvPr/>
            </p:nvSpPr>
            <p:spPr bwMode="auto">
              <a:xfrm flipV="1">
                <a:off x="3635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49" name="Line 1135"/>
              <p:cNvSpPr>
                <a:spLocks noChangeShapeType="1"/>
              </p:cNvSpPr>
              <p:nvPr/>
            </p:nvSpPr>
            <p:spPr bwMode="auto">
              <a:xfrm>
                <a:off x="363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0" name="Line 1136"/>
              <p:cNvSpPr>
                <a:spLocks noChangeShapeType="1"/>
              </p:cNvSpPr>
              <p:nvPr/>
            </p:nvSpPr>
            <p:spPr bwMode="auto">
              <a:xfrm flipV="1">
                <a:off x="3738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1" name="Line 1137"/>
              <p:cNvSpPr>
                <a:spLocks noChangeShapeType="1"/>
              </p:cNvSpPr>
              <p:nvPr/>
            </p:nvSpPr>
            <p:spPr bwMode="auto">
              <a:xfrm>
                <a:off x="3738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2" name="Line 1138"/>
              <p:cNvSpPr>
                <a:spLocks noChangeShapeType="1"/>
              </p:cNvSpPr>
              <p:nvPr/>
            </p:nvSpPr>
            <p:spPr bwMode="auto">
              <a:xfrm flipV="1">
                <a:off x="3837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3" name="Line 1139"/>
              <p:cNvSpPr>
                <a:spLocks noChangeShapeType="1"/>
              </p:cNvSpPr>
              <p:nvPr/>
            </p:nvSpPr>
            <p:spPr bwMode="auto">
              <a:xfrm>
                <a:off x="3837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4" name="Line 1140"/>
              <p:cNvSpPr>
                <a:spLocks noChangeShapeType="1"/>
              </p:cNvSpPr>
              <p:nvPr/>
            </p:nvSpPr>
            <p:spPr bwMode="auto">
              <a:xfrm flipV="1">
                <a:off x="3937" y="2039"/>
                <a:ext cx="1" cy="2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5" name="Freeform 1141"/>
              <p:cNvSpPr>
                <a:spLocks/>
              </p:cNvSpPr>
              <p:nvPr/>
            </p:nvSpPr>
            <p:spPr bwMode="auto">
              <a:xfrm>
                <a:off x="3909" y="2085"/>
                <a:ext cx="37" cy="57"/>
              </a:xfrm>
              <a:custGeom>
                <a:avLst/>
                <a:gdLst>
                  <a:gd name="T0" fmla="*/ 0 w 37"/>
                  <a:gd name="T1" fmla="*/ 40 h 57"/>
                  <a:gd name="T2" fmla="*/ 8 w 37"/>
                  <a:gd name="T3" fmla="*/ 40 h 57"/>
                  <a:gd name="T4" fmla="*/ 8 w 37"/>
                  <a:gd name="T5" fmla="*/ 45 h 57"/>
                  <a:gd name="T6" fmla="*/ 11 w 37"/>
                  <a:gd name="T7" fmla="*/ 48 h 57"/>
                  <a:gd name="T8" fmla="*/ 14 w 37"/>
                  <a:gd name="T9" fmla="*/ 48 h 57"/>
                  <a:gd name="T10" fmla="*/ 17 w 37"/>
                  <a:gd name="T11" fmla="*/ 51 h 57"/>
                  <a:gd name="T12" fmla="*/ 23 w 37"/>
                  <a:gd name="T13" fmla="*/ 48 h 57"/>
                  <a:gd name="T14" fmla="*/ 26 w 37"/>
                  <a:gd name="T15" fmla="*/ 45 h 57"/>
                  <a:gd name="T16" fmla="*/ 28 w 37"/>
                  <a:gd name="T17" fmla="*/ 43 h 57"/>
                  <a:gd name="T18" fmla="*/ 31 w 37"/>
                  <a:gd name="T19" fmla="*/ 37 h 57"/>
                  <a:gd name="T20" fmla="*/ 28 w 37"/>
                  <a:gd name="T21" fmla="*/ 31 h 57"/>
                  <a:gd name="T22" fmla="*/ 28 w 37"/>
                  <a:gd name="T23" fmla="*/ 28 h 57"/>
                  <a:gd name="T24" fmla="*/ 23 w 37"/>
                  <a:gd name="T25" fmla="*/ 25 h 57"/>
                  <a:gd name="T26" fmla="*/ 17 w 37"/>
                  <a:gd name="T27" fmla="*/ 25 h 57"/>
                  <a:gd name="T28" fmla="*/ 14 w 37"/>
                  <a:gd name="T29" fmla="*/ 25 h 57"/>
                  <a:gd name="T30" fmla="*/ 11 w 37"/>
                  <a:gd name="T31" fmla="*/ 25 h 57"/>
                  <a:gd name="T32" fmla="*/ 11 w 37"/>
                  <a:gd name="T33" fmla="*/ 28 h 57"/>
                  <a:gd name="T34" fmla="*/ 8 w 37"/>
                  <a:gd name="T35" fmla="*/ 28 h 57"/>
                  <a:gd name="T36" fmla="*/ 0 w 37"/>
                  <a:gd name="T37" fmla="*/ 28 h 57"/>
                  <a:gd name="T38" fmla="*/ 6 w 37"/>
                  <a:gd name="T39" fmla="*/ 0 h 57"/>
                  <a:gd name="T40" fmla="*/ 34 w 37"/>
                  <a:gd name="T41" fmla="*/ 0 h 57"/>
                  <a:gd name="T42" fmla="*/ 34 w 37"/>
                  <a:gd name="T43" fmla="*/ 8 h 57"/>
                  <a:gd name="T44" fmla="*/ 14 w 37"/>
                  <a:gd name="T45" fmla="*/ 8 h 57"/>
                  <a:gd name="T46" fmla="*/ 11 w 37"/>
                  <a:gd name="T47" fmla="*/ 23 h 57"/>
                  <a:gd name="T48" fmla="*/ 14 w 37"/>
                  <a:gd name="T49" fmla="*/ 20 h 57"/>
                  <a:gd name="T50" fmla="*/ 20 w 37"/>
                  <a:gd name="T51" fmla="*/ 17 h 57"/>
                  <a:gd name="T52" fmla="*/ 26 w 37"/>
                  <a:gd name="T53" fmla="*/ 20 h 57"/>
                  <a:gd name="T54" fmla="*/ 31 w 37"/>
                  <a:gd name="T55" fmla="*/ 23 h 57"/>
                  <a:gd name="T56" fmla="*/ 37 w 37"/>
                  <a:gd name="T57" fmla="*/ 28 h 57"/>
                  <a:gd name="T58" fmla="*/ 37 w 37"/>
                  <a:gd name="T59" fmla="*/ 37 h 57"/>
                  <a:gd name="T60" fmla="*/ 37 w 37"/>
                  <a:gd name="T61" fmla="*/ 43 h 57"/>
                  <a:gd name="T62" fmla="*/ 34 w 37"/>
                  <a:gd name="T63" fmla="*/ 51 h 57"/>
                  <a:gd name="T64" fmla="*/ 26 w 37"/>
                  <a:gd name="T65" fmla="*/ 54 h 57"/>
                  <a:gd name="T66" fmla="*/ 17 w 37"/>
                  <a:gd name="T67" fmla="*/ 57 h 57"/>
                  <a:gd name="T68" fmla="*/ 11 w 37"/>
                  <a:gd name="T69" fmla="*/ 57 h 57"/>
                  <a:gd name="T70" fmla="*/ 6 w 37"/>
                  <a:gd name="T71" fmla="*/ 54 h 57"/>
                  <a:gd name="T72" fmla="*/ 3 w 37"/>
                  <a:gd name="T73" fmla="*/ 48 h 57"/>
                  <a:gd name="T74" fmla="*/ 0 w 37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7"/>
                  <a:gd name="T115" fmla="*/ 0 h 57"/>
                  <a:gd name="T116" fmla="*/ 37 w 37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7" h="57">
                    <a:moveTo>
                      <a:pt x="0" y="40"/>
                    </a:moveTo>
                    <a:lnTo>
                      <a:pt x="8" y="40"/>
                    </a:lnTo>
                    <a:lnTo>
                      <a:pt x="8" y="45"/>
                    </a:lnTo>
                    <a:lnTo>
                      <a:pt x="11" y="48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8" y="43"/>
                    </a:lnTo>
                    <a:lnTo>
                      <a:pt x="31" y="37"/>
                    </a:lnTo>
                    <a:lnTo>
                      <a:pt x="28" y="31"/>
                    </a:lnTo>
                    <a:lnTo>
                      <a:pt x="28" y="28"/>
                    </a:lnTo>
                    <a:lnTo>
                      <a:pt x="23" y="25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1" y="25"/>
                    </a:lnTo>
                    <a:lnTo>
                      <a:pt x="11" y="28"/>
                    </a:lnTo>
                    <a:lnTo>
                      <a:pt x="8" y="28"/>
                    </a:lnTo>
                    <a:lnTo>
                      <a:pt x="0" y="28"/>
                    </a:lnTo>
                    <a:lnTo>
                      <a:pt x="6" y="0"/>
                    </a:lnTo>
                    <a:lnTo>
                      <a:pt x="34" y="0"/>
                    </a:lnTo>
                    <a:lnTo>
                      <a:pt x="34" y="8"/>
                    </a:lnTo>
                    <a:lnTo>
                      <a:pt x="14" y="8"/>
                    </a:lnTo>
                    <a:lnTo>
                      <a:pt x="11" y="23"/>
                    </a:lnTo>
                    <a:lnTo>
                      <a:pt x="14" y="20"/>
                    </a:lnTo>
                    <a:lnTo>
                      <a:pt x="20" y="17"/>
                    </a:lnTo>
                    <a:lnTo>
                      <a:pt x="26" y="20"/>
                    </a:lnTo>
                    <a:lnTo>
                      <a:pt x="31" y="23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7" y="43"/>
                    </a:lnTo>
                    <a:lnTo>
                      <a:pt x="34" y="51"/>
                    </a:lnTo>
                    <a:lnTo>
                      <a:pt x="26" y="54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56" name="Freeform 1142"/>
              <p:cNvSpPr>
                <a:spLocks noEditPoints="1"/>
              </p:cNvSpPr>
              <p:nvPr/>
            </p:nvSpPr>
            <p:spPr bwMode="auto">
              <a:xfrm>
                <a:off x="3954" y="2085"/>
                <a:ext cx="38" cy="57"/>
              </a:xfrm>
              <a:custGeom>
                <a:avLst/>
                <a:gdLst>
                  <a:gd name="T0" fmla="*/ 0 w 38"/>
                  <a:gd name="T1" fmla="*/ 28 h 57"/>
                  <a:gd name="T2" fmla="*/ 0 w 38"/>
                  <a:gd name="T3" fmla="*/ 20 h 57"/>
                  <a:gd name="T4" fmla="*/ 0 w 38"/>
                  <a:gd name="T5" fmla="*/ 11 h 57"/>
                  <a:gd name="T6" fmla="*/ 3 w 38"/>
                  <a:gd name="T7" fmla="*/ 6 h 57"/>
                  <a:gd name="T8" fmla="*/ 6 w 38"/>
                  <a:gd name="T9" fmla="*/ 3 h 57"/>
                  <a:gd name="T10" fmla="*/ 12 w 38"/>
                  <a:gd name="T11" fmla="*/ 0 h 57"/>
                  <a:gd name="T12" fmla="*/ 18 w 38"/>
                  <a:gd name="T13" fmla="*/ 0 h 57"/>
                  <a:gd name="T14" fmla="*/ 23 w 38"/>
                  <a:gd name="T15" fmla="*/ 0 h 57"/>
                  <a:gd name="T16" fmla="*/ 26 w 38"/>
                  <a:gd name="T17" fmla="*/ 0 h 57"/>
                  <a:gd name="T18" fmla="*/ 29 w 38"/>
                  <a:gd name="T19" fmla="*/ 3 h 57"/>
                  <a:gd name="T20" fmla="*/ 32 w 38"/>
                  <a:gd name="T21" fmla="*/ 6 h 57"/>
                  <a:gd name="T22" fmla="*/ 35 w 38"/>
                  <a:gd name="T23" fmla="*/ 8 h 57"/>
                  <a:gd name="T24" fmla="*/ 35 w 38"/>
                  <a:gd name="T25" fmla="*/ 14 h 57"/>
                  <a:gd name="T26" fmla="*/ 38 w 38"/>
                  <a:gd name="T27" fmla="*/ 20 h 57"/>
                  <a:gd name="T28" fmla="*/ 38 w 38"/>
                  <a:gd name="T29" fmla="*/ 28 h 57"/>
                  <a:gd name="T30" fmla="*/ 35 w 38"/>
                  <a:gd name="T31" fmla="*/ 37 h 57"/>
                  <a:gd name="T32" fmla="*/ 35 w 38"/>
                  <a:gd name="T33" fmla="*/ 45 h 57"/>
                  <a:gd name="T34" fmla="*/ 32 w 38"/>
                  <a:gd name="T35" fmla="*/ 51 h 57"/>
                  <a:gd name="T36" fmla="*/ 29 w 38"/>
                  <a:gd name="T37" fmla="*/ 54 h 57"/>
                  <a:gd name="T38" fmla="*/ 23 w 38"/>
                  <a:gd name="T39" fmla="*/ 57 h 57"/>
                  <a:gd name="T40" fmla="*/ 18 w 38"/>
                  <a:gd name="T41" fmla="*/ 57 h 57"/>
                  <a:gd name="T42" fmla="*/ 9 w 38"/>
                  <a:gd name="T43" fmla="*/ 57 h 57"/>
                  <a:gd name="T44" fmla="*/ 3 w 38"/>
                  <a:gd name="T45" fmla="*/ 51 h 57"/>
                  <a:gd name="T46" fmla="*/ 0 w 38"/>
                  <a:gd name="T47" fmla="*/ 45 h 57"/>
                  <a:gd name="T48" fmla="*/ 0 w 38"/>
                  <a:gd name="T49" fmla="*/ 37 h 57"/>
                  <a:gd name="T50" fmla="*/ 0 w 38"/>
                  <a:gd name="T51" fmla="*/ 28 h 57"/>
                  <a:gd name="T52" fmla="*/ 6 w 38"/>
                  <a:gd name="T53" fmla="*/ 28 h 57"/>
                  <a:gd name="T54" fmla="*/ 6 w 38"/>
                  <a:gd name="T55" fmla="*/ 37 h 57"/>
                  <a:gd name="T56" fmla="*/ 9 w 38"/>
                  <a:gd name="T57" fmla="*/ 43 h 57"/>
                  <a:gd name="T58" fmla="*/ 9 w 38"/>
                  <a:gd name="T59" fmla="*/ 45 h 57"/>
                  <a:gd name="T60" fmla="*/ 15 w 38"/>
                  <a:gd name="T61" fmla="*/ 48 h 57"/>
                  <a:gd name="T62" fmla="*/ 18 w 38"/>
                  <a:gd name="T63" fmla="*/ 51 h 57"/>
                  <a:gd name="T64" fmla="*/ 23 w 38"/>
                  <a:gd name="T65" fmla="*/ 48 h 57"/>
                  <a:gd name="T66" fmla="*/ 26 w 38"/>
                  <a:gd name="T67" fmla="*/ 45 h 57"/>
                  <a:gd name="T68" fmla="*/ 26 w 38"/>
                  <a:gd name="T69" fmla="*/ 43 h 57"/>
                  <a:gd name="T70" fmla="*/ 29 w 38"/>
                  <a:gd name="T71" fmla="*/ 37 h 57"/>
                  <a:gd name="T72" fmla="*/ 29 w 38"/>
                  <a:gd name="T73" fmla="*/ 28 h 57"/>
                  <a:gd name="T74" fmla="*/ 29 w 38"/>
                  <a:gd name="T75" fmla="*/ 20 h 57"/>
                  <a:gd name="T76" fmla="*/ 29 w 38"/>
                  <a:gd name="T77" fmla="*/ 14 h 57"/>
                  <a:gd name="T78" fmla="*/ 26 w 38"/>
                  <a:gd name="T79" fmla="*/ 11 h 57"/>
                  <a:gd name="T80" fmla="*/ 23 w 38"/>
                  <a:gd name="T81" fmla="*/ 6 h 57"/>
                  <a:gd name="T82" fmla="*/ 18 w 38"/>
                  <a:gd name="T83" fmla="*/ 6 h 57"/>
                  <a:gd name="T84" fmla="*/ 15 w 38"/>
                  <a:gd name="T85" fmla="*/ 6 h 57"/>
                  <a:gd name="T86" fmla="*/ 9 w 38"/>
                  <a:gd name="T87" fmla="*/ 8 h 57"/>
                  <a:gd name="T88" fmla="*/ 9 w 38"/>
                  <a:gd name="T89" fmla="*/ 14 h 57"/>
                  <a:gd name="T90" fmla="*/ 6 w 38"/>
                  <a:gd name="T91" fmla="*/ 20 h 57"/>
                  <a:gd name="T92" fmla="*/ 6 w 38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8"/>
                  <a:gd name="T142" fmla="*/ 0 h 57"/>
                  <a:gd name="T143" fmla="*/ 38 w 38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8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35" y="8"/>
                    </a:lnTo>
                    <a:lnTo>
                      <a:pt x="35" y="14"/>
                    </a:lnTo>
                    <a:lnTo>
                      <a:pt x="38" y="20"/>
                    </a:lnTo>
                    <a:lnTo>
                      <a:pt x="38" y="28"/>
                    </a:lnTo>
                    <a:lnTo>
                      <a:pt x="35" y="37"/>
                    </a:lnTo>
                    <a:lnTo>
                      <a:pt x="35" y="45"/>
                    </a:lnTo>
                    <a:lnTo>
                      <a:pt x="32" y="51"/>
                    </a:lnTo>
                    <a:lnTo>
                      <a:pt x="29" y="54"/>
                    </a:lnTo>
                    <a:lnTo>
                      <a:pt x="23" y="57"/>
                    </a:lnTo>
                    <a:lnTo>
                      <a:pt x="18" y="57"/>
                    </a:lnTo>
                    <a:lnTo>
                      <a:pt x="9" y="57"/>
                    </a:lnTo>
                    <a:lnTo>
                      <a:pt x="3" y="51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9" y="43"/>
                    </a:lnTo>
                    <a:lnTo>
                      <a:pt x="9" y="45"/>
                    </a:lnTo>
                    <a:lnTo>
                      <a:pt x="15" y="48"/>
                    </a:lnTo>
                    <a:lnTo>
                      <a:pt x="18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6" y="43"/>
                    </a:lnTo>
                    <a:lnTo>
                      <a:pt x="29" y="37"/>
                    </a:lnTo>
                    <a:lnTo>
                      <a:pt x="29" y="28"/>
                    </a:lnTo>
                    <a:lnTo>
                      <a:pt x="29" y="20"/>
                    </a:lnTo>
                    <a:lnTo>
                      <a:pt x="29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8" y="6"/>
                    </a:lnTo>
                    <a:lnTo>
                      <a:pt x="15" y="6"/>
                    </a:lnTo>
                    <a:lnTo>
                      <a:pt x="9" y="8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57" name="Line 1143"/>
              <p:cNvSpPr>
                <a:spLocks noChangeShapeType="1"/>
              </p:cNvSpPr>
              <p:nvPr/>
            </p:nvSpPr>
            <p:spPr bwMode="auto">
              <a:xfrm>
                <a:off x="3937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8" name="Line 1144"/>
              <p:cNvSpPr>
                <a:spLocks noChangeShapeType="1"/>
              </p:cNvSpPr>
              <p:nvPr/>
            </p:nvSpPr>
            <p:spPr bwMode="auto">
              <a:xfrm flipV="1">
                <a:off x="4040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59" name="Line 1145"/>
              <p:cNvSpPr>
                <a:spLocks noChangeShapeType="1"/>
              </p:cNvSpPr>
              <p:nvPr/>
            </p:nvSpPr>
            <p:spPr bwMode="auto">
              <a:xfrm>
                <a:off x="40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0" name="Line 1146"/>
              <p:cNvSpPr>
                <a:spLocks noChangeShapeType="1"/>
              </p:cNvSpPr>
              <p:nvPr/>
            </p:nvSpPr>
            <p:spPr bwMode="auto">
              <a:xfrm flipV="1">
                <a:off x="4140" y="2051"/>
                <a:ext cx="1" cy="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1" name="Line 1147"/>
              <p:cNvSpPr>
                <a:spLocks noChangeShapeType="1"/>
              </p:cNvSpPr>
              <p:nvPr/>
            </p:nvSpPr>
            <p:spPr bwMode="auto">
              <a:xfrm>
                <a:off x="41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2" name="Line 1148"/>
              <p:cNvSpPr>
                <a:spLocks noChangeShapeType="1"/>
              </p:cNvSpPr>
              <p:nvPr/>
            </p:nvSpPr>
            <p:spPr bwMode="auto">
              <a:xfrm flipV="1">
                <a:off x="4240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3" name="Line 1149"/>
              <p:cNvSpPr>
                <a:spLocks noChangeShapeType="1"/>
              </p:cNvSpPr>
              <p:nvPr/>
            </p:nvSpPr>
            <p:spPr bwMode="auto">
              <a:xfrm>
                <a:off x="42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4" name="Line 1150"/>
              <p:cNvSpPr>
                <a:spLocks noChangeShapeType="1"/>
              </p:cNvSpPr>
              <p:nvPr/>
            </p:nvSpPr>
            <p:spPr bwMode="auto">
              <a:xfrm flipV="1">
                <a:off x="4343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5" name="Line 1151"/>
              <p:cNvSpPr>
                <a:spLocks noChangeShapeType="1"/>
              </p:cNvSpPr>
              <p:nvPr/>
            </p:nvSpPr>
            <p:spPr bwMode="auto">
              <a:xfrm>
                <a:off x="4340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6" name="Line 1152"/>
              <p:cNvSpPr>
                <a:spLocks noChangeShapeType="1"/>
              </p:cNvSpPr>
              <p:nvPr/>
            </p:nvSpPr>
            <p:spPr bwMode="auto">
              <a:xfrm flipV="1">
                <a:off x="4443" y="2039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67" name="Freeform 1153"/>
              <p:cNvSpPr>
                <a:spLocks/>
              </p:cNvSpPr>
              <p:nvPr/>
            </p:nvSpPr>
            <p:spPr bwMode="auto">
              <a:xfrm>
                <a:off x="4397" y="2085"/>
                <a:ext cx="20" cy="57"/>
              </a:xfrm>
              <a:custGeom>
                <a:avLst/>
                <a:gdLst>
                  <a:gd name="T0" fmla="*/ 20 w 20"/>
                  <a:gd name="T1" fmla="*/ 57 h 57"/>
                  <a:gd name="T2" fmla="*/ 11 w 20"/>
                  <a:gd name="T3" fmla="*/ 57 h 57"/>
                  <a:gd name="T4" fmla="*/ 11 w 20"/>
                  <a:gd name="T5" fmla="*/ 11 h 57"/>
                  <a:gd name="T6" fmla="*/ 8 w 20"/>
                  <a:gd name="T7" fmla="*/ 14 h 57"/>
                  <a:gd name="T8" fmla="*/ 6 w 20"/>
                  <a:gd name="T9" fmla="*/ 17 h 57"/>
                  <a:gd name="T10" fmla="*/ 3 w 20"/>
                  <a:gd name="T11" fmla="*/ 17 h 57"/>
                  <a:gd name="T12" fmla="*/ 0 w 20"/>
                  <a:gd name="T13" fmla="*/ 20 h 57"/>
                  <a:gd name="T14" fmla="*/ 0 w 20"/>
                  <a:gd name="T15" fmla="*/ 14 h 57"/>
                  <a:gd name="T16" fmla="*/ 6 w 20"/>
                  <a:gd name="T17" fmla="*/ 11 h 57"/>
                  <a:gd name="T18" fmla="*/ 8 w 20"/>
                  <a:gd name="T19" fmla="*/ 6 h 57"/>
                  <a:gd name="T20" fmla="*/ 11 w 20"/>
                  <a:gd name="T21" fmla="*/ 3 h 57"/>
                  <a:gd name="T22" fmla="*/ 14 w 20"/>
                  <a:gd name="T23" fmla="*/ 0 h 57"/>
                  <a:gd name="T24" fmla="*/ 20 w 20"/>
                  <a:gd name="T25" fmla="*/ 0 h 57"/>
                  <a:gd name="T26" fmla="*/ 20 w 20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57"/>
                  <a:gd name="T44" fmla="*/ 20 w 20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57">
                    <a:moveTo>
                      <a:pt x="20" y="57"/>
                    </a:moveTo>
                    <a:lnTo>
                      <a:pt x="11" y="57"/>
                    </a:lnTo>
                    <a:lnTo>
                      <a:pt x="11" y="11"/>
                    </a:lnTo>
                    <a:lnTo>
                      <a:pt x="8" y="14"/>
                    </a:lnTo>
                    <a:lnTo>
                      <a:pt x="6" y="17"/>
                    </a:lnTo>
                    <a:lnTo>
                      <a:pt x="3" y="17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1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68" name="Freeform 1154"/>
              <p:cNvSpPr>
                <a:spLocks noEditPoints="1"/>
              </p:cNvSpPr>
              <p:nvPr/>
            </p:nvSpPr>
            <p:spPr bwMode="auto">
              <a:xfrm>
                <a:off x="4434" y="2085"/>
                <a:ext cx="40" cy="57"/>
              </a:xfrm>
              <a:custGeom>
                <a:avLst/>
                <a:gdLst>
                  <a:gd name="T0" fmla="*/ 0 w 40"/>
                  <a:gd name="T1" fmla="*/ 28 h 57"/>
                  <a:gd name="T2" fmla="*/ 3 w 40"/>
                  <a:gd name="T3" fmla="*/ 20 h 57"/>
                  <a:gd name="T4" fmla="*/ 3 w 40"/>
                  <a:gd name="T5" fmla="*/ 11 h 57"/>
                  <a:gd name="T6" fmla="*/ 6 w 40"/>
                  <a:gd name="T7" fmla="*/ 6 h 57"/>
                  <a:gd name="T8" fmla="*/ 9 w 40"/>
                  <a:gd name="T9" fmla="*/ 3 h 57"/>
                  <a:gd name="T10" fmla="*/ 14 w 40"/>
                  <a:gd name="T11" fmla="*/ 0 h 57"/>
                  <a:gd name="T12" fmla="*/ 20 w 40"/>
                  <a:gd name="T13" fmla="*/ 0 h 57"/>
                  <a:gd name="T14" fmla="*/ 23 w 40"/>
                  <a:gd name="T15" fmla="*/ 0 h 57"/>
                  <a:gd name="T16" fmla="*/ 29 w 40"/>
                  <a:gd name="T17" fmla="*/ 0 h 57"/>
                  <a:gd name="T18" fmla="*/ 31 w 40"/>
                  <a:gd name="T19" fmla="*/ 3 h 57"/>
                  <a:gd name="T20" fmla="*/ 34 w 40"/>
                  <a:gd name="T21" fmla="*/ 6 h 57"/>
                  <a:gd name="T22" fmla="*/ 37 w 40"/>
                  <a:gd name="T23" fmla="*/ 8 h 57"/>
                  <a:gd name="T24" fmla="*/ 37 w 40"/>
                  <a:gd name="T25" fmla="*/ 14 h 57"/>
                  <a:gd name="T26" fmla="*/ 37 w 40"/>
                  <a:gd name="T27" fmla="*/ 20 h 57"/>
                  <a:gd name="T28" fmla="*/ 40 w 40"/>
                  <a:gd name="T29" fmla="*/ 28 h 57"/>
                  <a:gd name="T30" fmla="*/ 37 w 40"/>
                  <a:gd name="T31" fmla="*/ 37 h 57"/>
                  <a:gd name="T32" fmla="*/ 37 w 40"/>
                  <a:gd name="T33" fmla="*/ 45 h 57"/>
                  <a:gd name="T34" fmla="*/ 34 w 40"/>
                  <a:gd name="T35" fmla="*/ 51 h 57"/>
                  <a:gd name="T36" fmla="*/ 31 w 40"/>
                  <a:gd name="T37" fmla="*/ 54 h 57"/>
                  <a:gd name="T38" fmla="*/ 26 w 40"/>
                  <a:gd name="T39" fmla="*/ 57 h 57"/>
                  <a:gd name="T40" fmla="*/ 20 w 40"/>
                  <a:gd name="T41" fmla="*/ 57 h 57"/>
                  <a:gd name="T42" fmla="*/ 11 w 40"/>
                  <a:gd name="T43" fmla="*/ 57 h 57"/>
                  <a:gd name="T44" fmla="*/ 6 w 40"/>
                  <a:gd name="T45" fmla="*/ 51 h 57"/>
                  <a:gd name="T46" fmla="*/ 3 w 40"/>
                  <a:gd name="T47" fmla="*/ 45 h 57"/>
                  <a:gd name="T48" fmla="*/ 3 w 40"/>
                  <a:gd name="T49" fmla="*/ 37 h 57"/>
                  <a:gd name="T50" fmla="*/ 0 w 40"/>
                  <a:gd name="T51" fmla="*/ 28 h 57"/>
                  <a:gd name="T52" fmla="*/ 9 w 40"/>
                  <a:gd name="T53" fmla="*/ 28 h 57"/>
                  <a:gd name="T54" fmla="*/ 9 w 40"/>
                  <a:gd name="T55" fmla="*/ 37 h 57"/>
                  <a:gd name="T56" fmla="*/ 11 w 40"/>
                  <a:gd name="T57" fmla="*/ 43 h 57"/>
                  <a:gd name="T58" fmla="*/ 11 w 40"/>
                  <a:gd name="T59" fmla="*/ 45 h 57"/>
                  <a:gd name="T60" fmla="*/ 14 w 40"/>
                  <a:gd name="T61" fmla="*/ 48 h 57"/>
                  <a:gd name="T62" fmla="*/ 20 w 40"/>
                  <a:gd name="T63" fmla="*/ 51 h 57"/>
                  <a:gd name="T64" fmla="*/ 23 w 40"/>
                  <a:gd name="T65" fmla="*/ 48 h 57"/>
                  <a:gd name="T66" fmla="*/ 29 w 40"/>
                  <a:gd name="T67" fmla="*/ 45 h 57"/>
                  <a:gd name="T68" fmla="*/ 29 w 40"/>
                  <a:gd name="T69" fmla="*/ 43 h 57"/>
                  <a:gd name="T70" fmla="*/ 31 w 40"/>
                  <a:gd name="T71" fmla="*/ 37 h 57"/>
                  <a:gd name="T72" fmla="*/ 31 w 40"/>
                  <a:gd name="T73" fmla="*/ 28 h 57"/>
                  <a:gd name="T74" fmla="*/ 31 w 40"/>
                  <a:gd name="T75" fmla="*/ 20 h 57"/>
                  <a:gd name="T76" fmla="*/ 29 w 40"/>
                  <a:gd name="T77" fmla="*/ 14 h 57"/>
                  <a:gd name="T78" fmla="*/ 29 w 40"/>
                  <a:gd name="T79" fmla="*/ 11 h 57"/>
                  <a:gd name="T80" fmla="*/ 26 w 40"/>
                  <a:gd name="T81" fmla="*/ 6 h 57"/>
                  <a:gd name="T82" fmla="*/ 20 w 40"/>
                  <a:gd name="T83" fmla="*/ 6 h 57"/>
                  <a:gd name="T84" fmla="*/ 14 w 40"/>
                  <a:gd name="T85" fmla="*/ 6 h 57"/>
                  <a:gd name="T86" fmla="*/ 11 w 40"/>
                  <a:gd name="T87" fmla="*/ 8 h 57"/>
                  <a:gd name="T88" fmla="*/ 11 w 40"/>
                  <a:gd name="T89" fmla="*/ 14 h 57"/>
                  <a:gd name="T90" fmla="*/ 9 w 40"/>
                  <a:gd name="T91" fmla="*/ 20 h 57"/>
                  <a:gd name="T92" fmla="*/ 9 w 40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0"/>
                  <a:gd name="T142" fmla="*/ 0 h 57"/>
                  <a:gd name="T143" fmla="*/ 40 w 40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0" h="57">
                    <a:moveTo>
                      <a:pt x="0" y="28"/>
                    </a:moveTo>
                    <a:lnTo>
                      <a:pt x="3" y="20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1" y="3"/>
                    </a:lnTo>
                    <a:lnTo>
                      <a:pt x="34" y="6"/>
                    </a:lnTo>
                    <a:lnTo>
                      <a:pt x="37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40" y="28"/>
                    </a:lnTo>
                    <a:lnTo>
                      <a:pt x="37" y="37"/>
                    </a:lnTo>
                    <a:lnTo>
                      <a:pt x="37" y="45"/>
                    </a:lnTo>
                    <a:lnTo>
                      <a:pt x="34" y="51"/>
                    </a:lnTo>
                    <a:lnTo>
                      <a:pt x="31" y="54"/>
                    </a:lnTo>
                    <a:lnTo>
                      <a:pt x="26" y="57"/>
                    </a:lnTo>
                    <a:lnTo>
                      <a:pt x="20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3" y="37"/>
                    </a:lnTo>
                    <a:lnTo>
                      <a:pt x="0" y="28"/>
                    </a:lnTo>
                    <a:close/>
                    <a:moveTo>
                      <a:pt x="9" y="28"/>
                    </a:moveTo>
                    <a:lnTo>
                      <a:pt x="9" y="37"/>
                    </a:lnTo>
                    <a:lnTo>
                      <a:pt x="11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1" y="37"/>
                    </a:lnTo>
                    <a:lnTo>
                      <a:pt x="31" y="28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1"/>
                    </a:lnTo>
                    <a:lnTo>
                      <a:pt x="26" y="6"/>
                    </a:lnTo>
                    <a:lnTo>
                      <a:pt x="20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11" y="14"/>
                    </a:lnTo>
                    <a:lnTo>
                      <a:pt x="9" y="20"/>
                    </a:lnTo>
                    <a:lnTo>
                      <a:pt x="9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69" name="Freeform 1155"/>
              <p:cNvSpPr>
                <a:spLocks noEditPoints="1"/>
              </p:cNvSpPr>
              <p:nvPr/>
            </p:nvSpPr>
            <p:spPr bwMode="auto">
              <a:xfrm>
                <a:off x="4480" y="2085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3 w 37"/>
                  <a:gd name="T5" fmla="*/ 11 h 57"/>
                  <a:gd name="T6" fmla="*/ 3 w 37"/>
                  <a:gd name="T7" fmla="*/ 6 h 57"/>
                  <a:gd name="T8" fmla="*/ 8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2 w 37"/>
                  <a:gd name="T15" fmla="*/ 0 h 57"/>
                  <a:gd name="T16" fmla="*/ 25 w 37"/>
                  <a:gd name="T17" fmla="*/ 0 h 57"/>
                  <a:gd name="T18" fmla="*/ 28 w 37"/>
                  <a:gd name="T19" fmla="*/ 3 h 57"/>
                  <a:gd name="T20" fmla="*/ 31 w 37"/>
                  <a:gd name="T21" fmla="*/ 6 h 57"/>
                  <a:gd name="T22" fmla="*/ 34 w 37"/>
                  <a:gd name="T23" fmla="*/ 8 h 57"/>
                  <a:gd name="T24" fmla="*/ 37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1 w 37"/>
                  <a:gd name="T35" fmla="*/ 51 h 57"/>
                  <a:gd name="T36" fmla="*/ 28 w 37"/>
                  <a:gd name="T37" fmla="*/ 54 h 57"/>
                  <a:gd name="T38" fmla="*/ 22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5 w 37"/>
                  <a:gd name="T45" fmla="*/ 51 h 57"/>
                  <a:gd name="T46" fmla="*/ 3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5 w 37"/>
                  <a:gd name="T53" fmla="*/ 28 h 57"/>
                  <a:gd name="T54" fmla="*/ 8 w 37"/>
                  <a:gd name="T55" fmla="*/ 37 h 57"/>
                  <a:gd name="T56" fmla="*/ 8 w 37"/>
                  <a:gd name="T57" fmla="*/ 43 h 57"/>
                  <a:gd name="T58" fmla="*/ 11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2 w 37"/>
                  <a:gd name="T65" fmla="*/ 48 h 57"/>
                  <a:gd name="T66" fmla="*/ 25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28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5 w 37"/>
                  <a:gd name="T79" fmla="*/ 11 h 57"/>
                  <a:gd name="T80" fmla="*/ 22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11 w 37"/>
                  <a:gd name="T87" fmla="*/ 8 h 57"/>
                  <a:gd name="T88" fmla="*/ 8 w 37"/>
                  <a:gd name="T89" fmla="*/ 14 h 57"/>
                  <a:gd name="T90" fmla="*/ 8 w 37"/>
                  <a:gd name="T91" fmla="*/ 20 h 57"/>
                  <a:gd name="T92" fmla="*/ 5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7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1" y="51"/>
                    </a:lnTo>
                    <a:lnTo>
                      <a:pt x="28" y="54"/>
                    </a:lnTo>
                    <a:lnTo>
                      <a:pt x="22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5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5" y="28"/>
                    </a:moveTo>
                    <a:lnTo>
                      <a:pt x="8" y="37"/>
                    </a:lnTo>
                    <a:lnTo>
                      <a:pt x="8" y="43"/>
                    </a:lnTo>
                    <a:lnTo>
                      <a:pt x="11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2" y="48"/>
                    </a:lnTo>
                    <a:lnTo>
                      <a:pt x="25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5" y="11"/>
                    </a:lnTo>
                    <a:lnTo>
                      <a:pt x="22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11" y="8"/>
                    </a:lnTo>
                    <a:lnTo>
                      <a:pt x="8" y="14"/>
                    </a:lnTo>
                    <a:lnTo>
                      <a:pt x="8" y="2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70" name="Line 1156"/>
              <p:cNvSpPr>
                <a:spLocks noChangeShapeType="1"/>
              </p:cNvSpPr>
              <p:nvPr/>
            </p:nvSpPr>
            <p:spPr bwMode="auto">
              <a:xfrm>
                <a:off x="4443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1" name="Line 1157"/>
              <p:cNvSpPr>
                <a:spLocks noChangeShapeType="1"/>
              </p:cNvSpPr>
              <p:nvPr/>
            </p:nvSpPr>
            <p:spPr bwMode="auto">
              <a:xfrm flipV="1">
                <a:off x="4542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2" name="Line 1158"/>
              <p:cNvSpPr>
                <a:spLocks noChangeShapeType="1"/>
              </p:cNvSpPr>
              <p:nvPr/>
            </p:nvSpPr>
            <p:spPr bwMode="auto">
              <a:xfrm>
                <a:off x="4542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3" name="Line 1159"/>
              <p:cNvSpPr>
                <a:spLocks noChangeShapeType="1"/>
              </p:cNvSpPr>
              <p:nvPr/>
            </p:nvSpPr>
            <p:spPr bwMode="auto">
              <a:xfrm flipV="1">
                <a:off x="46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4" name="Line 1160"/>
              <p:cNvSpPr>
                <a:spLocks noChangeShapeType="1"/>
              </p:cNvSpPr>
              <p:nvPr/>
            </p:nvSpPr>
            <p:spPr bwMode="auto">
              <a:xfrm>
                <a:off x="46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5" name="Line 1161"/>
              <p:cNvSpPr>
                <a:spLocks noChangeShapeType="1"/>
              </p:cNvSpPr>
              <p:nvPr/>
            </p:nvSpPr>
            <p:spPr bwMode="auto">
              <a:xfrm flipV="1">
                <a:off x="47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6" name="Line 1162"/>
              <p:cNvSpPr>
                <a:spLocks noChangeShapeType="1"/>
              </p:cNvSpPr>
              <p:nvPr/>
            </p:nvSpPr>
            <p:spPr bwMode="auto">
              <a:xfrm>
                <a:off x="47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7" name="Line 1163"/>
              <p:cNvSpPr>
                <a:spLocks noChangeShapeType="1"/>
              </p:cNvSpPr>
              <p:nvPr/>
            </p:nvSpPr>
            <p:spPr bwMode="auto">
              <a:xfrm flipV="1">
                <a:off x="4845" y="2051"/>
                <a:ext cx="1" cy="1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8" name="Line 1164"/>
              <p:cNvSpPr>
                <a:spLocks noChangeShapeType="1"/>
              </p:cNvSpPr>
              <p:nvPr/>
            </p:nvSpPr>
            <p:spPr bwMode="auto">
              <a:xfrm>
                <a:off x="4845" y="1097"/>
                <a:ext cx="1" cy="1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79" name="Line 1165"/>
              <p:cNvSpPr>
                <a:spLocks noChangeShapeType="1"/>
              </p:cNvSpPr>
              <p:nvPr/>
            </p:nvSpPr>
            <p:spPr bwMode="auto">
              <a:xfrm flipV="1">
                <a:off x="4948" y="2039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80" name="Freeform 1166"/>
              <p:cNvSpPr>
                <a:spLocks/>
              </p:cNvSpPr>
              <p:nvPr/>
            </p:nvSpPr>
            <p:spPr bwMode="auto">
              <a:xfrm>
                <a:off x="4899" y="2085"/>
                <a:ext cx="23" cy="57"/>
              </a:xfrm>
              <a:custGeom>
                <a:avLst/>
                <a:gdLst>
                  <a:gd name="T0" fmla="*/ 23 w 23"/>
                  <a:gd name="T1" fmla="*/ 57 h 57"/>
                  <a:gd name="T2" fmla="*/ 14 w 23"/>
                  <a:gd name="T3" fmla="*/ 57 h 57"/>
                  <a:gd name="T4" fmla="*/ 14 w 23"/>
                  <a:gd name="T5" fmla="*/ 11 h 57"/>
                  <a:gd name="T6" fmla="*/ 12 w 23"/>
                  <a:gd name="T7" fmla="*/ 14 h 57"/>
                  <a:gd name="T8" fmla="*/ 9 w 23"/>
                  <a:gd name="T9" fmla="*/ 17 h 57"/>
                  <a:gd name="T10" fmla="*/ 6 w 23"/>
                  <a:gd name="T11" fmla="*/ 17 h 57"/>
                  <a:gd name="T12" fmla="*/ 0 w 23"/>
                  <a:gd name="T13" fmla="*/ 20 h 57"/>
                  <a:gd name="T14" fmla="*/ 0 w 23"/>
                  <a:gd name="T15" fmla="*/ 14 h 57"/>
                  <a:gd name="T16" fmla="*/ 6 w 23"/>
                  <a:gd name="T17" fmla="*/ 11 h 57"/>
                  <a:gd name="T18" fmla="*/ 12 w 23"/>
                  <a:gd name="T19" fmla="*/ 6 h 57"/>
                  <a:gd name="T20" fmla="*/ 14 w 23"/>
                  <a:gd name="T21" fmla="*/ 3 h 57"/>
                  <a:gd name="T22" fmla="*/ 17 w 23"/>
                  <a:gd name="T23" fmla="*/ 0 h 57"/>
                  <a:gd name="T24" fmla="*/ 23 w 23"/>
                  <a:gd name="T25" fmla="*/ 0 h 57"/>
                  <a:gd name="T26" fmla="*/ 23 w 23"/>
                  <a:gd name="T27" fmla="*/ 57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57"/>
                  <a:gd name="T44" fmla="*/ 23 w 23"/>
                  <a:gd name="T45" fmla="*/ 57 h 5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57">
                    <a:moveTo>
                      <a:pt x="23" y="57"/>
                    </a:moveTo>
                    <a:lnTo>
                      <a:pt x="14" y="57"/>
                    </a:lnTo>
                    <a:lnTo>
                      <a:pt x="14" y="11"/>
                    </a:lnTo>
                    <a:lnTo>
                      <a:pt x="12" y="14"/>
                    </a:lnTo>
                    <a:lnTo>
                      <a:pt x="9" y="17"/>
                    </a:lnTo>
                    <a:lnTo>
                      <a:pt x="6" y="17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6" y="11"/>
                    </a:lnTo>
                    <a:lnTo>
                      <a:pt x="12" y="6"/>
                    </a:lnTo>
                    <a:lnTo>
                      <a:pt x="14" y="3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3" y="57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1" name="Freeform 1167"/>
              <p:cNvSpPr>
                <a:spLocks/>
              </p:cNvSpPr>
              <p:nvPr/>
            </p:nvSpPr>
            <p:spPr bwMode="auto">
              <a:xfrm>
                <a:off x="4939" y="2085"/>
                <a:ext cx="37" cy="57"/>
              </a:xfrm>
              <a:custGeom>
                <a:avLst/>
                <a:gdLst>
                  <a:gd name="T0" fmla="*/ 0 w 37"/>
                  <a:gd name="T1" fmla="*/ 40 h 57"/>
                  <a:gd name="T2" fmla="*/ 9 w 37"/>
                  <a:gd name="T3" fmla="*/ 40 h 57"/>
                  <a:gd name="T4" fmla="*/ 9 w 37"/>
                  <a:gd name="T5" fmla="*/ 45 h 57"/>
                  <a:gd name="T6" fmla="*/ 12 w 37"/>
                  <a:gd name="T7" fmla="*/ 48 h 57"/>
                  <a:gd name="T8" fmla="*/ 14 w 37"/>
                  <a:gd name="T9" fmla="*/ 48 h 57"/>
                  <a:gd name="T10" fmla="*/ 20 w 37"/>
                  <a:gd name="T11" fmla="*/ 51 h 57"/>
                  <a:gd name="T12" fmla="*/ 23 w 37"/>
                  <a:gd name="T13" fmla="*/ 48 h 57"/>
                  <a:gd name="T14" fmla="*/ 29 w 37"/>
                  <a:gd name="T15" fmla="*/ 45 h 57"/>
                  <a:gd name="T16" fmla="*/ 29 w 37"/>
                  <a:gd name="T17" fmla="*/ 43 h 57"/>
                  <a:gd name="T18" fmla="*/ 32 w 37"/>
                  <a:gd name="T19" fmla="*/ 37 h 57"/>
                  <a:gd name="T20" fmla="*/ 29 w 37"/>
                  <a:gd name="T21" fmla="*/ 31 h 57"/>
                  <a:gd name="T22" fmla="*/ 29 w 37"/>
                  <a:gd name="T23" fmla="*/ 28 h 57"/>
                  <a:gd name="T24" fmla="*/ 23 w 37"/>
                  <a:gd name="T25" fmla="*/ 25 h 57"/>
                  <a:gd name="T26" fmla="*/ 20 w 37"/>
                  <a:gd name="T27" fmla="*/ 25 h 57"/>
                  <a:gd name="T28" fmla="*/ 14 w 37"/>
                  <a:gd name="T29" fmla="*/ 25 h 57"/>
                  <a:gd name="T30" fmla="*/ 12 w 37"/>
                  <a:gd name="T31" fmla="*/ 25 h 57"/>
                  <a:gd name="T32" fmla="*/ 12 w 37"/>
                  <a:gd name="T33" fmla="*/ 28 h 57"/>
                  <a:gd name="T34" fmla="*/ 9 w 37"/>
                  <a:gd name="T35" fmla="*/ 28 h 57"/>
                  <a:gd name="T36" fmla="*/ 0 w 37"/>
                  <a:gd name="T37" fmla="*/ 28 h 57"/>
                  <a:gd name="T38" fmla="*/ 9 w 37"/>
                  <a:gd name="T39" fmla="*/ 0 h 57"/>
                  <a:gd name="T40" fmla="*/ 34 w 37"/>
                  <a:gd name="T41" fmla="*/ 0 h 57"/>
                  <a:gd name="T42" fmla="*/ 34 w 37"/>
                  <a:gd name="T43" fmla="*/ 8 h 57"/>
                  <a:gd name="T44" fmla="*/ 14 w 37"/>
                  <a:gd name="T45" fmla="*/ 8 h 57"/>
                  <a:gd name="T46" fmla="*/ 12 w 37"/>
                  <a:gd name="T47" fmla="*/ 23 h 57"/>
                  <a:gd name="T48" fmla="*/ 14 w 37"/>
                  <a:gd name="T49" fmla="*/ 20 h 57"/>
                  <a:gd name="T50" fmla="*/ 20 w 37"/>
                  <a:gd name="T51" fmla="*/ 17 h 57"/>
                  <a:gd name="T52" fmla="*/ 29 w 37"/>
                  <a:gd name="T53" fmla="*/ 20 h 57"/>
                  <a:gd name="T54" fmla="*/ 34 w 37"/>
                  <a:gd name="T55" fmla="*/ 23 h 57"/>
                  <a:gd name="T56" fmla="*/ 37 w 37"/>
                  <a:gd name="T57" fmla="*/ 28 h 57"/>
                  <a:gd name="T58" fmla="*/ 37 w 37"/>
                  <a:gd name="T59" fmla="*/ 37 h 57"/>
                  <a:gd name="T60" fmla="*/ 37 w 37"/>
                  <a:gd name="T61" fmla="*/ 43 h 57"/>
                  <a:gd name="T62" fmla="*/ 34 w 37"/>
                  <a:gd name="T63" fmla="*/ 51 h 57"/>
                  <a:gd name="T64" fmla="*/ 26 w 37"/>
                  <a:gd name="T65" fmla="*/ 54 h 57"/>
                  <a:gd name="T66" fmla="*/ 20 w 37"/>
                  <a:gd name="T67" fmla="*/ 57 h 57"/>
                  <a:gd name="T68" fmla="*/ 12 w 37"/>
                  <a:gd name="T69" fmla="*/ 57 h 57"/>
                  <a:gd name="T70" fmla="*/ 6 w 37"/>
                  <a:gd name="T71" fmla="*/ 54 h 57"/>
                  <a:gd name="T72" fmla="*/ 3 w 37"/>
                  <a:gd name="T73" fmla="*/ 48 h 57"/>
                  <a:gd name="T74" fmla="*/ 0 w 37"/>
                  <a:gd name="T75" fmla="*/ 40 h 5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7"/>
                  <a:gd name="T115" fmla="*/ 0 h 57"/>
                  <a:gd name="T116" fmla="*/ 37 w 37"/>
                  <a:gd name="T117" fmla="*/ 57 h 5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7" h="57">
                    <a:moveTo>
                      <a:pt x="0" y="40"/>
                    </a:moveTo>
                    <a:lnTo>
                      <a:pt x="9" y="40"/>
                    </a:lnTo>
                    <a:lnTo>
                      <a:pt x="9" y="45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20" y="51"/>
                    </a:lnTo>
                    <a:lnTo>
                      <a:pt x="23" y="48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2" y="37"/>
                    </a:lnTo>
                    <a:lnTo>
                      <a:pt x="29" y="31"/>
                    </a:lnTo>
                    <a:lnTo>
                      <a:pt x="29" y="28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2" y="28"/>
                    </a:lnTo>
                    <a:lnTo>
                      <a:pt x="9" y="28"/>
                    </a:lnTo>
                    <a:lnTo>
                      <a:pt x="0" y="28"/>
                    </a:lnTo>
                    <a:lnTo>
                      <a:pt x="9" y="0"/>
                    </a:lnTo>
                    <a:lnTo>
                      <a:pt x="34" y="0"/>
                    </a:lnTo>
                    <a:lnTo>
                      <a:pt x="34" y="8"/>
                    </a:lnTo>
                    <a:lnTo>
                      <a:pt x="14" y="8"/>
                    </a:lnTo>
                    <a:lnTo>
                      <a:pt x="12" y="23"/>
                    </a:lnTo>
                    <a:lnTo>
                      <a:pt x="14" y="20"/>
                    </a:lnTo>
                    <a:lnTo>
                      <a:pt x="20" y="17"/>
                    </a:lnTo>
                    <a:lnTo>
                      <a:pt x="29" y="20"/>
                    </a:lnTo>
                    <a:lnTo>
                      <a:pt x="34" y="23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7" y="43"/>
                    </a:lnTo>
                    <a:lnTo>
                      <a:pt x="34" y="51"/>
                    </a:lnTo>
                    <a:lnTo>
                      <a:pt x="26" y="54"/>
                    </a:lnTo>
                    <a:lnTo>
                      <a:pt x="20" y="57"/>
                    </a:lnTo>
                    <a:lnTo>
                      <a:pt x="12" y="57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2" name="Freeform 1168"/>
              <p:cNvSpPr>
                <a:spLocks noEditPoints="1"/>
              </p:cNvSpPr>
              <p:nvPr/>
            </p:nvSpPr>
            <p:spPr bwMode="auto">
              <a:xfrm>
                <a:off x="4985" y="2085"/>
                <a:ext cx="37" cy="57"/>
              </a:xfrm>
              <a:custGeom>
                <a:avLst/>
                <a:gdLst>
                  <a:gd name="T0" fmla="*/ 0 w 37"/>
                  <a:gd name="T1" fmla="*/ 28 h 57"/>
                  <a:gd name="T2" fmla="*/ 0 w 37"/>
                  <a:gd name="T3" fmla="*/ 20 h 57"/>
                  <a:gd name="T4" fmla="*/ 0 w 37"/>
                  <a:gd name="T5" fmla="*/ 11 h 57"/>
                  <a:gd name="T6" fmla="*/ 3 w 37"/>
                  <a:gd name="T7" fmla="*/ 6 h 57"/>
                  <a:gd name="T8" fmla="*/ 8 w 37"/>
                  <a:gd name="T9" fmla="*/ 3 h 57"/>
                  <a:gd name="T10" fmla="*/ 11 w 37"/>
                  <a:gd name="T11" fmla="*/ 0 h 57"/>
                  <a:gd name="T12" fmla="*/ 17 w 37"/>
                  <a:gd name="T13" fmla="*/ 0 h 57"/>
                  <a:gd name="T14" fmla="*/ 23 w 37"/>
                  <a:gd name="T15" fmla="*/ 0 h 57"/>
                  <a:gd name="T16" fmla="*/ 26 w 37"/>
                  <a:gd name="T17" fmla="*/ 0 h 57"/>
                  <a:gd name="T18" fmla="*/ 28 w 37"/>
                  <a:gd name="T19" fmla="*/ 3 h 57"/>
                  <a:gd name="T20" fmla="*/ 31 w 37"/>
                  <a:gd name="T21" fmla="*/ 6 h 57"/>
                  <a:gd name="T22" fmla="*/ 34 w 37"/>
                  <a:gd name="T23" fmla="*/ 8 h 57"/>
                  <a:gd name="T24" fmla="*/ 34 w 37"/>
                  <a:gd name="T25" fmla="*/ 14 h 57"/>
                  <a:gd name="T26" fmla="*/ 37 w 37"/>
                  <a:gd name="T27" fmla="*/ 20 h 57"/>
                  <a:gd name="T28" fmla="*/ 37 w 37"/>
                  <a:gd name="T29" fmla="*/ 28 h 57"/>
                  <a:gd name="T30" fmla="*/ 37 w 37"/>
                  <a:gd name="T31" fmla="*/ 37 h 57"/>
                  <a:gd name="T32" fmla="*/ 34 w 37"/>
                  <a:gd name="T33" fmla="*/ 45 h 57"/>
                  <a:gd name="T34" fmla="*/ 31 w 37"/>
                  <a:gd name="T35" fmla="*/ 51 h 57"/>
                  <a:gd name="T36" fmla="*/ 28 w 37"/>
                  <a:gd name="T37" fmla="*/ 54 h 57"/>
                  <a:gd name="T38" fmla="*/ 23 w 37"/>
                  <a:gd name="T39" fmla="*/ 57 h 57"/>
                  <a:gd name="T40" fmla="*/ 17 w 37"/>
                  <a:gd name="T41" fmla="*/ 57 h 57"/>
                  <a:gd name="T42" fmla="*/ 11 w 37"/>
                  <a:gd name="T43" fmla="*/ 57 h 57"/>
                  <a:gd name="T44" fmla="*/ 6 w 37"/>
                  <a:gd name="T45" fmla="*/ 51 h 57"/>
                  <a:gd name="T46" fmla="*/ 3 w 37"/>
                  <a:gd name="T47" fmla="*/ 45 h 57"/>
                  <a:gd name="T48" fmla="*/ 0 w 37"/>
                  <a:gd name="T49" fmla="*/ 37 h 57"/>
                  <a:gd name="T50" fmla="*/ 0 w 37"/>
                  <a:gd name="T51" fmla="*/ 28 h 57"/>
                  <a:gd name="T52" fmla="*/ 6 w 37"/>
                  <a:gd name="T53" fmla="*/ 28 h 57"/>
                  <a:gd name="T54" fmla="*/ 6 w 37"/>
                  <a:gd name="T55" fmla="*/ 37 h 57"/>
                  <a:gd name="T56" fmla="*/ 8 w 37"/>
                  <a:gd name="T57" fmla="*/ 43 h 57"/>
                  <a:gd name="T58" fmla="*/ 8 w 37"/>
                  <a:gd name="T59" fmla="*/ 45 h 57"/>
                  <a:gd name="T60" fmla="*/ 14 w 37"/>
                  <a:gd name="T61" fmla="*/ 48 h 57"/>
                  <a:gd name="T62" fmla="*/ 17 w 37"/>
                  <a:gd name="T63" fmla="*/ 51 h 57"/>
                  <a:gd name="T64" fmla="*/ 23 w 37"/>
                  <a:gd name="T65" fmla="*/ 48 h 57"/>
                  <a:gd name="T66" fmla="*/ 26 w 37"/>
                  <a:gd name="T67" fmla="*/ 45 h 57"/>
                  <a:gd name="T68" fmla="*/ 28 w 37"/>
                  <a:gd name="T69" fmla="*/ 43 h 57"/>
                  <a:gd name="T70" fmla="*/ 28 w 37"/>
                  <a:gd name="T71" fmla="*/ 37 h 57"/>
                  <a:gd name="T72" fmla="*/ 28 w 37"/>
                  <a:gd name="T73" fmla="*/ 28 h 57"/>
                  <a:gd name="T74" fmla="*/ 28 w 37"/>
                  <a:gd name="T75" fmla="*/ 20 h 57"/>
                  <a:gd name="T76" fmla="*/ 28 w 37"/>
                  <a:gd name="T77" fmla="*/ 14 h 57"/>
                  <a:gd name="T78" fmla="*/ 26 w 37"/>
                  <a:gd name="T79" fmla="*/ 11 h 57"/>
                  <a:gd name="T80" fmla="*/ 23 w 37"/>
                  <a:gd name="T81" fmla="*/ 6 h 57"/>
                  <a:gd name="T82" fmla="*/ 17 w 37"/>
                  <a:gd name="T83" fmla="*/ 6 h 57"/>
                  <a:gd name="T84" fmla="*/ 14 w 37"/>
                  <a:gd name="T85" fmla="*/ 6 h 57"/>
                  <a:gd name="T86" fmla="*/ 8 w 37"/>
                  <a:gd name="T87" fmla="*/ 8 h 57"/>
                  <a:gd name="T88" fmla="*/ 8 w 37"/>
                  <a:gd name="T89" fmla="*/ 14 h 57"/>
                  <a:gd name="T90" fmla="*/ 6 w 37"/>
                  <a:gd name="T91" fmla="*/ 20 h 57"/>
                  <a:gd name="T92" fmla="*/ 6 w 37"/>
                  <a:gd name="T93" fmla="*/ 28 h 5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"/>
                  <a:gd name="T142" fmla="*/ 0 h 57"/>
                  <a:gd name="T143" fmla="*/ 37 w 37"/>
                  <a:gd name="T144" fmla="*/ 57 h 5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" h="57">
                    <a:moveTo>
                      <a:pt x="0" y="28"/>
                    </a:moveTo>
                    <a:lnTo>
                      <a:pt x="0" y="20"/>
                    </a:lnTo>
                    <a:lnTo>
                      <a:pt x="0" y="11"/>
                    </a:lnTo>
                    <a:lnTo>
                      <a:pt x="3" y="6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3"/>
                    </a:lnTo>
                    <a:lnTo>
                      <a:pt x="31" y="6"/>
                    </a:lnTo>
                    <a:lnTo>
                      <a:pt x="34" y="8"/>
                    </a:lnTo>
                    <a:lnTo>
                      <a:pt x="34" y="14"/>
                    </a:lnTo>
                    <a:lnTo>
                      <a:pt x="37" y="20"/>
                    </a:lnTo>
                    <a:lnTo>
                      <a:pt x="37" y="28"/>
                    </a:lnTo>
                    <a:lnTo>
                      <a:pt x="37" y="37"/>
                    </a:lnTo>
                    <a:lnTo>
                      <a:pt x="34" y="45"/>
                    </a:lnTo>
                    <a:lnTo>
                      <a:pt x="31" y="51"/>
                    </a:lnTo>
                    <a:lnTo>
                      <a:pt x="28" y="54"/>
                    </a:lnTo>
                    <a:lnTo>
                      <a:pt x="23" y="57"/>
                    </a:lnTo>
                    <a:lnTo>
                      <a:pt x="17" y="57"/>
                    </a:lnTo>
                    <a:lnTo>
                      <a:pt x="11" y="57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0" y="37"/>
                    </a:lnTo>
                    <a:lnTo>
                      <a:pt x="0" y="28"/>
                    </a:lnTo>
                    <a:close/>
                    <a:moveTo>
                      <a:pt x="6" y="28"/>
                    </a:moveTo>
                    <a:lnTo>
                      <a:pt x="6" y="37"/>
                    </a:lnTo>
                    <a:lnTo>
                      <a:pt x="8" y="43"/>
                    </a:lnTo>
                    <a:lnTo>
                      <a:pt x="8" y="45"/>
                    </a:lnTo>
                    <a:lnTo>
                      <a:pt x="14" y="48"/>
                    </a:lnTo>
                    <a:lnTo>
                      <a:pt x="17" y="51"/>
                    </a:lnTo>
                    <a:lnTo>
                      <a:pt x="23" y="48"/>
                    </a:lnTo>
                    <a:lnTo>
                      <a:pt x="26" y="45"/>
                    </a:lnTo>
                    <a:lnTo>
                      <a:pt x="28" y="43"/>
                    </a:lnTo>
                    <a:lnTo>
                      <a:pt x="28" y="37"/>
                    </a:lnTo>
                    <a:lnTo>
                      <a:pt x="28" y="28"/>
                    </a:lnTo>
                    <a:lnTo>
                      <a:pt x="28" y="20"/>
                    </a:lnTo>
                    <a:lnTo>
                      <a:pt x="28" y="14"/>
                    </a:lnTo>
                    <a:lnTo>
                      <a:pt x="26" y="11"/>
                    </a:lnTo>
                    <a:lnTo>
                      <a:pt x="23" y="6"/>
                    </a:lnTo>
                    <a:lnTo>
                      <a:pt x="17" y="6"/>
                    </a:lnTo>
                    <a:lnTo>
                      <a:pt x="14" y="6"/>
                    </a:lnTo>
                    <a:lnTo>
                      <a:pt x="8" y="8"/>
                    </a:lnTo>
                    <a:lnTo>
                      <a:pt x="8" y="14"/>
                    </a:lnTo>
                    <a:lnTo>
                      <a:pt x="6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3" name="Line 1169"/>
              <p:cNvSpPr>
                <a:spLocks noChangeShapeType="1"/>
              </p:cNvSpPr>
              <p:nvPr/>
            </p:nvSpPr>
            <p:spPr bwMode="auto">
              <a:xfrm>
                <a:off x="4948" y="1097"/>
                <a:ext cx="1" cy="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38684" name="Rectangle 1170"/>
              <p:cNvSpPr>
                <a:spLocks noChangeArrowheads="1"/>
              </p:cNvSpPr>
              <p:nvPr/>
            </p:nvSpPr>
            <p:spPr bwMode="auto">
              <a:xfrm>
                <a:off x="3432" y="1097"/>
                <a:ext cx="60" cy="38"/>
              </a:xfrm>
              <a:prstGeom prst="rect">
                <a:avLst/>
              </a:prstGeom>
              <a:solidFill>
                <a:srgbClr val="4DF94B"/>
              </a:solidFill>
              <a:ln w="0">
                <a:solidFill>
                  <a:srgbClr val="4D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5" name="Rectangle 1171"/>
              <p:cNvSpPr>
                <a:spLocks noChangeArrowheads="1"/>
              </p:cNvSpPr>
              <p:nvPr/>
            </p:nvSpPr>
            <p:spPr bwMode="auto">
              <a:xfrm>
                <a:off x="3432" y="1135"/>
                <a:ext cx="60" cy="39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6" name="Rectangle 1172"/>
              <p:cNvSpPr>
                <a:spLocks noChangeArrowheads="1"/>
              </p:cNvSpPr>
              <p:nvPr/>
            </p:nvSpPr>
            <p:spPr bwMode="auto">
              <a:xfrm>
                <a:off x="3432" y="1174"/>
                <a:ext cx="60" cy="40"/>
              </a:xfrm>
              <a:prstGeom prst="rect">
                <a:avLst/>
              </a:prstGeom>
              <a:solidFill>
                <a:srgbClr val="2AF062"/>
              </a:solidFill>
              <a:ln w="0">
                <a:solidFill>
                  <a:srgbClr val="2AF06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7" name="Rectangle 1173"/>
              <p:cNvSpPr>
                <a:spLocks noChangeArrowheads="1"/>
              </p:cNvSpPr>
              <p:nvPr/>
            </p:nvSpPr>
            <p:spPr bwMode="auto">
              <a:xfrm>
                <a:off x="3432" y="1214"/>
                <a:ext cx="60" cy="38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8" name="Rectangle 1174"/>
              <p:cNvSpPr>
                <a:spLocks noChangeArrowheads="1"/>
              </p:cNvSpPr>
              <p:nvPr/>
            </p:nvSpPr>
            <p:spPr bwMode="auto">
              <a:xfrm>
                <a:off x="3432" y="1252"/>
                <a:ext cx="60" cy="39"/>
              </a:xfrm>
              <a:prstGeom prst="rect">
                <a:avLst/>
              </a:prstGeom>
              <a:solidFill>
                <a:srgbClr val="00D686"/>
              </a:solidFill>
              <a:ln w="0">
                <a:solidFill>
                  <a:srgbClr val="00D68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89" name="Rectangle 1175"/>
              <p:cNvSpPr>
                <a:spLocks noChangeArrowheads="1"/>
              </p:cNvSpPr>
              <p:nvPr/>
            </p:nvSpPr>
            <p:spPr bwMode="auto">
              <a:xfrm>
                <a:off x="3432" y="1291"/>
                <a:ext cx="60" cy="38"/>
              </a:xfrm>
              <a:prstGeom prst="rect">
                <a:avLst/>
              </a:prstGeom>
              <a:solidFill>
                <a:srgbClr val="00BE9F"/>
              </a:solidFill>
              <a:ln w="0">
                <a:solidFill>
                  <a:srgbClr val="00BE9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0" name="Rectangle 1176"/>
              <p:cNvSpPr>
                <a:spLocks noChangeArrowheads="1"/>
              </p:cNvSpPr>
              <p:nvPr/>
            </p:nvSpPr>
            <p:spPr bwMode="auto">
              <a:xfrm>
                <a:off x="3432" y="1329"/>
                <a:ext cx="60" cy="40"/>
              </a:xfrm>
              <a:prstGeom prst="rect">
                <a:avLst/>
              </a:prstGeom>
              <a:solidFill>
                <a:srgbClr val="009DBC"/>
              </a:solidFill>
              <a:ln w="0">
                <a:solidFill>
                  <a:srgbClr val="009DBC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1" name="Rectangle 1177"/>
              <p:cNvSpPr>
                <a:spLocks noChangeArrowheads="1"/>
              </p:cNvSpPr>
              <p:nvPr/>
            </p:nvSpPr>
            <p:spPr bwMode="auto">
              <a:xfrm>
                <a:off x="3432" y="1369"/>
                <a:ext cx="60" cy="37"/>
              </a:xfrm>
              <a:prstGeom prst="rect">
                <a:avLst/>
              </a:prstGeom>
              <a:solidFill>
                <a:srgbClr val="0077D9"/>
              </a:solidFill>
              <a:ln w="0">
                <a:solidFill>
                  <a:srgbClr val="0077D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2" name="Freeform 1178"/>
              <p:cNvSpPr>
                <a:spLocks/>
              </p:cNvSpPr>
              <p:nvPr/>
            </p:nvSpPr>
            <p:spPr bwMode="auto">
              <a:xfrm>
                <a:off x="3432" y="1406"/>
                <a:ext cx="63" cy="40"/>
              </a:xfrm>
              <a:custGeom>
                <a:avLst/>
                <a:gdLst>
                  <a:gd name="T0" fmla="*/ 0 w 63"/>
                  <a:gd name="T1" fmla="*/ 40 h 40"/>
                  <a:gd name="T2" fmla="*/ 63 w 63"/>
                  <a:gd name="T3" fmla="*/ 40 h 40"/>
                  <a:gd name="T4" fmla="*/ 60 w 63"/>
                  <a:gd name="T5" fmla="*/ 0 h 40"/>
                  <a:gd name="T6" fmla="*/ 0 w 63"/>
                  <a:gd name="T7" fmla="*/ 0 h 40"/>
                  <a:gd name="T8" fmla="*/ 0 w 63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0"/>
                  <a:gd name="T17" fmla="*/ 63 w 6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0">
                    <a:moveTo>
                      <a:pt x="0" y="40"/>
                    </a:moveTo>
                    <a:lnTo>
                      <a:pt x="63" y="40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52F3"/>
              </a:solidFill>
              <a:ln w="0">
                <a:solidFill>
                  <a:srgbClr val="0052F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3" name="Rectangle 1179"/>
              <p:cNvSpPr>
                <a:spLocks noChangeArrowheads="1"/>
              </p:cNvSpPr>
              <p:nvPr/>
            </p:nvSpPr>
            <p:spPr bwMode="auto">
              <a:xfrm>
                <a:off x="3432" y="1446"/>
                <a:ext cx="63" cy="37"/>
              </a:xfrm>
              <a:prstGeom prst="rect">
                <a:avLst/>
              </a:prstGeom>
              <a:solidFill>
                <a:srgbClr val="0037FF"/>
              </a:solidFill>
              <a:ln w="0">
                <a:solidFill>
                  <a:srgbClr val="0037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4" name="Rectangle 1180"/>
              <p:cNvSpPr>
                <a:spLocks noChangeArrowheads="1"/>
              </p:cNvSpPr>
              <p:nvPr/>
            </p:nvSpPr>
            <p:spPr bwMode="auto">
              <a:xfrm>
                <a:off x="3432" y="1483"/>
                <a:ext cx="63" cy="40"/>
              </a:xfrm>
              <a:prstGeom prst="rect">
                <a:avLst/>
              </a:prstGeom>
              <a:solidFill>
                <a:srgbClr val="002DFF"/>
              </a:solidFill>
              <a:ln w="0">
                <a:solidFill>
                  <a:srgbClr val="002D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5" name="Rectangle 1181"/>
              <p:cNvSpPr>
                <a:spLocks noChangeArrowheads="1"/>
              </p:cNvSpPr>
              <p:nvPr/>
            </p:nvSpPr>
            <p:spPr bwMode="auto">
              <a:xfrm>
                <a:off x="3432" y="1523"/>
                <a:ext cx="63" cy="40"/>
              </a:xfrm>
              <a:prstGeom prst="rect">
                <a:avLst/>
              </a:prstGeom>
              <a:solidFill>
                <a:srgbClr val="003CFF"/>
              </a:solidFill>
              <a:ln w="0">
                <a:solidFill>
                  <a:srgbClr val="003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6" name="Rectangle 1182"/>
              <p:cNvSpPr>
                <a:spLocks noChangeArrowheads="1"/>
              </p:cNvSpPr>
              <p:nvPr/>
            </p:nvSpPr>
            <p:spPr bwMode="auto">
              <a:xfrm>
                <a:off x="3432" y="1563"/>
                <a:ext cx="63" cy="37"/>
              </a:xfrm>
              <a:prstGeom prst="rect">
                <a:avLst/>
              </a:prstGeom>
              <a:solidFill>
                <a:srgbClr val="0064E6"/>
              </a:solidFill>
              <a:ln w="0">
                <a:solidFill>
                  <a:srgbClr val="0064E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7" name="Rectangle 1183"/>
              <p:cNvSpPr>
                <a:spLocks noChangeArrowheads="1"/>
              </p:cNvSpPr>
              <p:nvPr/>
            </p:nvSpPr>
            <p:spPr bwMode="auto">
              <a:xfrm>
                <a:off x="3432" y="1600"/>
                <a:ext cx="63" cy="40"/>
              </a:xfrm>
              <a:prstGeom prst="rect">
                <a:avLst/>
              </a:prstGeom>
              <a:solidFill>
                <a:srgbClr val="009CBD"/>
              </a:solidFill>
              <a:ln w="0">
                <a:solidFill>
                  <a:srgbClr val="009CB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8" name="Rectangle 1184"/>
              <p:cNvSpPr>
                <a:spLocks noChangeArrowheads="1"/>
              </p:cNvSpPr>
              <p:nvPr/>
            </p:nvSpPr>
            <p:spPr bwMode="auto">
              <a:xfrm>
                <a:off x="3432" y="1640"/>
                <a:ext cx="63" cy="37"/>
              </a:xfrm>
              <a:prstGeom prst="rect">
                <a:avLst/>
              </a:prstGeom>
              <a:solidFill>
                <a:srgbClr val="00CD90"/>
              </a:solidFill>
              <a:ln w="0">
                <a:solidFill>
                  <a:srgbClr val="00CD9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699" name="Rectangle 1185"/>
              <p:cNvSpPr>
                <a:spLocks noChangeArrowheads="1"/>
              </p:cNvSpPr>
              <p:nvPr/>
            </p:nvSpPr>
            <p:spPr bwMode="auto">
              <a:xfrm>
                <a:off x="3432" y="1677"/>
                <a:ext cx="63" cy="40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0" name="Rectangle 1186"/>
              <p:cNvSpPr>
                <a:spLocks noChangeArrowheads="1"/>
              </p:cNvSpPr>
              <p:nvPr/>
            </p:nvSpPr>
            <p:spPr bwMode="auto">
              <a:xfrm>
                <a:off x="3432" y="1717"/>
                <a:ext cx="63" cy="37"/>
              </a:xfrm>
              <a:prstGeom prst="rect">
                <a:avLst/>
              </a:prstGeom>
              <a:solidFill>
                <a:srgbClr val="11E572"/>
              </a:solidFill>
              <a:ln w="0">
                <a:solidFill>
                  <a:srgbClr val="11E5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1" name="Rectangle 1187"/>
              <p:cNvSpPr>
                <a:spLocks noChangeArrowheads="1"/>
              </p:cNvSpPr>
              <p:nvPr/>
            </p:nvSpPr>
            <p:spPr bwMode="auto">
              <a:xfrm>
                <a:off x="3432" y="1754"/>
                <a:ext cx="63" cy="40"/>
              </a:xfrm>
              <a:prstGeom prst="rect">
                <a:avLst/>
              </a:prstGeom>
              <a:solidFill>
                <a:srgbClr val="00D08D"/>
              </a:solidFill>
              <a:ln w="0">
                <a:solidFill>
                  <a:srgbClr val="00D08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2" name="Rectangle 1188"/>
              <p:cNvSpPr>
                <a:spLocks noChangeArrowheads="1"/>
              </p:cNvSpPr>
              <p:nvPr/>
            </p:nvSpPr>
            <p:spPr bwMode="auto">
              <a:xfrm>
                <a:off x="3432" y="1794"/>
                <a:ext cx="63" cy="37"/>
              </a:xfrm>
              <a:prstGeom prst="rect">
                <a:avLst/>
              </a:prstGeom>
              <a:solidFill>
                <a:srgbClr val="00B9A4"/>
              </a:solidFill>
              <a:ln w="0">
                <a:solidFill>
                  <a:srgbClr val="00B9A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3" name="Rectangle 1189"/>
              <p:cNvSpPr>
                <a:spLocks noChangeArrowheads="1"/>
              </p:cNvSpPr>
              <p:nvPr/>
            </p:nvSpPr>
            <p:spPr bwMode="auto">
              <a:xfrm>
                <a:off x="3432" y="1831"/>
                <a:ext cx="63" cy="40"/>
              </a:xfrm>
              <a:prstGeom prst="rect">
                <a:avLst/>
              </a:prstGeom>
              <a:solidFill>
                <a:srgbClr val="00C09D"/>
              </a:solidFill>
              <a:ln w="0">
                <a:solidFill>
                  <a:srgbClr val="00C09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4" name="Rectangle 1190"/>
              <p:cNvSpPr>
                <a:spLocks noChangeArrowheads="1"/>
              </p:cNvSpPr>
              <p:nvPr/>
            </p:nvSpPr>
            <p:spPr bwMode="auto">
              <a:xfrm>
                <a:off x="3432" y="1871"/>
                <a:ext cx="63" cy="40"/>
              </a:xfrm>
              <a:prstGeom prst="rect">
                <a:avLst/>
              </a:prstGeom>
              <a:solidFill>
                <a:srgbClr val="00D982"/>
              </a:solidFill>
              <a:ln w="0">
                <a:solidFill>
                  <a:srgbClr val="00D98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5" name="Rectangle 1191"/>
              <p:cNvSpPr>
                <a:spLocks noChangeArrowheads="1"/>
              </p:cNvSpPr>
              <p:nvPr/>
            </p:nvSpPr>
            <p:spPr bwMode="auto">
              <a:xfrm>
                <a:off x="3432" y="1911"/>
                <a:ext cx="63" cy="37"/>
              </a:xfrm>
              <a:prstGeom prst="rect">
                <a:avLst/>
              </a:prstGeom>
              <a:solidFill>
                <a:srgbClr val="14E771"/>
              </a:solidFill>
              <a:ln w="0">
                <a:solidFill>
                  <a:srgbClr val="14E77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6" name="Rectangle 1192"/>
              <p:cNvSpPr>
                <a:spLocks noChangeArrowheads="1"/>
              </p:cNvSpPr>
              <p:nvPr/>
            </p:nvSpPr>
            <p:spPr bwMode="auto">
              <a:xfrm>
                <a:off x="3432" y="1948"/>
                <a:ext cx="63" cy="40"/>
              </a:xfrm>
              <a:prstGeom prst="rect">
                <a:avLst/>
              </a:prstGeom>
              <a:solidFill>
                <a:srgbClr val="22EC67"/>
              </a:solidFill>
              <a:ln w="0">
                <a:solidFill>
                  <a:srgbClr val="22EC6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7" name="Rectangle 1193"/>
              <p:cNvSpPr>
                <a:spLocks noChangeArrowheads="1"/>
              </p:cNvSpPr>
              <p:nvPr/>
            </p:nvSpPr>
            <p:spPr bwMode="auto">
              <a:xfrm>
                <a:off x="3432" y="1988"/>
                <a:ext cx="63" cy="37"/>
              </a:xfrm>
              <a:prstGeom prst="rect">
                <a:avLst/>
              </a:prstGeom>
              <a:solidFill>
                <a:srgbClr val="58FC43"/>
              </a:solidFill>
              <a:ln w="0">
                <a:solidFill>
                  <a:srgbClr val="58FC4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8" name="Rectangle 1194"/>
              <p:cNvSpPr>
                <a:spLocks noChangeArrowheads="1"/>
              </p:cNvSpPr>
              <p:nvPr/>
            </p:nvSpPr>
            <p:spPr bwMode="auto">
              <a:xfrm>
                <a:off x="3432" y="2025"/>
                <a:ext cx="63" cy="40"/>
              </a:xfrm>
              <a:prstGeom prst="rect">
                <a:avLst/>
              </a:prstGeom>
              <a:solidFill>
                <a:srgbClr val="B2F907"/>
              </a:solidFill>
              <a:ln w="0">
                <a:solidFill>
                  <a:srgbClr val="B2F90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09" name="Rectangle 1195"/>
              <p:cNvSpPr>
                <a:spLocks noChangeArrowheads="1"/>
              </p:cNvSpPr>
              <p:nvPr/>
            </p:nvSpPr>
            <p:spPr bwMode="auto">
              <a:xfrm>
                <a:off x="3492" y="1097"/>
                <a:ext cx="63" cy="38"/>
              </a:xfrm>
              <a:prstGeom prst="rect">
                <a:avLst/>
              </a:prstGeom>
              <a:solidFill>
                <a:srgbClr val="74FF31"/>
              </a:solidFill>
              <a:ln w="0">
                <a:solidFill>
                  <a:srgbClr val="74FF3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0" name="Rectangle 1196"/>
              <p:cNvSpPr>
                <a:spLocks noChangeArrowheads="1"/>
              </p:cNvSpPr>
              <p:nvPr/>
            </p:nvSpPr>
            <p:spPr bwMode="auto">
              <a:xfrm>
                <a:off x="3492" y="1135"/>
                <a:ext cx="63" cy="39"/>
              </a:xfrm>
              <a:prstGeom prst="rect">
                <a:avLst/>
              </a:prstGeom>
              <a:solidFill>
                <a:srgbClr val="69FE38"/>
              </a:solidFill>
              <a:ln w="0">
                <a:solidFill>
                  <a:srgbClr val="69FE3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1" name="Rectangle 1197"/>
              <p:cNvSpPr>
                <a:spLocks noChangeArrowheads="1"/>
              </p:cNvSpPr>
              <p:nvPr/>
            </p:nvSpPr>
            <p:spPr bwMode="auto">
              <a:xfrm>
                <a:off x="3492" y="1174"/>
                <a:ext cx="63" cy="40"/>
              </a:xfrm>
              <a:prstGeom prst="rect">
                <a:avLst/>
              </a:prstGeom>
              <a:solidFill>
                <a:srgbClr val="59FC42"/>
              </a:solidFill>
              <a:ln w="0">
                <a:solidFill>
                  <a:srgbClr val="59FC4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2" name="Rectangle 1198"/>
              <p:cNvSpPr>
                <a:spLocks noChangeArrowheads="1"/>
              </p:cNvSpPr>
              <p:nvPr/>
            </p:nvSpPr>
            <p:spPr bwMode="auto">
              <a:xfrm>
                <a:off x="3492" y="1214"/>
                <a:ext cx="63" cy="38"/>
              </a:xfrm>
              <a:prstGeom prst="rect">
                <a:avLst/>
              </a:prstGeom>
              <a:solidFill>
                <a:srgbClr val="45F850"/>
              </a:solidFill>
              <a:ln w="0">
                <a:solidFill>
                  <a:srgbClr val="45F85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3" name="Rectangle 1199"/>
              <p:cNvSpPr>
                <a:spLocks noChangeArrowheads="1"/>
              </p:cNvSpPr>
              <p:nvPr/>
            </p:nvSpPr>
            <p:spPr bwMode="auto">
              <a:xfrm>
                <a:off x="3492" y="1252"/>
                <a:ext cx="63" cy="39"/>
              </a:xfrm>
              <a:prstGeom prst="rect">
                <a:avLst/>
              </a:prstGeom>
              <a:solidFill>
                <a:srgbClr val="2CF061"/>
              </a:solidFill>
              <a:ln w="0">
                <a:solidFill>
                  <a:srgbClr val="2C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4" name="Rectangle 1200"/>
              <p:cNvSpPr>
                <a:spLocks noChangeArrowheads="1"/>
              </p:cNvSpPr>
              <p:nvPr/>
            </p:nvSpPr>
            <p:spPr bwMode="auto">
              <a:xfrm>
                <a:off x="3492" y="1291"/>
                <a:ext cx="63" cy="38"/>
              </a:xfrm>
              <a:prstGeom prst="rect">
                <a:avLst/>
              </a:prstGeom>
              <a:solidFill>
                <a:srgbClr val="0EE474"/>
              </a:solidFill>
              <a:ln w="0">
                <a:solidFill>
                  <a:srgbClr val="0EE47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5" name="Rectangle 1201"/>
              <p:cNvSpPr>
                <a:spLocks noChangeArrowheads="1"/>
              </p:cNvSpPr>
              <p:nvPr/>
            </p:nvSpPr>
            <p:spPr bwMode="auto">
              <a:xfrm>
                <a:off x="3492" y="1329"/>
                <a:ext cx="63" cy="40"/>
              </a:xfrm>
              <a:prstGeom prst="rect">
                <a:avLst/>
              </a:prstGeom>
              <a:solidFill>
                <a:srgbClr val="00D28A"/>
              </a:solidFill>
              <a:ln w="0">
                <a:solidFill>
                  <a:srgbClr val="00D28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6" name="Rectangle 1202"/>
              <p:cNvSpPr>
                <a:spLocks noChangeArrowheads="1"/>
              </p:cNvSpPr>
              <p:nvPr/>
            </p:nvSpPr>
            <p:spPr bwMode="auto">
              <a:xfrm>
                <a:off x="3492" y="1369"/>
                <a:ext cx="63" cy="37"/>
              </a:xfrm>
              <a:prstGeom prst="rect">
                <a:avLst/>
              </a:prstGeom>
              <a:solidFill>
                <a:srgbClr val="00BCA1"/>
              </a:solidFill>
              <a:ln w="0">
                <a:solidFill>
                  <a:srgbClr val="00BCA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7" name="Freeform 1203"/>
              <p:cNvSpPr>
                <a:spLocks/>
              </p:cNvSpPr>
              <p:nvPr/>
            </p:nvSpPr>
            <p:spPr bwMode="auto">
              <a:xfrm>
                <a:off x="3492" y="1406"/>
                <a:ext cx="63" cy="40"/>
              </a:xfrm>
              <a:custGeom>
                <a:avLst/>
                <a:gdLst>
                  <a:gd name="T0" fmla="*/ 3 w 63"/>
                  <a:gd name="T1" fmla="*/ 40 h 40"/>
                  <a:gd name="T2" fmla="*/ 63 w 63"/>
                  <a:gd name="T3" fmla="*/ 40 h 40"/>
                  <a:gd name="T4" fmla="*/ 63 w 63"/>
                  <a:gd name="T5" fmla="*/ 0 h 40"/>
                  <a:gd name="T6" fmla="*/ 0 w 63"/>
                  <a:gd name="T7" fmla="*/ 0 h 40"/>
                  <a:gd name="T8" fmla="*/ 3 w 63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40"/>
                  <a:gd name="T17" fmla="*/ 63 w 63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40">
                    <a:moveTo>
                      <a:pt x="3" y="40"/>
                    </a:moveTo>
                    <a:lnTo>
                      <a:pt x="63" y="40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00A6B5"/>
              </a:solidFill>
              <a:ln w="0">
                <a:solidFill>
                  <a:srgbClr val="00A6B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8" name="Rectangle 1204"/>
              <p:cNvSpPr>
                <a:spLocks noChangeArrowheads="1"/>
              </p:cNvSpPr>
              <p:nvPr/>
            </p:nvSpPr>
            <p:spPr bwMode="auto">
              <a:xfrm>
                <a:off x="3495" y="1446"/>
                <a:ext cx="60" cy="37"/>
              </a:xfrm>
              <a:prstGeom prst="rect">
                <a:avLst/>
              </a:prstGeom>
              <a:solidFill>
                <a:srgbClr val="0096C2"/>
              </a:solidFill>
              <a:ln w="0">
                <a:solidFill>
                  <a:srgbClr val="0096C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19" name="Rectangle 1205"/>
              <p:cNvSpPr>
                <a:spLocks noChangeArrowheads="1"/>
              </p:cNvSpPr>
              <p:nvPr/>
            </p:nvSpPr>
            <p:spPr bwMode="auto">
              <a:xfrm>
                <a:off x="3495" y="1483"/>
                <a:ext cx="60" cy="40"/>
              </a:xfrm>
              <a:prstGeom prst="rect">
                <a:avLst/>
              </a:prstGeom>
              <a:solidFill>
                <a:srgbClr val="0090C6"/>
              </a:solidFill>
              <a:ln w="0">
                <a:solidFill>
                  <a:srgbClr val="0090C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0" name="Rectangle 1206"/>
              <p:cNvSpPr>
                <a:spLocks noChangeArrowheads="1"/>
              </p:cNvSpPr>
              <p:nvPr/>
            </p:nvSpPr>
            <p:spPr bwMode="auto">
              <a:xfrm>
                <a:off x="3495" y="1523"/>
                <a:ext cx="60" cy="40"/>
              </a:xfrm>
              <a:prstGeom prst="rect">
                <a:avLst/>
              </a:prstGeom>
              <a:solidFill>
                <a:srgbClr val="0099BF"/>
              </a:solidFill>
              <a:ln w="0">
                <a:solidFill>
                  <a:srgbClr val="0099B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1" name="Rectangle 1207"/>
              <p:cNvSpPr>
                <a:spLocks noChangeArrowheads="1"/>
              </p:cNvSpPr>
              <p:nvPr/>
            </p:nvSpPr>
            <p:spPr bwMode="auto">
              <a:xfrm>
                <a:off x="3495" y="1563"/>
                <a:ext cx="60" cy="37"/>
              </a:xfrm>
              <a:prstGeom prst="rect">
                <a:avLst/>
              </a:prstGeom>
              <a:solidFill>
                <a:srgbClr val="00B2AA"/>
              </a:solidFill>
              <a:ln w="0">
                <a:solidFill>
                  <a:srgbClr val="00B2A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2" name="Rectangle 1208"/>
              <p:cNvSpPr>
                <a:spLocks noChangeArrowheads="1"/>
              </p:cNvSpPr>
              <p:nvPr/>
            </p:nvSpPr>
            <p:spPr bwMode="auto">
              <a:xfrm>
                <a:off x="3495" y="1600"/>
                <a:ext cx="60" cy="40"/>
              </a:xfrm>
              <a:prstGeom prst="rect">
                <a:avLst/>
              </a:prstGeom>
              <a:solidFill>
                <a:srgbClr val="00D489"/>
              </a:solidFill>
              <a:ln w="0">
                <a:solidFill>
                  <a:srgbClr val="00D48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3" name="Rectangle 1209"/>
              <p:cNvSpPr>
                <a:spLocks noChangeArrowheads="1"/>
              </p:cNvSpPr>
              <p:nvPr/>
            </p:nvSpPr>
            <p:spPr bwMode="auto">
              <a:xfrm>
                <a:off x="3495" y="1640"/>
                <a:ext cx="60" cy="37"/>
              </a:xfrm>
              <a:prstGeom prst="rect">
                <a:avLst/>
              </a:prstGeom>
              <a:solidFill>
                <a:srgbClr val="2DF060"/>
              </a:solidFill>
              <a:ln w="0">
                <a:solidFill>
                  <a:srgbClr val="2DF0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4" name="Rectangle 1210"/>
              <p:cNvSpPr>
                <a:spLocks noChangeArrowheads="1"/>
              </p:cNvSpPr>
              <p:nvPr/>
            </p:nvSpPr>
            <p:spPr bwMode="auto">
              <a:xfrm>
                <a:off x="3495" y="1677"/>
                <a:ext cx="60" cy="40"/>
              </a:xfrm>
              <a:prstGeom prst="rect">
                <a:avLst/>
              </a:prstGeom>
              <a:solidFill>
                <a:srgbClr val="64FD3B"/>
              </a:solidFill>
              <a:ln w="0">
                <a:solidFill>
                  <a:srgbClr val="64FD3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5" name="Rectangle 1211"/>
              <p:cNvSpPr>
                <a:spLocks noChangeArrowheads="1"/>
              </p:cNvSpPr>
              <p:nvPr/>
            </p:nvSpPr>
            <p:spPr bwMode="auto">
              <a:xfrm>
                <a:off x="3495" y="1717"/>
                <a:ext cx="60" cy="37"/>
              </a:xfrm>
              <a:prstGeom prst="rect">
                <a:avLst/>
              </a:prstGeom>
              <a:solidFill>
                <a:srgbClr val="7DFF2A"/>
              </a:solidFill>
              <a:ln w="0">
                <a:solidFill>
                  <a:srgbClr val="7DFF2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6" name="Rectangle 1212"/>
              <p:cNvSpPr>
                <a:spLocks noChangeArrowheads="1"/>
              </p:cNvSpPr>
              <p:nvPr/>
            </p:nvSpPr>
            <p:spPr bwMode="auto">
              <a:xfrm>
                <a:off x="3495" y="1754"/>
                <a:ext cx="60" cy="40"/>
              </a:xfrm>
              <a:prstGeom prst="rect">
                <a:avLst/>
              </a:prstGeom>
              <a:solidFill>
                <a:srgbClr val="6EFE34"/>
              </a:solidFill>
              <a:ln w="0">
                <a:solidFill>
                  <a:srgbClr val="6EFE3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727" name="Rectangle 1213"/>
              <p:cNvSpPr>
                <a:spLocks noChangeArrowheads="1"/>
              </p:cNvSpPr>
              <p:nvPr/>
            </p:nvSpPr>
            <p:spPr bwMode="auto">
              <a:xfrm>
                <a:off x="3495" y="1794"/>
                <a:ext cx="60" cy="37"/>
              </a:xfrm>
              <a:prstGeom prst="rect">
                <a:avLst/>
              </a:prstGeom>
              <a:solidFill>
                <a:srgbClr val="4CF94B"/>
              </a:solidFill>
              <a:ln w="0">
                <a:solidFill>
                  <a:srgbClr val="4C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10" name="Group 1415"/>
            <p:cNvGrpSpPr>
              <a:grpSpLocks/>
            </p:cNvGrpSpPr>
            <p:nvPr/>
          </p:nvGrpSpPr>
          <p:grpSpPr bwMode="auto">
            <a:xfrm>
              <a:off x="3495" y="1097"/>
              <a:ext cx="542" cy="968"/>
              <a:chOff x="3495" y="1097"/>
              <a:chExt cx="542" cy="968"/>
            </a:xfrm>
          </p:grpSpPr>
          <p:sp>
            <p:nvSpPr>
              <p:cNvPr id="38328" name="Rectangle 1215"/>
              <p:cNvSpPr>
                <a:spLocks noChangeArrowheads="1"/>
              </p:cNvSpPr>
              <p:nvPr/>
            </p:nvSpPr>
            <p:spPr bwMode="auto">
              <a:xfrm>
                <a:off x="3495" y="1831"/>
                <a:ext cx="60" cy="40"/>
              </a:xfrm>
              <a:prstGeom prst="rect">
                <a:avLst/>
              </a:prstGeom>
              <a:solidFill>
                <a:srgbClr val="3EF655"/>
              </a:solidFill>
              <a:ln w="0">
                <a:solidFill>
                  <a:srgbClr val="3EF65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9" name="Rectangle 1216"/>
              <p:cNvSpPr>
                <a:spLocks noChangeArrowheads="1"/>
              </p:cNvSpPr>
              <p:nvPr/>
            </p:nvSpPr>
            <p:spPr bwMode="auto">
              <a:xfrm>
                <a:off x="3495" y="1871"/>
                <a:ext cx="60" cy="40"/>
              </a:xfrm>
              <a:prstGeom prst="rect">
                <a:avLst/>
              </a:prstGeom>
              <a:solidFill>
                <a:srgbClr val="4BF94B"/>
              </a:solidFill>
              <a:ln w="0">
                <a:solidFill>
                  <a:srgbClr val="4BF94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0" name="Rectangle 1217"/>
              <p:cNvSpPr>
                <a:spLocks noChangeArrowheads="1"/>
              </p:cNvSpPr>
              <p:nvPr/>
            </p:nvSpPr>
            <p:spPr bwMode="auto">
              <a:xfrm>
                <a:off x="3495" y="1911"/>
                <a:ext cx="60" cy="37"/>
              </a:xfrm>
              <a:prstGeom prst="rect">
                <a:avLst/>
              </a:prstGeom>
              <a:solidFill>
                <a:srgbClr val="57FC44"/>
              </a:solidFill>
              <a:ln w="0">
                <a:solidFill>
                  <a:srgbClr val="57FC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1" name="Rectangle 1218"/>
              <p:cNvSpPr>
                <a:spLocks noChangeArrowheads="1"/>
              </p:cNvSpPr>
              <p:nvPr/>
            </p:nvSpPr>
            <p:spPr bwMode="auto">
              <a:xfrm>
                <a:off x="3495" y="1948"/>
                <a:ext cx="60" cy="40"/>
              </a:xfrm>
              <a:prstGeom prst="rect">
                <a:avLst/>
              </a:prstGeom>
              <a:solidFill>
                <a:srgbClr val="4FFA49"/>
              </a:solidFill>
              <a:ln w="0">
                <a:solidFill>
                  <a:srgbClr val="4FFA4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2" name="Rectangle 1219"/>
              <p:cNvSpPr>
                <a:spLocks noChangeArrowheads="1"/>
              </p:cNvSpPr>
              <p:nvPr/>
            </p:nvSpPr>
            <p:spPr bwMode="auto">
              <a:xfrm>
                <a:off x="3495" y="1988"/>
                <a:ext cx="60" cy="37"/>
              </a:xfrm>
              <a:prstGeom prst="rect">
                <a:avLst/>
              </a:prstGeom>
              <a:solidFill>
                <a:srgbClr val="60FD3E"/>
              </a:solidFill>
              <a:ln w="0">
                <a:solidFill>
                  <a:srgbClr val="60FD3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3" name="Rectangle 1220"/>
              <p:cNvSpPr>
                <a:spLocks noChangeArrowheads="1"/>
              </p:cNvSpPr>
              <p:nvPr/>
            </p:nvSpPr>
            <p:spPr bwMode="auto">
              <a:xfrm>
                <a:off x="3495" y="2025"/>
                <a:ext cx="60" cy="40"/>
              </a:xfrm>
              <a:prstGeom prst="rect">
                <a:avLst/>
              </a:prstGeom>
              <a:solidFill>
                <a:srgbClr val="ABFB0B"/>
              </a:solidFill>
              <a:ln w="0">
                <a:solidFill>
                  <a:srgbClr val="AB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4" name="Rectangle 1221"/>
              <p:cNvSpPr>
                <a:spLocks noChangeArrowheads="1"/>
              </p:cNvSpPr>
              <p:nvPr/>
            </p:nvSpPr>
            <p:spPr bwMode="auto">
              <a:xfrm>
                <a:off x="3555" y="1097"/>
                <a:ext cx="60" cy="38"/>
              </a:xfrm>
              <a:prstGeom prst="rect">
                <a:avLst/>
              </a:prstGeom>
              <a:solidFill>
                <a:srgbClr val="9CFD16"/>
              </a:solidFill>
              <a:ln w="0">
                <a:solidFill>
                  <a:srgbClr val="9CFD1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5" name="Rectangle 1222"/>
              <p:cNvSpPr>
                <a:spLocks noChangeArrowheads="1"/>
              </p:cNvSpPr>
              <p:nvPr/>
            </p:nvSpPr>
            <p:spPr bwMode="auto">
              <a:xfrm>
                <a:off x="3555" y="1135"/>
                <a:ext cx="60" cy="39"/>
              </a:xfrm>
              <a:prstGeom prst="rect">
                <a:avLst/>
              </a:prstGeom>
              <a:solidFill>
                <a:srgbClr val="96FE1A"/>
              </a:solidFill>
              <a:ln w="0">
                <a:solidFill>
                  <a:srgbClr val="96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6" name="Rectangle 1223"/>
              <p:cNvSpPr>
                <a:spLocks noChangeArrowheads="1"/>
              </p:cNvSpPr>
              <p:nvPr/>
            </p:nvSpPr>
            <p:spPr bwMode="auto">
              <a:xfrm>
                <a:off x="3555" y="1174"/>
                <a:ext cx="60" cy="40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7" name="Rectangle 1224"/>
              <p:cNvSpPr>
                <a:spLocks noChangeArrowheads="1"/>
              </p:cNvSpPr>
              <p:nvPr/>
            </p:nvSpPr>
            <p:spPr bwMode="auto">
              <a:xfrm>
                <a:off x="3555" y="1214"/>
                <a:ext cx="60" cy="38"/>
              </a:xfrm>
              <a:prstGeom prst="rect">
                <a:avLst/>
              </a:prstGeom>
              <a:solidFill>
                <a:srgbClr val="7CFF2B"/>
              </a:solidFill>
              <a:ln w="0">
                <a:solidFill>
                  <a:srgbClr val="7C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8" name="Rectangle 1225"/>
              <p:cNvSpPr>
                <a:spLocks noChangeArrowheads="1"/>
              </p:cNvSpPr>
              <p:nvPr/>
            </p:nvSpPr>
            <p:spPr bwMode="auto">
              <a:xfrm>
                <a:off x="3555" y="1252"/>
                <a:ext cx="60" cy="39"/>
              </a:xfrm>
              <a:prstGeom prst="rect">
                <a:avLst/>
              </a:prstGeom>
              <a:solidFill>
                <a:srgbClr val="6AFE37"/>
              </a:solidFill>
              <a:ln w="0">
                <a:solidFill>
                  <a:srgbClr val="6AFE37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39" name="Rectangle 1226"/>
              <p:cNvSpPr>
                <a:spLocks noChangeArrowheads="1"/>
              </p:cNvSpPr>
              <p:nvPr/>
            </p:nvSpPr>
            <p:spPr bwMode="auto">
              <a:xfrm>
                <a:off x="3555" y="1291"/>
                <a:ext cx="60" cy="38"/>
              </a:xfrm>
              <a:prstGeom prst="rect">
                <a:avLst/>
              </a:prstGeom>
              <a:solidFill>
                <a:srgbClr val="56FB44"/>
              </a:solidFill>
              <a:ln w="0">
                <a:solidFill>
                  <a:srgbClr val="56FB44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0" name="Rectangle 1227"/>
              <p:cNvSpPr>
                <a:spLocks noChangeArrowheads="1"/>
              </p:cNvSpPr>
              <p:nvPr/>
            </p:nvSpPr>
            <p:spPr bwMode="auto">
              <a:xfrm>
                <a:off x="3555" y="1329"/>
                <a:ext cx="60" cy="40"/>
              </a:xfrm>
              <a:prstGeom prst="rect">
                <a:avLst/>
              </a:prstGeom>
              <a:solidFill>
                <a:srgbClr val="42F752"/>
              </a:solidFill>
              <a:ln w="0">
                <a:solidFill>
                  <a:srgbClr val="42F75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1" name="Rectangle 1228"/>
              <p:cNvSpPr>
                <a:spLocks noChangeArrowheads="1"/>
              </p:cNvSpPr>
              <p:nvPr/>
            </p:nvSpPr>
            <p:spPr bwMode="auto">
              <a:xfrm>
                <a:off x="3555" y="1369"/>
                <a:ext cx="60" cy="37"/>
              </a:xfrm>
              <a:prstGeom prst="rect">
                <a:avLst/>
              </a:prstGeom>
              <a:solidFill>
                <a:srgbClr val="2DF160"/>
              </a:solidFill>
              <a:ln w="0">
                <a:solidFill>
                  <a:srgbClr val="2DF16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2" name="Rectangle 1229"/>
              <p:cNvSpPr>
                <a:spLocks noChangeArrowheads="1"/>
              </p:cNvSpPr>
              <p:nvPr/>
            </p:nvSpPr>
            <p:spPr bwMode="auto">
              <a:xfrm>
                <a:off x="3555" y="1406"/>
                <a:ext cx="60" cy="40"/>
              </a:xfrm>
              <a:prstGeom prst="rect">
                <a:avLst/>
              </a:prstGeom>
              <a:solidFill>
                <a:srgbClr val="1CEA6B"/>
              </a:solidFill>
              <a:ln w="0">
                <a:solidFill>
                  <a:srgbClr val="1CEA6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3" name="Rectangle 1230"/>
              <p:cNvSpPr>
                <a:spLocks noChangeArrowheads="1"/>
              </p:cNvSpPr>
              <p:nvPr/>
            </p:nvSpPr>
            <p:spPr bwMode="auto">
              <a:xfrm>
                <a:off x="3555" y="1446"/>
                <a:ext cx="60" cy="37"/>
              </a:xfrm>
              <a:prstGeom prst="rect">
                <a:avLst/>
              </a:prstGeom>
              <a:solidFill>
                <a:srgbClr val="12E672"/>
              </a:solidFill>
              <a:ln w="0">
                <a:solidFill>
                  <a:srgbClr val="12E67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4" name="Rectangle 1231"/>
              <p:cNvSpPr>
                <a:spLocks noChangeArrowheads="1"/>
              </p:cNvSpPr>
              <p:nvPr/>
            </p:nvSpPr>
            <p:spPr bwMode="auto">
              <a:xfrm>
                <a:off x="3555" y="1483"/>
                <a:ext cx="60" cy="40"/>
              </a:xfrm>
              <a:prstGeom prst="rect">
                <a:avLst/>
              </a:prstGeom>
              <a:solidFill>
                <a:srgbClr val="10E573"/>
              </a:solidFill>
              <a:ln w="0">
                <a:solidFill>
                  <a:srgbClr val="10E57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5" name="Rectangle 1232"/>
              <p:cNvSpPr>
                <a:spLocks noChangeArrowheads="1"/>
              </p:cNvSpPr>
              <p:nvPr/>
            </p:nvSpPr>
            <p:spPr bwMode="auto">
              <a:xfrm>
                <a:off x="3555" y="1523"/>
                <a:ext cx="60" cy="40"/>
              </a:xfrm>
              <a:prstGeom prst="rect">
                <a:avLst/>
              </a:prstGeom>
              <a:solidFill>
                <a:srgbClr val="18E86E"/>
              </a:solidFill>
              <a:ln w="0">
                <a:solidFill>
                  <a:srgbClr val="18E86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6" name="Rectangle 1233"/>
              <p:cNvSpPr>
                <a:spLocks noChangeArrowheads="1"/>
              </p:cNvSpPr>
              <p:nvPr/>
            </p:nvSpPr>
            <p:spPr bwMode="auto">
              <a:xfrm>
                <a:off x="3555" y="1563"/>
                <a:ext cx="60" cy="37"/>
              </a:xfrm>
              <a:prstGeom prst="rect">
                <a:avLst/>
              </a:prstGeom>
              <a:solidFill>
                <a:srgbClr val="2BF061"/>
              </a:solidFill>
              <a:ln w="0">
                <a:solidFill>
                  <a:srgbClr val="2BF06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7" name="Rectangle 1234"/>
              <p:cNvSpPr>
                <a:spLocks noChangeArrowheads="1"/>
              </p:cNvSpPr>
              <p:nvPr/>
            </p:nvSpPr>
            <p:spPr bwMode="auto">
              <a:xfrm>
                <a:off x="3555" y="1600"/>
                <a:ext cx="60" cy="40"/>
              </a:xfrm>
              <a:prstGeom prst="rect">
                <a:avLst/>
              </a:prstGeom>
              <a:solidFill>
                <a:srgbClr val="49F94D"/>
              </a:solidFill>
              <a:ln w="0">
                <a:solidFill>
                  <a:srgbClr val="49F94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8" name="Rectangle 1235"/>
              <p:cNvSpPr>
                <a:spLocks noChangeArrowheads="1"/>
              </p:cNvSpPr>
              <p:nvPr/>
            </p:nvSpPr>
            <p:spPr bwMode="auto">
              <a:xfrm>
                <a:off x="3555" y="1640"/>
                <a:ext cx="60" cy="37"/>
              </a:xfrm>
              <a:prstGeom prst="rect">
                <a:avLst/>
              </a:prstGeom>
              <a:solidFill>
                <a:srgbClr val="72FF32"/>
              </a:solidFill>
              <a:ln w="0">
                <a:solidFill>
                  <a:srgbClr val="72FF32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49" name="Rectangle 1236"/>
              <p:cNvSpPr>
                <a:spLocks noChangeArrowheads="1"/>
              </p:cNvSpPr>
              <p:nvPr/>
            </p:nvSpPr>
            <p:spPr bwMode="auto">
              <a:xfrm>
                <a:off x="3555" y="1677"/>
                <a:ext cx="60" cy="40"/>
              </a:xfrm>
              <a:prstGeom prst="rect">
                <a:avLst/>
              </a:prstGeom>
              <a:solidFill>
                <a:srgbClr val="9EFD15"/>
              </a:solidFill>
              <a:ln w="0">
                <a:solidFill>
                  <a:srgbClr val="9EFD1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0" name="Rectangle 1237"/>
              <p:cNvSpPr>
                <a:spLocks noChangeArrowheads="1"/>
              </p:cNvSpPr>
              <p:nvPr/>
            </p:nvSpPr>
            <p:spPr bwMode="auto">
              <a:xfrm>
                <a:off x="3555" y="1717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1" name="Rectangle 1238"/>
              <p:cNvSpPr>
                <a:spLocks noChangeArrowheads="1"/>
              </p:cNvSpPr>
              <p:nvPr/>
            </p:nvSpPr>
            <p:spPr bwMode="auto">
              <a:xfrm>
                <a:off x="3555" y="1754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2" name="Rectangle 1239"/>
              <p:cNvSpPr>
                <a:spLocks noChangeArrowheads="1"/>
              </p:cNvSpPr>
              <p:nvPr/>
            </p:nvSpPr>
            <p:spPr bwMode="auto">
              <a:xfrm>
                <a:off x="3555" y="1794"/>
                <a:ext cx="60" cy="37"/>
              </a:xfrm>
              <a:prstGeom prst="rect">
                <a:avLst/>
              </a:prstGeom>
              <a:solidFill>
                <a:srgbClr val="B4F906"/>
              </a:solidFill>
              <a:ln w="0">
                <a:solidFill>
                  <a:srgbClr val="B4F90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3" name="Rectangle 1240"/>
              <p:cNvSpPr>
                <a:spLocks noChangeArrowheads="1"/>
              </p:cNvSpPr>
              <p:nvPr/>
            </p:nvSpPr>
            <p:spPr bwMode="auto">
              <a:xfrm>
                <a:off x="3555" y="1831"/>
                <a:ext cx="60" cy="40"/>
              </a:xfrm>
              <a:prstGeom prst="rect">
                <a:avLst/>
              </a:prstGeom>
              <a:solidFill>
                <a:srgbClr val="A8FC0E"/>
              </a:solidFill>
              <a:ln w="0">
                <a:solidFill>
                  <a:srgbClr val="A8FC0E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4" name="Rectangle 1241"/>
              <p:cNvSpPr>
                <a:spLocks noChangeArrowheads="1"/>
              </p:cNvSpPr>
              <p:nvPr/>
            </p:nvSpPr>
            <p:spPr bwMode="auto">
              <a:xfrm>
                <a:off x="3555" y="1871"/>
                <a:ext cx="60" cy="40"/>
              </a:xfrm>
              <a:prstGeom prst="rect">
                <a:avLst/>
              </a:prstGeom>
              <a:solidFill>
                <a:srgbClr val="B1FA08"/>
              </a:solidFill>
              <a:ln w="0">
                <a:solidFill>
                  <a:srgbClr val="B1FA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5" name="Rectangle 1242"/>
              <p:cNvSpPr>
                <a:spLocks noChangeArrowheads="1"/>
              </p:cNvSpPr>
              <p:nvPr/>
            </p:nvSpPr>
            <p:spPr bwMode="auto">
              <a:xfrm>
                <a:off x="3555" y="1911"/>
                <a:ext cx="60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6" name="Rectangle 1243"/>
              <p:cNvSpPr>
                <a:spLocks noChangeArrowheads="1"/>
              </p:cNvSpPr>
              <p:nvPr/>
            </p:nvSpPr>
            <p:spPr bwMode="auto">
              <a:xfrm>
                <a:off x="3555" y="1948"/>
                <a:ext cx="60" cy="40"/>
              </a:xfrm>
              <a:prstGeom prst="rect">
                <a:avLst/>
              </a:prstGeom>
              <a:solidFill>
                <a:srgbClr val="B9F803"/>
              </a:solidFill>
              <a:ln w="0">
                <a:solidFill>
                  <a:srgbClr val="B9F80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7" name="Rectangle 1244"/>
              <p:cNvSpPr>
                <a:spLocks noChangeArrowheads="1"/>
              </p:cNvSpPr>
              <p:nvPr/>
            </p:nvSpPr>
            <p:spPr bwMode="auto">
              <a:xfrm>
                <a:off x="3555" y="1988"/>
                <a:ext cx="60" cy="37"/>
              </a:xfrm>
              <a:prstGeom prst="rect">
                <a:avLst/>
              </a:prstGeom>
              <a:solidFill>
                <a:srgbClr val="A9FB0D"/>
              </a:solidFill>
              <a:ln w="0">
                <a:solidFill>
                  <a:srgbClr val="A9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8" name="Rectangle 1245"/>
              <p:cNvSpPr>
                <a:spLocks noChangeArrowheads="1"/>
              </p:cNvSpPr>
              <p:nvPr/>
            </p:nvSpPr>
            <p:spPr bwMode="auto">
              <a:xfrm>
                <a:off x="3555" y="2025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59" name="Rectangle 1246"/>
              <p:cNvSpPr>
                <a:spLocks noChangeArrowheads="1"/>
              </p:cNvSpPr>
              <p:nvPr/>
            </p:nvSpPr>
            <p:spPr bwMode="auto">
              <a:xfrm>
                <a:off x="3615" y="1097"/>
                <a:ext cx="60" cy="38"/>
              </a:xfrm>
              <a:prstGeom prst="rect">
                <a:avLst/>
              </a:prstGeom>
              <a:solidFill>
                <a:srgbClr val="BCF701"/>
              </a:solidFill>
              <a:ln w="0">
                <a:solidFill>
                  <a:srgbClr val="BC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0" name="Rectangle 1247"/>
              <p:cNvSpPr>
                <a:spLocks noChangeArrowheads="1"/>
              </p:cNvSpPr>
              <p:nvPr/>
            </p:nvSpPr>
            <p:spPr bwMode="auto">
              <a:xfrm>
                <a:off x="3615" y="1135"/>
                <a:ext cx="60" cy="39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1" name="Rectangle 1248"/>
              <p:cNvSpPr>
                <a:spLocks noChangeArrowheads="1"/>
              </p:cNvSpPr>
              <p:nvPr/>
            </p:nvSpPr>
            <p:spPr bwMode="auto">
              <a:xfrm>
                <a:off x="3615" y="1174"/>
                <a:ext cx="60" cy="40"/>
              </a:xfrm>
              <a:prstGeom prst="rect">
                <a:avLst/>
              </a:prstGeom>
              <a:solidFill>
                <a:srgbClr val="B6F905"/>
              </a:solidFill>
              <a:ln w="0">
                <a:solidFill>
                  <a:srgbClr val="B6F90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2" name="Rectangle 1249"/>
              <p:cNvSpPr>
                <a:spLocks noChangeArrowheads="1"/>
              </p:cNvSpPr>
              <p:nvPr/>
            </p:nvSpPr>
            <p:spPr bwMode="auto">
              <a:xfrm>
                <a:off x="3615" y="1214"/>
                <a:ext cx="60" cy="38"/>
              </a:xfrm>
              <a:prstGeom prst="rect">
                <a:avLst/>
              </a:prstGeom>
              <a:solidFill>
                <a:srgbClr val="ACFB0B"/>
              </a:solidFill>
              <a:ln w="0">
                <a:solidFill>
                  <a:srgbClr val="ACFB0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3" name="Rectangle 1250"/>
              <p:cNvSpPr>
                <a:spLocks noChangeArrowheads="1"/>
              </p:cNvSpPr>
              <p:nvPr/>
            </p:nvSpPr>
            <p:spPr bwMode="auto">
              <a:xfrm>
                <a:off x="3615" y="1252"/>
                <a:ext cx="60" cy="39"/>
              </a:xfrm>
              <a:prstGeom prst="rect">
                <a:avLst/>
              </a:prstGeom>
              <a:solidFill>
                <a:srgbClr val="A0FD13"/>
              </a:solidFill>
              <a:ln w="0">
                <a:solidFill>
                  <a:srgbClr val="A0FD13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4" name="Rectangle 1251"/>
              <p:cNvSpPr>
                <a:spLocks noChangeArrowheads="1"/>
              </p:cNvSpPr>
              <p:nvPr/>
            </p:nvSpPr>
            <p:spPr bwMode="auto">
              <a:xfrm>
                <a:off x="3615" y="1291"/>
                <a:ext cx="60" cy="38"/>
              </a:xfrm>
              <a:prstGeom prst="rect">
                <a:avLst/>
              </a:prstGeom>
              <a:solidFill>
                <a:srgbClr val="95FE1A"/>
              </a:solidFill>
              <a:ln w="0">
                <a:solidFill>
                  <a:srgbClr val="95FE1A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5" name="Rectangle 1252"/>
              <p:cNvSpPr>
                <a:spLocks noChangeArrowheads="1"/>
              </p:cNvSpPr>
              <p:nvPr/>
            </p:nvSpPr>
            <p:spPr bwMode="auto">
              <a:xfrm>
                <a:off x="3615" y="1329"/>
                <a:ext cx="60" cy="40"/>
              </a:xfrm>
              <a:prstGeom prst="rect">
                <a:avLst/>
              </a:prstGeom>
              <a:solidFill>
                <a:srgbClr val="8CFF21"/>
              </a:solidFill>
              <a:ln w="0">
                <a:solidFill>
                  <a:srgbClr val="8CFF2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6" name="Rectangle 1253"/>
              <p:cNvSpPr>
                <a:spLocks noChangeArrowheads="1"/>
              </p:cNvSpPr>
              <p:nvPr/>
            </p:nvSpPr>
            <p:spPr bwMode="auto">
              <a:xfrm>
                <a:off x="3615" y="1369"/>
                <a:ext cx="60" cy="37"/>
              </a:xfrm>
              <a:prstGeom prst="rect">
                <a:avLst/>
              </a:prstGeom>
              <a:solidFill>
                <a:srgbClr val="84FF26"/>
              </a:solidFill>
              <a:ln w="0">
                <a:solidFill>
                  <a:srgbClr val="84FF2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7" name="Rectangle 1254"/>
              <p:cNvSpPr>
                <a:spLocks noChangeArrowheads="1"/>
              </p:cNvSpPr>
              <p:nvPr/>
            </p:nvSpPr>
            <p:spPr bwMode="auto">
              <a:xfrm>
                <a:off x="3615" y="1406"/>
                <a:ext cx="60" cy="40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8" name="Rectangle 1255"/>
              <p:cNvSpPr>
                <a:spLocks noChangeArrowheads="1"/>
              </p:cNvSpPr>
              <p:nvPr/>
            </p:nvSpPr>
            <p:spPr bwMode="auto">
              <a:xfrm>
                <a:off x="3615" y="1446"/>
                <a:ext cx="60" cy="37"/>
              </a:xfrm>
              <a:prstGeom prst="rect">
                <a:avLst/>
              </a:prstGeom>
              <a:solidFill>
                <a:srgbClr val="7DFF2B"/>
              </a:solidFill>
              <a:ln w="0">
                <a:solidFill>
                  <a:srgbClr val="7DFF2B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69" name="Rectangle 1256"/>
              <p:cNvSpPr>
                <a:spLocks noChangeArrowheads="1"/>
              </p:cNvSpPr>
              <p:nvPr/>
            </p:nvSpPr>
            <p:spPr bwMode="auto">
              <a:xfrm>
                <a:off x="3615" y="1483"/>
                <a:ext cx="60" cy="40"/>
              </a:xfrm>
              <a:prstGeom prst="rect">
                <a:avLst/>
              </a:prstGeom>
              <a:solidFill>
                <a:srgbClr val="7FFF29"/>
              </a:solidFill>
              <a:ln w="0">
                <a:solidFill>
                  <a:srgbClr val="7FFF29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0" name="Rectangle 1257"/>
              <p:cNvSpPr>
                <a:spLocks noChangeArrowheads="1"/>
              </p:cNvSpPr>
              <p:nvPr/>
            </p:nvSpPr>
            <p:spPr bwMode="auto">
              <a:xfrm>
                <a:off x="3615" y="1523"/>
                <a:ext cx="60" cy="40"/>
              </a:xfrm>
              <a:prstGeom prst="rect">
                <a:avLst/>
              </a:prstGeom>
              <a:solidFill>
                <a:srgbClr val="85FF25"/>
              </a:solidFill>
              <a:ln w="0">
                <a:solidFill>
                  <a:srgbClr val="85FF25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1" name="Rectangle 1258"/>
              <p:cNvSpPr>
                <a:spLocks noChangeArrowheads="1"/>
              </p:cNvSpPr>
              <p:nvPr/>
            </p:nvSpPr>
            <p:spPr bwMode="auto">
              <a:xfrm>
                <a:off x="3615" y="1563"/>
                <a:ext cx="60" cy="37"/>
              </a:xfrm>
              <a:prstGeom prst="rect">
                <a:avLst/>
              </a:prstGeom>
              <a:solidFill>
                <a:srgbClr val="8EFF1F"/>
              </a:solidFill>
              <a:ln w="0">
                <a:solidFill>
                  <a:srgbClr val="8EFF1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2" name="Rectangle 1259"/>
              <p:cNvSpPr>
                <a:spLocks noChangeArrowheads="1"/>
              </p:cNvSpPr>
              <p:nvPr/>
            </p:nvSpPr>
            <p:spPr bwMode="auto">
              <a:xfrm>
                <a:off x="3615" y="1600"/>
                <a:ext cx="60" cy="40"/>
              </a:xfrm>
              <a:prstGeom prst="rect">
                <a:avLst/>
              </a:prstGeom>
              <a:solidFill>
                <a:srgbClr val="99FE18"/>
              </a:solidFill>
              <a:ln w="0">
                <a:solidFill>
                  <a:srgbClr val="99FE1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3" name="Rectangle 1260"/>
              <p:cNvSpPr>
                <a:spLocks noChangeArrowheads="1"/>
              </p:cNvSpPr>
              <p:nvPr/>
            </p:nvSpPr>
            <p:spPr bwMode="auto">
              <a:xfrm>
                <a:off x="3615" y="1640"/>
                <a:ext cx="60" cy="37"/>
              </a:xfrm>
              <a:prstGeom prst="rect">
                <a:avLst/>
              </a:prstGeom>
              <a:solidFill>
                <a:srgbClr val="AAFB0D"/>
              </a:solidFill>
              <a:ln w="0">
                <a:solidFill>
                  <a:srgbClr val="AAFB0D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4" name="Rectangle 1261"/>
              <p:cNvSpPr>
                <a:spLocks noChangeArrowheads="1"/>
              </p:cNvSpPr>
              <p:nvPr/>
            </p:nvSpPr>
            <p:spPr bwMode="auto">
              <a:xfrm>
                <a:off x="3615" y="1677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5" name="Rectangle 1262"/>
              <p:cNvSpPr>
                <a:spLocks noChangeArrowheads="1"/>
              </p:cNvSpPr>
              <p:nvPr/>
            </p:nvSpPr>
            <p:spPr bwMode="auto">
              <a:xfrm>
                <a:off x="3615" y="1717"/>
                <a:ext cx="60" cy="37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6" name="Rectangle 1263"/>
              <p:cNvSpPr>
                <a:spLocks noChangeArrowheads="1"/>
              </p:cNvSpPr>
              <p:nvPr/>
            </p:nvSpPr>
            <p:spPr bwMode="auto">
              <a:xfrm>
                <a:off x="3615" y="1754"/>
                <a:ext cx="60" cy="40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7" name="Rectangle 1264"/>
              <p:cNvSpPr>
                <a:spLocks noChangeArrowheads="1"/>
              </p:cNvSpPr>
              <p:nvPr/>
            </p:nvSpPr>
            <p:spPr bwMode="auto">
              <a:xfrm>
                <a:off x="3615" y="1794"/>
                <a:ext cx="60" cy="37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8" name="Rectangle 1265"/>
              <p:cNvSpPr>
                <a:spLocks noChangeArrowheads="1"/>
              </p:cNvSpPr>
              <p:nvPr/>
            </p:nvSpPr>
            <p:spPr bwMode="auto">
              <a:xfrm>
                <a:off x="3615" y="1831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79" name="Rectangle 1266"/>
              <p:cNvSpPr>
                <a:spLocks noChangeArrowheads="1"/>
              </p:cNvSpPr>
              <p:nvPr/>
            </p:nvSpPr>
            <p:spPr bwMode="auto">
              <a:xfrm>
                <a:off x="3615" y="1871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0" name="Rectangle 1267"/>
              <p:cNvSpPr>
                <a:spLocks noChangeArrowheads="1"/>
              </p:cNvSpPr>
              <p:nvPr/>
            </p:nvSpPr>
            <p:spPr bwMode="auto">
              <a:xfrm>
                <a:off x="3615" y="1911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1" name="Rectangle 1268"/>
              <p:cNvSpPr>
                <a:spLocks noChangeArrowheads="1"/>
              </p:cNvSpPr>
              <p:nvPr/>
            </p:nvSpPr>
            <p:spPr bwMode="auto">
              <a:xfrm>
                <a:off x="3615" y="1948"/>
                <a:ext cx="60" cy="40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2" name="Rectangle 1269"/>
              <p:cNvSpPr>
                <a:spLocks noChangeArrowheads="1"/>
              </p:cNvSpPr>
              <p:nvPr/>
            </p:nvSpPr>
            <p:spPr bwMode="auto">
              <a:xfrm>
                <a:off x="3615" y="1988"/>
                <a:ext cx="60" cy="37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3" name="Rectangle 1270"/>
              <p:cNvSpPr>
                <a:spLocks noChangeArrowheads="1"/>
              </p:cNvSpPr>
              <p:nvPr/>
            </p:nvSpPr>
            <p:spPr bwMode="auto">
              <a:xfrm>
                <a:off x="3615" y="2025"/>
                <a:ext cx="60" cy="40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4" name="Rectangle 1271"/>
              <p:cNvSpPr>
                <a:spLocks noChangeArrowheads="1"/>
              </p:cNvSpPr>
              <p:nvPr/>
            </p:nvSpPr>
            <p:spPr bwMode="auto">
              <a:xfrm>
                <a:off x="3675" y="1097"/>
                <a:ext cx="60" cy="38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5" name="Rectangle 1272"/>
              <p:cNvSpPr>
                <a:spLocks noChangeArrowheads="1"/>
              </p:cNvSpPr>
              <p:nvPr/>
            </p:nvSpPr>
            <p:spPr bwMode="auto">
              <a:xfrm>
                <a:off x="3675" y="1135"/>
                <a:ext cx="60" cy="39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6" name="Rectangle 1273"/>
              <p:cNvSpPr>
                <a:spLocks noChangeArrowheads="1"/>
              </p:cNvSpPr>
              <p:nvPr/>
            </p:nvSpPr>
            <p:spPr bwMode="auto">
              <a:xfrm>
                <a:off x="3675" y="1174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7" name="Rectangle 1274"/>
              <p:cNvSpPr>
                <a:spLocks noChangeArrowheads="1"/>
              </p:cNvSpPr>
              <p:nvPr/>
            </p:nvSpPr>
            <p:spPr bwMode="auto">
              <a:xfrm>
                <a:off x="3675" y="1214"/>
                <a:ext cx="60" cy="38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8" name="Rectangle 1275"/>
              <p:cNvSpPr>
                <a:spLocks noChangeArrowheads="1"/>
              </p:cNvSpPr>
              <p:nvPr/>
            </p:nvSpPr>
            <p:spPr bwMode="auto">
              <a:xfrm>
                <a:off x="3675" y="1252"/>
                <a:ext cx="60" cy="39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89" name="Rectangle 1276"/>
              <p:cNvSpPr>
                <a:spLocks noChangeArrowheads="1"/>
              </p:cNvSpPr>
              <p:nvPr/>
            </p:nvSpPr>
            <p:spPr bwMode="auto">
              <a:xfrm>
                <a:off x="3675" y="1291"/>
                <a:ext cx="60" cy="38"/>
              </a:xfrm>
              <a:prstGeom prst="rect">
                <a:avLst/>
              </a:prstGeom>
              <a:solidFill>
                <a:srgbClr val="C6F500"/>
              </a:solidFill>
              <a:ln w="0">
                <a:solidFill>
                  <a:srgbClr val="C6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0" name="Rectangle 1277"/>
              <p:cNvSpPr>
                <a:spLocks noChangeArrowheads="1"/>
              </p:cNvSpPr>
              <p:nvPr/>
            </p:nvSpPr>
            <p:spPr bwMode="auto">
              <a:xfrm>
                <a:off x="3675" y="1329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1" name="Rectangle 1278"/>
              <p:cNvSpPr>
                <a:spLocks noChangeArrowheads="1"/>
              </p:cNvSpPr>
              <p:nvPr/>
            </p:nvSpPr>
            <p:spPr bwMode="auto">
              <a:xfrm>
                <a:off x="3675" y="1369"/>
                <a:ext cx="60" cy="37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2" name="Rectangle 1279"/>
              <p:cNvSpPr>
                <a:spLocks noChangeArrowheads="1"/>
              </p:cNvSpPr>
              <p:nvPr/>
            </p:nvSpPr>
            <p:spPr bwMode="auto">
              <a:xfrm>
                <a:off x="3675" y="1406"/>
                <a:ext cx="60" cy="40"/>
              </a:xfrm>
              <a:prstGeom prst="rect">
                <a:avLst/>
              </a:prstGeom>
              <a:solidFill>
                <a:srgbClr val="C9F400"/>
              </a:solidFill>
              <a:ln w="0">
                <a:solidFill>
                  <a:srgbClr val="C9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3" name="Rectangle 1280"/>
              <p:cNvSpPr>
                <a:spLocks noChangeArrowheads="1"/>
              </p:cNvSpPr>
              <p:nvPr/>
            </p:nvSpPr>
            <p:spPr bwMode="auto">
              <a:xfrm>
                <a:off x="3675" y="1446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4" name="Rectangle 1281"/>
              <p:cNvSpPr>
                <a:spLocks noChangeArrowheads="1"/>
              </p:cNvSpPr>
              <p:nvPr/>
            </p:nvSpPr>
            <p:spPr bwMode="auto">
              <a:xfrm>
                <a:off x="3675" y="1483"/>
                <a:ext cx="60" cy="40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5" name="Rectangle 1282"/>
              <p:cNvSpPr>
                <a:spLocks noChangeArrowheads="1"/>
              </p:cNvSpPr>
              <p:nvPr/>
            </p:nvSpPr>
            <p:spPr bwMode="auto">
              <a:xfrm>
                <a:off x="3675" y="1523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6" name="Rectangle 1283"/>
              <p:cNvSpPr>
                <a:spLocks noChangeArrowheads="1"/>
              </p:cNvSpPr>
              <p:nvPr/>
            </p:nvSpPr>
            <p:spPr bwMode="auto">
              <a:xfrm>
                <a:off x="3675" y="1563"/>
                <a:ext cx="60" cy="37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7" name="Rectangle 1284"/>
              <p:cNvSpPr>
                <a:spLocks noChangeArrowheads="1"/>
              </p:cNvSpPr>
              <p:nvPr/>
            </p:nvSpPr>
            <p:spPr bwMode="auto">
              <a:xfrm>
                <a:off x="3675" y="1600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8" name="Rectangle 1285"/>
              <p:cNvSpPr>
                <a:spLocks noChangeArrowheads="1"/>
              </p:cNvSpPr>
              <p:nvPr/>
            </p:nvSpPr>
            <p:spPr bwMode="auto">
              <a:xfrm>
                <a:off x="3675" y="1640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99" name="Rectangle 1286"/>
              <p:cNvSpPr>
                <a:spLocks noChangeArrowheads="1"/>
              </p:cNvSpPr>
              <p:nvPr/>
            </p:nvSpPr>
            <p:spPr bwMode="auto">
              <a:xfrm>
                <a:off x="3675" y="1677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0" name="Rectangle 1287"/>
              <p:cNvSpPr>
                <a:spLocks noChangeArrowheads="1"/>
              </p:cNvSpPr>
              <p:nvPr/>
            </p:nvSpPr>
            <p:spPr bwMode="auto">
              <a:xfrm>
                <a:off x="3675" y="1717"/>
                <a:ext cx="60" cy="37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1" name="Rectangle 1288"/>
              <p:cNvSpPr>
                <a:spLocks noChangeArrowheads="1"/>
              </p:cNvSpPr>
              <p:nvPr/>
            </p:nvSpPr>
            <p:spPr bwMode="auto">
              <a:xfrm>
                <a:off x="3675" y="1754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2" name="Rectangle 1289"/>
              <p:cNvSpPr>
                <a:spLocks noChangeArrowheads="1"/>
              </p:cNvSpPr>
              <p:nvPr/>
            </p:nvSpPr>
            <p:spPr bwMode="auto">
              <a:xfrm>
                <a:off x="3675" y="1794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3" name="Rectangle 1290"/>
              <p:cNvSpPr>
                <a:spLocks noChangeArrowheads="1"/>
              </p:cNvSpPr>
              <p:nvPr/>
            </p:nvSpPr>
            <p:spPr bwMode="auto">
              <a:xfrm>
                <a:off x="3675" y="1831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4" name="Rectangle 1291"/>
              <p:cNvSpPr>
                <a:spLocks noChangeArrowheads="1"/>
              </p:cNvSpPr>
              <p:nvPr/>
            </p:nvSpPr>
            <p:spPr bwMode="auto">
              <a:xfrm>
                <a:off x="3675" y="1871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5" name="Rectangle 1292"/>
              <p:cNvSpPr>
                <a:spLocks noChangeArrowheads="1"/>
              </p:cNvSpPr>
              <p:nvPr/>
            </p:nvSpPr>
            <p:spPr bwMode="auto">
              <a:xfrm>
                <a:off x="3675" y="1911"/>
                <a:ext cx="60" cy="37"/>
              </a:xfrm>
              <a:prstGeom prst="rect">
                <a:avLst/>
              </a:prstGeom>
              <a:solidFill>
                <a:srgbClr val="FF9100"/>
              </a:solidFill>
              <a:ln w="0">
                <a:solidFill>
                  <a:srgbClr val="FF9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6" name="Rectangle 1293"/>
              <p:cNvSpPr>
                <a:spLocks noChangeArrowheads="1"/>
              </p:cNvSpPr>
              <p:nvPr/>
            </p:nvSpPr>
            <p:spPr bwMode="auto">
              <a:xfrm>
                <a:off x="3675" y="1948"/>
                <a:ext cx="60" cy="40"/>
              </a:xfrm>
              <a:prstGeom prst="rect">
                <a:avLst/>
              </a:prstGeom>
              <a:solidFill>
                <a:srgbClr val="FF7A00"/>
              </a:solidFill>
              <a:ln w="0">
                <a:solidFill>
                  <a:srgbClr val="FF7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7" name="Rectangle 1294"/>
              <p:cNvSpPr>
                <a:spLocks noChangeArrowheads="1"/>
              </p:cNvSpPr>
              <p:nvPr/>
            </p:nvSpPr>
            <p:spPr bwMode="auto">
              <a:xfrm>
                <a:off x="3675" y="1988"/>
                <a:ext cx="60" cy="37"/>
              </a:xfrm>
              <a:prstGeom prst="rect">
                <a:avLst/>
              </a:prstGeom>
              <a:solidFill>
                <a:srgbClr val="FF9E00"/>
              </a:solidFill>
              <a:ln w="0">
                <a:solidFill>
                  <a:srgbClr val="FF9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8" name="Rectangle 1295"/>
              <p:cNvSpPr>
                <a:spLocks noChangeArrowheads="1"/>
              </p:cNvSpPr>
              <p:nvPr/>
            </p:nvSpPr>
            <p:spPr bwMode="auto">
              <a:xfrm>
                <a:off x="3675" y="2025"/>
                <a:ext cx="60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09" name="Rectangle 1296"/>
              <p:cNvSpPr>
                <a:spLocks noChangeArrowheads="1"/>
              </p:cNvSpPr>
              <p:nvPr/>
            </p:nvSpPr>
            <p:spPr bwMode="auto">
              <a:xfrm>
                <a:off x="3735" y="1097"/>
                <a:ext cx="63" cy="38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0" name="Rectangle 1297"/>
              <p:cNvSpPr>
                <a:spLocks noChangeArrowheads="1"/>
              </p:cNvSpPr>
              <p:nvPr/>
            </p:nvSpPr>
            <p:spPr bwMode="auto">
              <a:xfrm>
                <a:off x="3735" y="1135"/>
                <a:ext cx="63" cy="39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1" name="Rectangle 1298"/>
              <p:cNvSpPr>
                <a:spLocks noChangeArrowheads="1"/>
              </p:cNvSpPr>
              <p:nvPr/>
            </p:nvSpPr>
            <p:spPr bwMode="auto">
              <a:xfrm>
                <a:off x="3735" y="1174"/>
                <a:ext cx="63" cy="40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2" name="Rectangle 1299"/>
              <p:cNvSpPr>
                <a:spLocks noChangeArrowheads="1"/>
              </p:cNvSpPr>
              <p:nvPr/>
            </p:nvSpPr>
            <p:spPr bwMode="auto">
              <a:xfrm>
                <a:off x="3735" y="1214"/>
                <a:ext cx="63" cy="38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3" name="Rectangle 1300"/>
              <p:cNvSpPr>
                <a:spLocks noChangeArrowheads="1"/>
              </p:cNvSpPr>
              <p:nvPr/>
            </p:nvSpPr>
            <p:spPr bwMode="auto">
              <a:xfrm>
                <a:off x="3735" y="1252"/>
                <a:ext cx="63" cy="39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4" name="Rectangle 1301"/>
              <p:cNvSpPr>
                <a:spLocks noChangeArrowheads="1"/>
              </p:cNvSpPr>
              <p:nvPr/>
            </p:nvSpPr>
            <p:spPr bwMode="auto">
              <a:xfrm>
                <a:off x="3735" y="1291"/>
                <a:ext cx="63" cy="38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5" name="Rectangle 1302"/>
              <p:cNvSpPr>
                <a:spLocks noChangeArrowheads="1"/>
              </p:cNvSpPr>
              <p:nvPr/>
            </p:nvSpPr>
            <p:spPr bwMode="auto">
              <a:xfrm>
                <a:off x="3735" y="1329"/>
                <a:ext cx="63" cy="40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6" name="Rectangle 1303"/>
              <p:cNvSpPr>
                <a:spLocks noChangeArrowheads="1"/>
              </p:cNvSpPr>
              <p:nvPr/>
            </p:nvSpPr>
            <p:spPr bwMode="auto">
              <a:xfrm>
                <a:off x="3735" y="1369"/>
                <a:ext cx="63" cy="37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7" name="Rectangle 1304"/>
              <p:cNvSpPr>
                <a:spLocks noChangeArrowheads="1"/>
              </p:cNvSpPr>
              <p:nvPr/>
            </p:nvSpPr>
            <p:spPr bwMode="auto">
              <a:xfrm>
                <a:off x="3735" y="1406"/>
                <a:ext cx="63" cy="40"/>
              </a:xfrm>
              <a:prstGeom prst="rect">
                <a:avLst/>
              </a:prstGeom>
              <a:solidFill>
                <a:srgbClr val="F8E000"/>
              </a:solidFill>
              <a:ln w="0">
                <a:solidFill>
                  <a:srgbClr val="F8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8" name="Rectangle 1305"/>
              <p:cNvSpPr>
                <a:spLocks noChangeArrowheads="1"/>
              </p:cNvSpPr>
              <p:nvPr/>
            </p:nvSpPr>
            <p:spPr bwMode="auto">
              <a:xfrm>
                <a:off x="3735" y="1446"/>
                <a:ext cx="63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19" name="Rectangle 1306"/>
              <p:cNvSpPr>
                <a:spLocks noChangeArrowheads="1"/>
              </p:cNvSpPr>
              <p:nvPr/>
            </p:nvSpPr>
            <p:spPr bwMode="auto">
              <a:xfrm>
                <a:off x="3735" y="1483"/>
                <a:ext cx="63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0" name="Rectangle 1307"/>
              <p:cNvSpPr>
                <a:spLocks noChangeArrowheads="1"/>
              </p:cNvSpPr>
              <p:nvPr/>
            </p:nvSpPr>
            <p:spPr bwMode="auto">
              <a:xfrm>
                <a:off x="3735" y="1523"/>
                <a:ext cx="63" cy="40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1" name="Rectangle 1308"/>
              <p:cNvSpPr>
                <a:spLocks noChangeArrowheads="1"/>
              </p:cNvSpPr>
              <p:nvPr/>
            </p:nvSpPr>
            <p:spPr bwMode="auto">
              <a:xfrm>
                <a:off x="3735" y="1563"/>
                <a:ext cx="63" cy="37"/>
              </a:xfrm>
              <a:prstGeom prst="rect">
                <a:avLst/>
              </a:prstGeom>
              <a:solidFill>
                <a:srgbClr val="FFD600"/>
              </a:solidFill>
              <a:ln w="0">
                <a:solidFill>
                  <a:srgbClr val="FFD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2" name="Rectangle 1309"/>
              <p:cNvSpPr>
                <a:spLocks noChangeArrowheads="1"/>
              </p:cNvSpPr>
              <p:nvPr/>
            </p:nvSpPr>
            <p:spPr bwMode="auto">
              <a:xfrm>
                <a:off x="3735" y="1600"/>
                <a:ext cx="63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3" name="Rectangle 1310"/>
              <p:cNvSpPr>
                <a:spLocks noChangeArrowheads="1"/>
              </p:cNvSpPr>
              <p:nvPr/>
            </p:nvSpPr>
            <p:spPr bwMode="auto">
              <a:xfrm>
                <a:off x="3735" y="1640"/>
                <a:ext cx="63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4" name="Rectangle 1311"/>
              <p:cNvSpPr>
                <a:spLocks noChangeArrowheads="1"/>
              </p:cNvSpPr>
              <p:nvPr/>
            </p:nvSpPr>
            <p:spPr bwMode="auto">
              <a:xfrm>
                <a:off x="3735" y="1677"/>
                <a:ext cx="63" cy="40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5" name="Rectangle 1312"/>
              <p:cNvSpPr>
                <a:spLocks noChangeArrowheads="1"/>
              </p:cNvSpPr>
              <p:nvPr/>
            </p:nvSpPr>
            <p:spPr bwMode="auto">
              <a:xfrm>
                <a:off x="3735" y="1717"/>
                <a:ext cx="63" cy="37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6" name="Rectangle 1313"/>
              <p:cNvSpPr>
                <a:spLocks noChangeArrowheads="1"/>
              </p:cNvSpPr>
              <p:nvPr/>
            </p:nvSpPr>
            <p:spPr bwMode="auto">
              <a:xfrm>
                <a:off x="3735" y="1754"/>
                <a:ext cx="63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7" name="Rectangle 1314"/>
              <p:cNvSpPr>
                <a:spLocks noChangeArrowheads="1"/>
              </p:cNvSpPr>
              <p:nvPr/>
            </p:nvSpPr>
            <p:spPr bwMode="auto">
              <a:xfrm>
                <a:off x="3735" y="1794"/>
                <a:ext cx="63" cy="37"/>
              </a:xfrm>
              <a:prstGeom prst="rect">
                <a:avLst/>
              </a:prstGeom>
              <a:solidFill>
                <a:srgbClr val="E2EB00"/>
              </a:solidFill>
              <a:ln w="0">
                <a:solidFill>
                  <a:srgbClr val="E2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8" name="Rectangle 1315"/>
              <p:cNvSpPr>
                <a:spLocks noChangeArrowheads="1"/>
              </p:cNvSpPr>
              <p:nvPr/>
            </p:nvSpPr>
            <p:spPr bwMode="auto">
              <a:xfrm>
                <a:off x="3735" y="1831"/>
                <a:ext cx="63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29" name="Rectangle 1316"/>
              <p:cNvSpPr>
                <a:spLocks noChangeArrowheads="1"/>
              </p:cNvSpPr>
              <p:nvPr/>
            </p:nvSpPr>
            <p:spPr bwMode="auto">
              <a:xfrm>
                <a:off x="3735" y="1871"/>
                <a:ext cx="63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0" name="Rectangle 1317"/>
              <p:cNvSpPr>
                <a:spLocks noChangeArrowheads="1"/>
              </p:cNvSpPr>
              <p:nvPr/>
            </p:nvSpPr>
            <p:spPr bwMode="auto">
              <a:xfrm>
                <a:off x="3735" y="1911"/>
                <a:ext cx="63" cy="37"/>
              </a:xfrm>
              <a:prstGeom prst="rect">
                <a:avLst/>
              </a:prstGeom>
              <a:solidFill>
                <a:srgbClr val="FF7D00"/>
              </a:solidFill>
              <a:ln w="0">
                <a:solidFill>
                  <a:srgbClr val="FF7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1" name="Rectangle 1318"/>
              <p:cNvSpPr>
                <a:spLocks noChangeArrowheads="1"/>
              </p:cNvSpPr>
              <p:nvPr/>
            </p:nvSpPr>
            <p:spPr bwMode="auto">
              <a:xfrm>
                <a:off x="3735" y="1948"/>
                <a:ext cx="63" cy="40"/>
              </a:xfrm>
              <a:prstGeom prst="rect">
                <a:avLst/>
              </a:prstGeom>
              <a:solidFill>
                <a:srgbClr val="FF5500"/>
              </a:solidFill>
              <a:ln w="0">
                <a:solidFill>
                  <a:srgbClr val="FF5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2" name="Rectangle 1319"/>
              <p:cNvSpPr>
                <a:spLocks noChangeArrowheads="1"/>
              </p:cNvSpPr>
              <p:nvPr/>
            </p:nvSpPr>
            <p:spPr bwMode="auto">
              <a:xfrm>
                <a:off x="3735" y="1988"/>
                <a:ext cx="63" cy="37"/>
              </a:xfrm>
              <a:prstGeom prst="rect">
                <a:avLst/>
              </a:prstGeom>
              <a:solidFill>
                <a:srgbClr val="FF7700"/>
              </a:solidFill>
              <a:ln w="0">
                <a:solidFill>
                  <a:srgbClr val="FF7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3" name="Rectangle 1320"/>
              <p:cNvSpPr>
                <a:spLocks noChangeArrowheads="1"/>
              </p:cNvSpPr>
              <p:nvPr/>
            </p:nvSpPr>
            <p:spPr bwMode="auto">
              <a:xfrm>
                <a:off x="3735" y="2025"/>
                <a:ext cx="63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4" name="Rectangle 1321"/>
              <p:cNvSpPr>
                <a:spLocks noChangeArrowheads="1"/>
              </p:cNvSpPr>
              <p:nvPr/>
            </p:nvSpPr>
            <p:spPr bwMode="auto">
              <a:xfrm>
                <a:off x="3798" y="1097"/>
                <a:ext cx="59" cy="38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5" name="Rectangle 1322"/>
              <p:cNvSpPr>
                <a:spLocks noChangeArrowheads="1"/>
              </p:cNvSpPr>
              <p:nvPr/>
            </p:nvSpPr>
            <p:spPr bwMode="auto">
              <a:xfrm>
                <a:off x="3798" y="1135"/>
                <a:ext cx="59" cy="39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6" name="Rectangle 1323"/>
              <p:cNvSpPr>
                <a:spLocks noChangeArrowheads="1"/>
              </p:cNvSpPr>
              <p:nvPr/>
            </p:nvSpPr>
            <p:spPr bwMode="auto">
              <a:xfrm>
                <a:off x="3798" y="1174"/>
                <a:ext cx="59" cy="40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7" name="Rectangle 1324"/>
              <p:cNvSpPr>
                <a:spLocks noChangeArrowheads="1"/>
              </p:cNvSpPr>
              <p:nvPr/>
            </p:nvSpPr>
            <p:spPr bwMode="auto">
              <a:xfrm>
                <a:off x="3798" y="1214"/>
                <a:ext cx="59" cy="38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8" name="Rectangle 1325"/>
              <p:cNvSpPr>
                <a:spLocks noChangeArrowheads="1"/>
              </p:cNvSpPr>
              <p:nvPr/>
            </p:nvSpPr>
            <p:spPr bwMode="auto">
              <a:xfrm>
                <a:off x="3798" y="1252"/>
                <a:ext cx="59" cy="39"/>
              </a:xfrm>
              <a:prstGeom prst="rect">
                <a:avLst/>
              </a:prstGeom>
              <a:solidFill>
                <a:srgbClr val="F8E000"/>
              </a:solidFill>
              <a:ln w="0">
                <a:solidFill>
                  <a:srgbClr val="F8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39" name="Rectangle 1326"/>
              <p:cNvSpPr>
                <a:spLocks noChangeArrowheads="1"/>
              </p:cNvSpPr>
              <p:nvPr/>
            </p:nvSpPr>
            <p:spPr bwMode="auto">
              <a:xfrm>
                <a:off x="3798" y="1291"/>
                <a:ext cx="59" cy="38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0" name="Rectangle 1327"/>
              <p:cNvSpPr>
                <a:spLocks noChangeArrowheads="1"/>
              </p:cNvSpPr>
              <p:nvPr/>
            </p:nvSpPr>
            <p:spPr bwMode="auto">
              <a:xfrm>
                <a:off x="3798" y="1329"/>
                <a:ext cx="59" cy="40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1" name="Rectangle 1328"/>
              <p:cNvSpPr>
                <a:spLocks noChangeArrowheads="1"/>
              </p:cNvSpPr>
              <p:nvPr/>
            </p:nvSpPr>
            <p:spPr bwMode="auto">
              <a:xfrm>
                <a:off x="3798" y="1369"/>
                <a:ext cx="59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2" name="Rectangle 1329"/>
              <p:cNvSpPr>
                <a:spLocks noChangeArrowheads="1"/>
              </p:cNvSpPr>
              <p:nvPr/>
            </p:nvSpPr>
            <p:spPr bwMode="auto">
              <a:xfrm>
                <a:off x="3798" y="1406"/>
                <a:ext cx="59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3" name="Rectangle 1330"/>
              <p:cNvSpPr>
                <a:spLocks noChangeArrowheads="1"/>
              </p:cNvSpPr>
              <p:nvPr/>
            </p:nvSpPr>
            <p:spPr bwMode="auto">
              <a:xfrm>
                <a:off x="3798" y="1446"/>
                <a:ext cx="59" cy="37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4" name="Rectangle 1331"/>
              <p:cNvSpPr>
                <a:spLocks noChangeArrowheads="1"/>
              </p:cNvSpPr>
              <p:nvPr/>
            </p:nvSpPr>
            <p:spPr bwMode="auto">
              <a:xfrm>
                <a:off x="3798" y="1483"/>
                <a:ext cx="59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5" name="Rectangle 1332"/>
              <p:cNvSpPr>
                <a:spLocks noChangeArrowheads="1"/>
              </p:cNvSpPr>
              <p:nvPr/>
            </p:nvSpPr>
            <p:spPr bwMode="auto">
              <a:xfrm>
                <a:off x="3798" y="1523"/>
                <a:ext cx="59" cy="40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6" name="Rectangle 1333"/>
              <p:cNvSpPr>
                <a:spLocks noChangeArrowheads="1"/>
              </p:cNvSpPr>
              <p:nvPr/>
            </p:nvSpPr>
            <p:spPr bwMode="auto">
              <a:xfrm>
                <a:off x="3798" y="1563"/>
                <a:ext cx="59" cy="37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7" name="Rectangle 1334"/>
              <p:cNvSpPr>
                <a:spLocks noChangeArrowheads="1"/>
              </p:cNvSpPr>
              <p:nvPr/>
            </p:nvSpPr>
            <p:spPr bwMode="auto">
              <a:xfrm>
                <a:off x="3798" y="1600"/>
                <a:ext cx="59" cy="40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8" name="Rectangle 1335"/>
              <p:cNvSpPr>
                <a:spLocks noChangeArrowheads="1"/>
              </p:cNvSpPr>
              <p:nvPr/>
            </p:nvSpPr>
            <p:spPr bwMode="auto">
              <a:xfrm>
                <a:off x="3798" y="1640"/>
                <a:ext cx="59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49" name="Rectangle 1336"/>
              <p:cNvSpPr>
                <a:spLocks noChangeArrowheads="1"/>
              </p:cNvSpPr>
              <p:nvPr/>
            </p:nvSpPr>
            <p:spPr bwMode="auto">
              <a:xfrm>
                <a:off x="3798" y="1677"/>
                <a:ext cx="59" cy="40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0" name="Rectangle 1337"/>
              <p:cNvSpPr>
                <a:spLocks noChangeArrowheads="1"/>
              </p:cNvSpPr>
              <p:nvPr/>
            </p:nvSpPr>
            <p:spPr bwMode="auto">
              <a:xfrm>
                <a:off x="3798" y="1717"/>
                <a:ext cx="59" cy="37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1" name="Rectangle 1338"/>
              <p:cNvSpPr>
                <a:spLocks noChangeArrowheads="1"/>
              </p:cNvSpPr>
              <p:nvPr/>
            </p:nvSpPr>
            <p:spPr bwMode="auto">
              <a:xfrm>
                <a:off x="3798" y="1754"/>
                <a:ext cx="59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2" name="Rectangle 1339"/>
              <p:cNvSpPr>
                <a:spLocks noChangeArrowheads="1"/>
              </p:cNvSpPr>
              <p:nvPr/>
            </p:nvSpPr>
            <p:spPr bwMode="auto">
              <a:xfrm>
                <a:off x="3798" y="1794"/>
                <a:ext cx="59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3" name="Rectangle 1340"/>
              <p:cNvSpPr>
                <a:spLocks noChangeArrowheads="1"/>
              </p:cNvSpPr>
              <p:nvPr/>
            </p:nvSpPr>
            <p:spPr bwMode="auto">
              <a:xfrm>
                <a:off x="3798" y="1831"/>
                <a:ext cx="59" cy="40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4" name="Rectangle 1341"/>
              <p:cNvSpPr>
                <a:spLocks noChangeArrowheads="1"/>
              </p:cNvSpPr>
              <p:nvPr/>
            </p:nvSpPr>
            <p:spPr bwMode="auto">
              <a:xfrm>
                <a:off x="3798" y="1871"/>
                <a:ext cx="59" cy="40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5" name="Rectangle 1342"/>
              <p:cNvSpPr>
                <a:spLocks noChangeArrowheads="1"/>
              </p:cNvSpPr>
              <p:nvPr/>
            </p:nvSpPr>
            <p:spPr bwMode="auto">
              <a:xfrm>
                <a:off x="3798" y="1911"/>
                <a:ext cx="59" cy="37"/>
              </a:xfrm>
              <a:prstGeom prst="rect">
                <a:avLst/>
              </a:prstGeom>
              <a:solidFill>
                <a:srgbClr val="FF9000"/>
              </a:solidFill>
              <a:ln w="0">
                <a:solidFill>
                  <a:srgbClr val="FF9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6" name="Rectangle 1343"/>
              <p:cNvSpPr>
                <a:spLocks noChangeArrowheads="1"/>
              </p:cNvSpPr>
              <p:nvPr/>
            </p:nvSpPr>
            <p:spPr bwMode="auto">
              <a:xfrm>
                <a:off x="3798" y="1948"/>
                <a:ext cx="59" cy="40"/>
              </a:xfrm>
              <a:prstGeom prst="rect">
                <a:avLst/>
              </a:prstGeom>
              <a:solidFill>
                <a:srgbClr val="FF6000"/>
              </a:solidFill>
              <a:ln w="0">
                <a:solidFill>
                  <a:srgbClr val="FF6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7" name="Rectangle 1344"/>
              <p:cNvSpPr>
                <a:spLocks noChangeArrowheads="1"/>
              </p:cNvSpPr>
              <p:nvPr/>
            </p:nvSpPr>
            <p:spPr bwMode="auto">
              <a:xfrm>
                <a:off x="3798" y="1988"/>
                <a:ext cx="59" cy="37"/>
              </a:xfrm>
              <a:prstGeom prst="rect">
                <a:avLst/>
              </a:prstGeom>
              <a:solidFill>
                <a:srgbClr val="FF7400"/>
              </a:solidFill>
              <a:ln w="0">
                <a:solidFill>
                  <a:srgbClr val="FF7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8" name="Rectangle 1345"/>
              <p:cNvSpPr>
                <a:spLocks noChangeArrowheads="1"/>
              </p:cNvSpPr>
              <p:nvPr/>
            </p:nvSpPr>
            <p:spPr bwMode="auto">
              <a:xfrm>
                <a:off x="3798" y="2025"/>
                <a:ext cx="59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59" name="Rectangle 1346"/>
              <p:cNvSpPr>
                <a:spLocks noChangeArrowheads="1"/>
              </p:cNvSpPr>
              <p:nvPr/>
            </p:nvSpPr>
            <p:spPr bwMode="auto">
              <a:xfrm>
                <a:off x="3857" y="1097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0" name="Rectangle 1347"/>
              <p:cNvSpPr>
                <a:spLocks noChangeArrowheads="1"/>
              </p:cNvSpPr>
              <p:nvPr/>
            </p:nvSpPr>
            <p:spPr bwMode="auto">
              <a:xfrm>
                <a:off x="3857" y="1135"/>
                <a:ext cx="60" cy="39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1" name="Rectangle 1348"/>
              <p:cNvSpPr>
                <a:spLocks noChangeArrowheads="1"/>
              </p:cNvSpPr>
              <p:nvPr/>
            </p:nvSpPr>
            <p:spPr bwMode="auto">
              <a:xfrm>
                <a:off x="3857" y="1174"/>
                <a:ext cx="60" cy="40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2" name="Rectangle 1349"/>
              <p:cNvSpPr>
                <a:spLocks noChangeArrowheads="1"/>
              </p:cNvSpPr>
              <p:nvPr/>
            </p:nvSpPr>
            <p:spPr bwMode="auto">
              <a:xfrm>
                <a:off x="3857" y="1214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3" name="Rectangle 1350"/>
              <p:cNvSpPr>
                <a:spLocks noChangeArrowheads="1"/>
              </p:cNvSpPr>
              <p:nvPr/>
            </p:nvSpPr>
            <p:spPr bwMode="auto">
              <a:xfrm>
                <a:off x="3857" y="1252"/>
                <a:ext cx="60" cy="39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4" name="Rectangle 1351"/>
              <p:cNvSpPr>
                <a:spLocks noChangeArrowheads="1"/>
              </p:cNvSpPr>
              <p:nvPr/>
            </p:nvSpPr>
            <p:spPr bwMode="auto">
              <a:xfrm>
                <a:off x="3857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5" name="Rectangle 1352"/>
              <p:cNvSpPr>
                <a:spLocks noChangeArrowheads="1"/>
              </p:cNvSpPr>
              <p:nvPr/>
            </p:nvSpPr>
            <p:spPr bwMode="auto">
              <a:xfrm>
                <a:off x="3857" y="1329"/>
                <a:ext cx="60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6" name="Rectangle 1353"/>
              <p:cNvSpPr>
                <a:spLocks noChangeArrowheads="1"/>
              </p:cNvSpPr>
              <p:nvPr/>
            </p:nvSpPr>
            <p:spPr bwMode="auto">
              <a:xfrm>
                <a:off x="385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7" name="Rectangle 1354"/>
              <p:cNvSpPr>
                <a:spLocks noChangeArrowheads="1"/>
              </p:cNvSpPr>
              <p:nvPr/>
            </p:nvSpPr>
            <p:spPr bwMode="auto">
              <a:xfrm>
                <a:off x="3857" y="1406"/>
                <a:ext cx="60" cy="40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8" name="Rectangle 1355"/>
              <p:cNvSpPr>
                <a:spLocks noChangeArrowheads="1"/>
              </p:cNvSpPr>
              <p:nvPr/>
            </p:nvSpPr>
            <p:spPr bwMode="auto">
              <a:xfrm>
                <a:off x="3857" y="1446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69" name="Rectangle 1356"/>
              <p:cNvSpPr>
                <a:spLocks noChangeArrowheads="1"/>
              </p:cNvSpPr>
              <p:nvPr/>
            </p:nvSpPr>
            <p:spPr bwMode="auto">
              <a:xfrm>
                <a:off x="3857" y="1483"/>
                <a:ext cx="60" cy="40"/>
              </a:xfrm>
              <a:prstGeom prst="rect">
                <a:avLst/>
              </a:prstGeom>
              <a:solidFill>
                <a:srgbClr val="FFC000"/>
              </a:solidFill>
              <a:ln w="0">
                <a:solidFill>
                  <a:srgbClr val="FFC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0" name="Rectangle 1357"/>
              <p:cNvSpPr>
                <a:spLocks noChangeArrowheads="1"/>
              </p:cNvSpPr>
              <p:nvPr/>
            </p:nvSpPr>
            <p:spPr bwMode="auto">
              <a:xfrm>
                <a:off x="3857" y="1523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1" name="Rectangle 1358"/>
              <p:cNvSpPr>
                <a:spLocks noChangeArrowheads="1"/>
              </p:cNvSpPr>
              <p:nvPr/>
            </p:nvSpPr>
            <p:spPr bwMode="auto">
              <a:xfrm>
                <a:off x="3857" y="1563"/>
                <a:ext cx="60" cy="37"/>
              </a:xfrm>
              <a:prstGeom prst="rect">
                <a:avLst/>
              </a:prstGeom>
              <a:solidFill>
                <a:srgbClr val="FFBF00"/>
              </a:solidFill>
              <a:ln w="0">
                <a:solidFill>
                  <a:srgbClr val="FFB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2" name="Rectangle 1359"/>
              <p:cNvSpPr>
                <a:spLocks noChangeArrowheads="1"/>
              </p:cNvSpPr>
              <p:nvPr/>
            </p:nvSpPr>
            <p:spPr bwMode="auto">
              <a:xfrm>
                <a:off x="3857" y="1600"/>
                <a:ext cx="60" cy="40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3" name="Rectangle 1360"/>
              <p:cNvSpPr>
                <a:spLocks noChangeArrowheads="1"/>
              </p:cNvSpPr>
              <p:nvPr/>
            </p:nvSpPr>
            <p:spPr bwMode="auto">
              <a:xfrm>
                <a:off x="3857" y="1640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4" name="Rectangle 1361"/>
              <p:cNvSpPr>
                <a:spLocks noChangeArrowheads="1"/>
              </p:cNvSpPr>
              <p:nvPr/>
            </p:nvSpPr>
            <p:spPr bwMode="auto">
              <a:xfrm>
                <a:off x="3857" y="1677"/>
                <a:ext cx="60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5" name="Rectangle 1362"/>
              <p:cNvSpPr>
                <a:spLocks noChangeArrowheads="1"/>
              </p:cNvSpPr>
              <p:nvPr/>
            </p:nvSpPr>
            <p:spPr bwMode="auto">
              <a:xfrm>
                <a:off x="3857" y="1717"/>
                <a:ext cx="60" cy="37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6" name="Rectangle 1363"/>
              <p:cNvSpPr>
                <a:spLocks noChangeArrowheads="1"/>
              </p:cNvSpPr>
              <p:nvPr/>
            </p:nvSpPr>
            <p:spPr bwMode="auto">
              <a:xfrm>
                <a:off x="3857" y="1754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7" name="Rectangle 1364"/>
              <p:cNvSpPr>
                <a:spLocks noChangeArrowheads="1"/>
              </p:cNvSpPr>
              <p:nvPr/>
            </p:nvSpPr>
            <p:spPr bwMode="auto">
              <a:xfrm>
                <a:off x="3857" y="1794"/>
                <a:ext cx="60" cy="37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8" name="Rectangle 1365"/>
              <p:cNvSpPr>
                <a:spLocks noChangeArrowheads="1"/>
              </p:cNvSpPr>
              <p:nvPr/>
            </p:nvSpPr>
            <p:spPr bwMode="auto">
              <a:xfrm>
                <a:off x="3857" y="1831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79" name="Rectangle 1366"/>
              <p:cNvSpPr>
                <a:spLocks noChangeArrowheads="1"/>
              </p:cNvSpPr>
              <p:nvPr/>
            </p:nvSpPr>
            <p:spPr bwMode="auto">
              <a:xfrm>
                <a:off x="3857" y="1871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0" name="Rectangle 1367"/>
              <p:cNvSpPr>
                <a:spLocks noChangeArrowheads="1"/>
              </p:cNvSpPr>
              <p:nvPr/>
            </p:nvSpPr>
            <p:spPr bwMode="auto">
              <a:xfrm>
                <a:off x="3857" y="1911"/>
                <a:ext cx="60" cy="37"/>
              </a:xfrm>
              <a:prstGeom prst="rect">
                <a:avLst/>
              </a:prstGeom>
              <a:solidFill>
                <a:srgbClr val="FFB200"/>
              </a:solidFill>
              <a:ln w="0">
                <a:solidFill>
                  <a:srgbClr val="FFB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1" name="Rectangle 1368"/>
              <p:cNvSpPr>
                <a:spLocks noChangeArrowheads="1"/>
              </p:cNvSpPr>
              <p:nvPr/>
            </p:nvSpPr>
            <p:spPr bwMode="auto">
              <a:xfrm>
                <a:off x="3857" y="1948"/>
                <a:ext cx="60" cy="40"/>
              </a:xfrm>
              <a:prstGeom prst="rect">
                <a:avLst/>
              </a:prstGeom>
              <a:solidFill>
                <a:srgbClr val="FF8600"/>
              </a:solidFill>
              <a:ln w="0">
                <a:solidFill>
                  <a:srgbClr val="FF8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2" name="Rectangle 1369"/>
              <p:cNvSpPr>
                <a:spLocks noChangeArrowheads="1"/>
              </p:cNvSpPr>
              <p:nvPr/>
            </p:nvSpPr>
            <p:spPr bwMode="auto">
              <a:xfrm>
                <a:off x="3857" y="1988"/>
                <a:ext cx="60" cy="37"/>
              </a:xfrm>
              <a:prstGeom prst="rect">
                <a:avLst/>
              </a:prstGeom>
              <a:solidFill>
                <a:srgbClr val="FF8B00"/>
              </a:solidFill>
              <a:ln w="0">
                <a:solidFill>
                  <a:srgbClr val="FF8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3" name="Rectangle 1370"/>
              <p:cNvSpPr>
                <a:spLocks noChangeArrowheads="1"/>
              </p:cNvSpPr>
              <p:nvPr/>
            </p:nvSpPr>
            <p:spPr bwMode="auto">
              <a:xfrm>
                <a:off x="3857" y="2025"/>
                <a:ext cx="60" cy="40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4" name="Rectangle 1371"/>
              <p:cNvSpPr>
                <a:spLocks noChangeArrowheads="1"/>
              </p:cNvSpPr>
              <p:nvPr/>
            </p:nvSpPr>
            <p:spPr bwMode="auto">
              <a:xfrm>
                <a:off x="3917" y="1097"/>
                <a:ext cx="60" cy="38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5" name="Rectangle 1372"/>
              <p:cNvSpPr>
                <a:spLocks noChangeArrowheads="1"/>
              </p:cNvSpPr>
              <p:nvPr/>
            </p:nvSpPr>
            <p:spPr bwMode="auto">
              <a:xfrm>
                <a:off x="3917" y="1135"/>
                <a:ext cx="60" cy="39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6" name="Rectangle 1373"/>
              <p:cNvSpPr>
                <a:spLocks noChangeArrowheads="1"/>
              </p:cNvSpPr>
              <p:nvPr/>
            </p:nvSpPr>
            <p:spPr bwMode="auto">
              <a:xfrm>
                <a:off x="3917" y="1174"/>
                <a:ext cx="60" cy="40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7" name="Rectangle 1374"/>
              <p:cNvSpPr>
                <a:spLocks noChangeArrowheads="1"/>
              </p:cNvSpPr>
              <p:nvPr/>
            </p:nvSpPr>
            <p:spPr bwMode="auto">
              <a:xfrm>
                <a:off x="3917" y="1214"/>
                <a:ext cx="60" cy="38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8" name="Rectangle 1375"/>
              <p:cNvSpPr>
                <a:spLocks noChangeArrowheads="1"/>
              </p:cNvSpPr>
              <p:nvPr/>
            </p:nvSpPr>
            <p:spPr bwMode="auto">
              <a:xfrm>
                <a:off x="3917" y="1252"/>
                <a:ext cx="60" cy="39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89" name="Rectangle 1376"/>
              <p:cNvSpPr>
                <a:spLocks noChangeArrowheads="1"/>
              </p:cNvSpPr>
              <p:nvPr/>
            </p:nvSpPr>
            <p:spPr bwMode="auto">
              <a:xfrm>
                <a:off x="3917" y="1291"/>
                <a:ext cx="60" cy="38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0" name="Rectangle 1377"/>
              <p:cNvSpPr>
                <a:spLocks noChangeArrowheads="1"/>
              </p:cNvSpPr>
              <p:nvPr/>
            </p:nvSpPr>
            <p:spPr bwMode="auto">
              <a:xfrm>
                <a:off x="3917" y="1329"/>
                <a:ext cx="60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1" name="Rectangle 1378"/>
              <p:cNvSpPr>
                <a:spLocks noChangeArrowheads="1"/>
              </p:cNvSpPr>
              <p:nvPr/>
            </p:nvSpPr>
            <p:spPr bwMode="auto">
              <a:xfrm>
                <a:off x="391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2" name="Rectangle 1379"/>
              <p:cNvSpPr>
                <a:spLocks noChangeArrowheads="1"/>
              </p:cNvSpPr>
              <p:nvPr/>
            </p:nvSpPr>
            <p:spPr bwMode="auto">
              <a:xfrm>
                <a:off x="3917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3" name="Rectangle 1380"/>
              <p:cNvSpPr>
                <a:spLocks noChangeArrowheads="1"/>
              </p:cNvSpPr>
              <p:nvPr/>
            </p:nvSpPr>
            <p:spPr bwMode="auto">
              <a:xfrm>
                <a:off x="3917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4" name="Rectangle 1381"/>
              <p:cNvSpPr>
                <a:spLocks noChangeArrowheads="1"/>
              </p:cNvSpPr>
              <p:nvPr/>
            </p:nvSpPr>
            <p:spPr bwMode="auto">
              <a:xfrm>
                <a:off x="3917" y="1483"/>
                <a:ext cx="60" cy="40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5" name="Rectangle 1382"/>
              <p:cNvSpPr>
                <a:spLocks noChangeArrowheads="1"/>
              </p:cNvSpPr>
              <p:nvPr/>
            </p:nvSpPr>
            <p:spPr bwMode="auto">
              <a:xfrm>
                <a:off x="3917" y="1523"/>
                <a:ext cx="60" cy="40"/>
              </a:xfrm>
              <a:prstGeom prst="rect">
                <a:avLst/>
              </a:prstGeom>
              <a:solidFill>
                <a:srgbClr val="FFBA00"/>
              </a:solidFill>
              <a:ln w="0">
                <a:solidFill>
                  <a:srgbClr val="FFB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6" name="Rectangle 1383"/>
              <p:cNvSpPr>
                <a:spLocks noChangeArrowheads="1"/>
              </p:cNvSpPr>
              <p:nvPr/>
            </p:nvSpPr>
            <p:spPr bwMode="auto">
              <a:xfrm>
                <a:off x="3917" y="1563"/>
                <a:ext cx="60" cy="37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7" name="Rectangle 1384"/>
              <p:cNvSpPr>
                <a:spLocks noChangeArrowheads="1"/>
              </p:cNvSpPr>
              <p:nvPr/>
            </p:nvSpPr>
            <p:spPr bwMode="auto">
              <a:xfrm>
                <a:off x="3917" y="1600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8" name="Rectangle 1385"/>
              <p:cNvSpPr>
                <a:spLocks noChangeArrowheads="1"/>
              </p:cNvSpPr>
              <p:nvPr/>
            </p:nvSpPr>
            <p:spPr bwMode="auto">
              <a:xfrm>
                <a:off x="3917" y="1640"/>
                <a:ext cx="60" cy="37"/>
              </a:xfrm>
              <a:prstGeom prst="rect">
                <a:avLst/>
              </a:prstGeom>
              <a:solidFill>
                <a:srgbClr val="FFC600"/>
              </a:solidFill>
              <a:ln w="0">
                <a:solidFill>
                  <a:srgbClr val="FFC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499" name="Rectangle 1386"/>
              <p:cNvSpPr>
                <a:spLocks noChangeArrowheads="1"/>
              </p:cNvSpPr>
              <p:nvPr/>
            </p:nvSpPr>
            <p:spPr bwMode="auto">
              <a:xfrm>
                <a:off x="3917" y="1677"/>
                <a:ext cx="60" cy="40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0" name="Rectangle 1387"/>
              <p:cNvSpPr>
                <a:spLocks noChangeArrowheads="1"/>
              </p:cNvSpPr>
              <p:nvPr/>
            </p:nvSpPr>
            <p:spPr bwMode="auto">
              <a:xfrm>
                <a:off x="3917" y="1717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1" name="Rectangle 1388"/>
              <p:cNvSpPr>
                <a:spLocks noChangeArrowheads="1"/>
              </p:cNvSpPr>
              <p:nvPr/>
            </p:nvSpPr>
            <p:spPr bwMode="auto">
              <a:xfrm>
                <a:off x="3917" y="1754"/>
                <a:ext cx="60" cy="40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2" name="Rectangle 1389"/>
              <p:cNvSpPr>
                <a:spLocks noChangeArrowheads="1"/>
              </p:cNvSpPr>
              <p:nvPr/>
            </p:nvSpPr>
            <p:spPr bwMode="auto">
              <a:xfrm>
                <a:off x="3917" y="1794"/>
                <a:ext cx="60" cy="37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3" name="Rectangle 1390"/>
              <p:cNvSpPr>
                <a:spLocks noChangeArrowheads="1"/>
              </p:cNvSpPr>
              <p:nvPr/>
            </p:nvSpPr>
            <p:spPr bwMode="auto">
              <a:xfrm>
                <a:off x="3917" y="1831"/>
                <a:ext cx="60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4" name="Rectangle 1391"/>
              <p:cNvSpPr>
                <a:spLocks noChangeArrowheads="1"/>
              </p:cNvSpPr>
              <p:nvPr/>
            </p:nvSpPr>
            <p:spPr bwMode="auto">
              <a:xfrm>
                <a:off x="3917" y="1871"/>
                <a:ext cx="60" cy="40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5" name="Rectangle 1392"/>
              <p:cNvSpPr>
                <a:spLocks noChangeArrowheads="1"/>
              </p:cNvSpPr>
              <p:nvPr/>
            </p:nvSpPr>
            <p:spPr bwMode="auto">
              <a:xfrm>
                <a:off x="3917" y="1911"/>
                <a:ext cx="60" cy="37"/>
              </a:xfrm>
              <a:prstGeom prst="rect">
                <a:avLst/>
              </a:prstGeom>
              <a:solidFill>
                <a:srgbClr val="FFCD00"/>
              </a:solidFill>
              <a:ln w="0">
                <a:solidFill>
                  <a:srgbClr val="FFC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6" name="Rectangle 1393"/>
              <p:cNvSpPr>
                <a:spLocks noChangeArrowheads="1"/>
              </p:cNvSpPr>
              <p:nvPr/>
            </p:nvSpPr>
            <p:spPr bwMode="auto">
              <a:xfrm>
                <a:off x="3917" y="1948"/>
                <a:ext cx="60" cy="40"/>
              </a:xfrm>
              <a:prstGeom prst="rect">
                <a:avLst/>
              </a:prstGeom>
              <a:solidFill>
                <a:srgbClr val="FFAB00"/>
              </a:solidFill>
              <a:ln w="0">
                <a:solidFill>
                  <a:srgbClr val="FFA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7" name="Rectangle 1394"/>
              <p:cNvSpPr>
                <a:spLocks noChangeArrowheads="1"/>
              </p:cNvSpPr>
              <p:nvPr/>
            </p:nvSpPr>
            <p:spPr bwMode="auto">
              <a:xfrm>
                <a:off x="3917" y="1988"/>
                <a:ext cx="60" cy="37"/>
              </a:xfrm>
              <a:prstGeom prst="rect">
                <a:avLst/>
              </a:prstGeom>
              <a:solidFill>
                <a:srgbClr val="FFA800"/>
              </a:solidFill>
              <a:ln w="0">
                <a:solidFill>
                  <a:srgbClr val="FFA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8" name="Rectangle 1395"/>
              <p:cNvSpPr>
                <a:spLocks noChangeArrowheads="1"/>
              </p:cNvSpPr>
              <p:nvPr/>
            </p:nvSpPr>
            <p:spPr bwMode="auto">
              <a:xfrm>
                <a:off x="3917" y="2025"/>
                <a:ext cx="60" cy="40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09" name="Rectangle 1396"/>
              <p:cNvSpPr>
                <a:spLocks noChangeArrowheads="1"/>
              </p:cNvSpPr>
              <p:nvPr/>
            </p:nvSpPr>
            <p:spPr bwMode="auto">
              <a:xfrm>
                <a:off x="3977" y="1097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0" name="Rectangle 1397"/>
              <p:cNvSpPr>
                <a:spLocks noChangeArrowheads="1"/>
              </p:cNvSpPr>
              <p:nvPr/>
            </p:nvSpPr>
            <p:spPr bwMode="auto">
              <a:xfrm>
                <a:off x="3977" y="1135"/>
                <a:ext cx="60" cy="39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1" name="Rectangle 1398"/>
              <p:cNvSpPr>
                <a:spLocks noChangeArrowheads="1"/>
              </p:cNvSpPr>
              <p:nvPr/>
            </p:nvSpPr>
            <p:spPr bwMode="auto">
              <a:xfrm>
                <a:off x="3977" y="1174"/>
                <a:ext cx="60" cy="40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2" name="Rectangle 1399"/>
              <p:cNvSpPr>
                <a:spLocks noChangeArrowheads="1"/>
              </p:cNvSpPr>
              <p:nvPr/>
            </p:nvSpPr>
            <p:spPr bwMode="auto">
              <a:xfrm>
                <a:off x="3977" y="1214"/>
                <a:ext cx="60" cy="38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3" name="Rectangle 1400"/>
              <p:cNvSpPr>
                <a:spLocks noChangeArrowheads="1"/>
              </p:cNvSpPr>
              <p:nvPr/>
            </p:nvSpPr>
            <p:spPr bwMode="auto">
              <a:xfrm>
                <a:off x="3977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4" name="Rectangle 1401"/>
              <p:cNvSpPr>
                <a:spLocks noChangeArrowheads="1"/>
              </p:cNvSpPr>
              <p:nvPr/>
            </p:nvSpPr>
            <p:spPr bwMode="auto">
              <a:xfrm>
                <a:off x="3977" y="1291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5" name="Rectangle 1402"/>
              <p:cNvSpPr>
                <a:spLocks noChangeArrowheads="1"/>
              </p:cNvSpPr>
              <p:nvPr/>
            </p:nvSpPr>
            <p:spPr bwMode="auto">
              <a:xfrm>
                <a:off x="3977" y="1329"/>
                <a:ext cx="60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6" name="Rectangle 1403"/>
              <p:cNvSpPr>
                <a:spLocks noChangeArrowheads="1"/>
              </p:cNvSpPr>
              <p:nvPr/>
            </p:nvSpPr>
            <p:spPr bwMode="auto">
              <a:xfrm>
                <a:off x="3977" y="1369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7" name="Rectangle 1404"/>
              <p:cNvSpPr>
                <a:spLocks noChangeArrowheads="1"/>
              </p:cNvSpPr>
              <p:nvPr/>
            </p:nvSpPr>
            <p:spPr bwMode="auto">
              <a:xfrm>
                <a:off x="3977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8" name="Rectangle 1405"/>
              <p:cNvSpPr>
                <a:spLocks noChangeArrowheads="1"/>
              </p:cNvSpPr>
              <p:nvPr/>
            </p:nvSpPr>
            <p:spPr bwMode="auto">
              <a:xfrm>
                <a:off x="3977" y="1446"/>
                <a:ext cx="60" cy="37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19" name="Rectangle 1406"/>
              <p:cNvSpPr>
                <a:spLocks noChangeArrowheads="1"/>
              </p:cNvSpPr>
              <p:nvPr/>
            </p:nvSpPr>
            <p:spPr bwMode="auto">
              <a:xfrm>
                <a:off x="3977" y="1483"/>
                <a:ext cx="60" cy="40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0" name="Rectangle 1407"/>
              <p:cNvSpPr>
                <a:spLocks noChangeArrowheads="1"/>
              </p:cNvSpPr>
              <p:nvPr/>
            </p:nvSpPr>
            <p:spPr bwMode="auto">
              <a:xfrm>
                <a:off x="3977" y="1523"/>
                <a:ext cx="60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1" name="Rectangle 1408"/>
              <p:cNvSpPr>
                <a:spLocks noChangeArrowheads="1"/>
              </p:cNvSpPr>
              <p:nvPr/>
            </p:nvSpPr>
            <p:spPr bwMode="auto">
              <a:xfrm>
                <a:off x="3977" y="1563"/>
                <a:ext cx="60" cy="37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2" name="Rectangle 1409"/>
              <p:cNvSpPr>
                <a:spLocks noChangeArrowheads="1"/>
              </p:cNvSpPr>
              <p:nvPr/>
            </p:nvSpPr>
            <p:spPr bwMode="auto">
              <a:xfrm>
                <a:off x="3977" y="1600"/>
                <a:ext cx="60" cy="40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3" name="Rectangle 1410"/>
              <p:cNvSpPr>
                <a:spLocks noChangeArrowheads="1"/>
              </p:cNvSpPr>
              <p:nvPr/>
            </p:nvSpPr>
            <p:spPr bwMode="auto">
              <a:xfrm>
                <a:off x="3977" y="1640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4" name="Rectangle 1411"/>
              <p:cNvSpPr>
                <a:spLocks noChangeArrowheads="1"/>
              </p:cNvSpPr>
              <p:nvPr/>
            </p:nvSpPr>
            <p:spPr bwMode="auto">
              <a:xfrm>
                <a:off x="3977" y="1677"/>
                <a:ext cx="60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5" name="Rectangle 1412"/>
              <p:cNvSpPr>
                <a:spLocks noChangeArrowheads="1"/>
              </p:cNvSpPr>
              <p:nvPr/>
            </p:nvSpPr>
            <p:spPr bwMode="auto">
              <a:xfrm>
                <a:off x="3977" y="1717"/>
                <a:ext cx="60" cy="37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6" name="Rectangle 1413"/>
              <p:cNvSpPr>
                <a:spLocks noChangeArrowheads="1"/>
              </p:cNvSpPr>
              <p:nvPr/>
            </p:nvSpPr>
            <p:spPr bwMode="auto">
              <a:xfrm>
                <a:off x="3977" y="1754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527" name="Rectangle 1414"/>
              <p:cNvSpPr>
                <a:spLocks noChangeArrowheads="1"/>
              </p:cNvSpPr>
              <p:nvPr/>
            </p:nvSpPr>
            <p:spPr bwMode="auto">
              <a:xfrm>
                <a:off x="3977" y="1794"/>
                <a:ext cx="60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11" name="Group 1616"/>
            <p:cNvGrpSpPr>
              <a:grpSpLocks/>
            </p:cNvGrpSpPr>
            <p:nvPr/>
          </p:nvGrpSpPr>
          <p:grpSpPr bwMode="auto">
            <a:xfrm>
              <a:off x="3977" y="1097"/>
              <a:ext cx="545" cy="968"/>
              <a:chOff x="3977" y="1097"/>
              <a:chExt cx="545" cy="968"/>
            </a:xfrm>
          </p:grpSpPr>
          <p:sp>
            <p:nvSpPr>
              <p:cNvPr id="38128" name="Rectangle 1416"/>
              <p:cNvSpPr>
                <a:spLocks noChangeArrowheads="1"/>
              </p:cNvSpPr>
              <p:nvPr/>
            </p:nvSpPr>
            <p:spPr bwMode="auto">
              <a:xfrm>
                <a:off x="3977" y="1831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9" name="Freeform 1417"/>
              <p:cNvSpPr>
                <a:spLocks/>
              </p:cNvSpPr>
              <p:nvPr/>
            </p:nvSpPr>
            <p:spPr bwMode="auto">
              <a:xfrm>
                <a:off x="3977" y="1871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37 h 40"/>
                  <a:gd name="T4" fmla="*/ 60 w 60"/>
                  <a:gd name="T5" fmla="*/ 0 h 40"/>
                  <a:gd name="T6" fmla="*/ 0 w 60"/>
                  <a:gd name="T7" fmla="*/ 0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D5F000"/>
              </a:solidFill>
              <a:ln w="0">
                <a:solidFill>
                  <a:srgbClr val="D5F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0" name="Freeform 1418"/>
              <p:cNvSpPr>
                <a:spLocks/>
              </p:cNvSpPr>
              <p:nvPr/>
            </p:nvSpPr>
            <p:spPr bwMode="auto">
              <a:xfrm>
                <a:off x="3977" y="1908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40 h 40"/>
                  <a:gd name="T4" fmla="*/ 60 w 60"/>
                  <a:gd name="T5" fmla="*/ 0 h 40"/>
                  <a:gd name="T6" fmla="*/ 0 w 60"/>
                  <a:gd name="T7" fmla="*/ 3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40"/>
                    </a:lnTo>
                    <a:lnTo>
                      <a:pt x="60" y="0"/>
                    </a:lnTo>
                    <a:lnTo>
                      <a:pt x="0" y="3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CDE00"/>
              </a:solidFill>
              <a:ln w="0">
                <a:solidFill>
                  <a:srgbClr val="FCDE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1" name="Rectangle 1419"/>
              <p:cNvSpPr>
                <a:spLocks noChangeArrowheads="1"/>
              </p:cNvSpPr>
              <p:nvPr/>
            </p:nvSpPr>
            <p:spPr bwMode="auto">
              <a:xfrm>
                <a:off x="3977" y="1948"/>
                <a:ext cx="60" cy="40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2" name="Freeform 1420"/>
              <p:cNvSpPr>
                <a:spLocks/>
              </p:cNvSpPr>
              <p:nvPr/>
            </p:nvSpPr>
            <p:spPr bwMode="auto">
              <a:xfrm>
                <a:off x="3977" y="1988"/>
                <a:ext cx="63" cy="37"/>
              </a:xfrm>
              <a:custGeom>
                <a:avLst/>
                <a:gdLst>
                  <a:gd name="T0" fmla="*/ 0 w 63"/>
                  <a:gd name="T1" fmla="*/ 37 h 37"/>
                  <a:gd name="T2" fmla="*/ 63 w 63"/>
                  <a:gd name="T3" fmla="*/ 37 h 37"/>
                  <a:gd name="T4" fmla="*/ 60 w 63"/>
                  <a:gd name="T5" fmla="*/ 0 h 37"/>
                  <a:gd name="T6" fmla="*/ 0 w 63"/>
                  <a:gd name="T7" fmla="*/ 0 h 37"/>
                  <a:gd name="T8" fmla="*/ 0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0" y="37"/>
                    </a:moveTo>
                    <a:lnTo>
                      <a:pt x="63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FFC100"/>
              </a:solidFill>
              <a:ln w="0">
                <a:solidFill>
                  <a:srgbClr val="FFC1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3" name="Rectangle 1421"/>
              <p:cNvSpPr>
                <a:spLocks noChangeArrowheads="1"/>
              </p:cNvSpPr>
              <p:nvPr/>
            </p:nvSpPr>
            <p:spPr bwMode="auto">
              <a:xfrm>
                <a:off x="3977" y="2025"/>
                <a:ext cx="63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4" name="Rectangle 1422"/>
              <p:cNvSpPr>
                <a:spLocks noChangeArrowheads="1"/>
              </p:cNvSpPr>
              <p:nvPr/>
            </p:nvSpPr>
            <p:spPr bwMode="auto">
              <a:xfrm>
                <a:off x="4037" y="1097"/>
                <a:ext cx="63" cy="38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5" name="Rectangle 1423"/>
              <p:cNvSpPr>
                <a:spLocks noChangeArrowheads="1"/>
              </p:cNvSpPr>
              <p:nvPr/>
            </p:nvSpPr>
            <p:spPr bwMode="auto">
              <a:xfrm>
                <a:off x="4037" y="1135"/>
                <a:ext cx="63" cy="39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6" name="Rectangle 1424"/>
              <p:cNvSpPr>
                <a:spLocks noChangeArrowheads="1"/>
              </p:cNvSpPr>
              <p:nvPr/>
            </p:nvSpPr>
            <p:spPr bwMode="auto">
              <a:xfrm>
                <a:off x="4037" y="1174"/>
                <a:ext cx="63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7" name="Rectangle 1425"/>
              <p:cNvSpPr>
                <a:spLocks noChangeArrowheads="1"/>
              </p:cNvSpPr>
              <p:nvPr/>
            </p:nvSpPr>
            <p:spPr bwMode="auto">
              <a:xfrm>
                <a:off x="4037" y="1214"/>
                <a:ext cx="63" cy="38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8" name="Rectangle 1426"/>
              <p:cNvSpPr>
                <a:spLocks noChangeArrowheads="1"/>
              </p:cNvSpPr>
              <p:nvPr/>
            </p:nvSpPr>
            <p:spPr bwMode="auto">
              <a:xfrm>
                <a:off x="4037" y="1252"/>
                <a:ext cx="63" cy="39"/>
              </a:xfrm>
              <a:prstGeom prst="rect">
                <a:avLst/>
              </a:prstGeom>
              <a:solidFill>
                <a:srgbClr val="F4E200"/>
              </a:solidFill>
              <a:ln w="0">
                <a:solidFill>
                  <a:srgbClr val="F4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39" name="Rectangle 1427"/>
              <p:cNvSpPr>
                <a:spLocks noChangeArrowheads="1"/>
              </p:cNvSpPr>
              <p:nvPr/>
            </p:nvSpPr>
            <p:spPr bwMode="auto">
              <a:xfrm>
                <a:off x="4037" y="1291"/>
                <a:ext cx="63" cy="38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0" name="Rectangle 1428"/>
              <p:cNvSpPr>
                <a:spLocks noChangeArrowheads="1"/>
              </p:cNvSpPr>
              <p:nvPr/>
            </p:nvSpPr>
            <p:spPr bwMode="auto">
              <a:xfrm>
                <a:off x="4037" y="1329"/>
                <a:ext cx="63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1" name="Rectangle 1429"/>
              <p:cNvSpPr>
                <a:spLocks noChangeArrowheads="1"/>
              </p:cNvSpPr>
              <p:nvPr/>
            </p:nvSpPr>
            <p:spPr bwMode="auto">
              <a:xfrm>
                <a:off x="4037" y="1369"/>
                <a:ext cx="63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2" name="Rectangle 1430"/>
              <p:cNvSpPr>
                <a:spLocks noChangeArrowheads="1"/>
              </p:cNvSpPr>
              <p:nvPr/>
            </p:nvSpPr>
            <p:spPr bwMode="auto">
              <a:xfrm>
                <a:off x="4037" y="1406"/>
                <a:ext cx="63" cy="40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3" name="Rectangle 1431"/>
              <p:cNvSpPr>
                <a:spLocks noChangeArrowheads="1"/>
              </p:cNvSpPr>
              <p:nvPr/>
            </p:nvSpPr>
            <p:spPr bwMode="auto">
              <a:xfrm>
                <a:off x="4037" y="1446"/>
                <a:ext cx="63" cy="37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4" name="Rectangle 1432"/>
              <p:cNvSpPr>
                <a:spLocks noChangeArrowheads="1"/>
              </p:cNvSpPr>
              <p:nvPr/>
            </p:nvSpPr>
            <p:spPr bwMode="auto">
              <a:xfrm>
                <a:off x="4037" y="1483"/>
                <a:ext cx="63" cy="40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5" name="Rectangle 1433"/>
              <p:cNvSpPr>
                <a:spLocks noChangeArrowheads="1"/>
              </p:cNvSpPr>
              <p:nvPr/>
            </p:nvSpPr>
            <p:spPr bwMode="auto">
              <a:xfrm>
                <a:off x="4037" y="1523"/>
                <a:ext cx="63" cy="40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6" name="Rectangle 1434"/>
              <p:cNvSpPr>
                <a:spLocks noChangeArrowheads="1"/>
              </p:cNvSpPr>
              <p:nvPr/>
            </p:nvSpPr>
            <p:spPr bwMode="auto">
              <a:xfrm>
                <a:off x="4037" y="1563"/>
                <a:ext cx="63" cy="37"/>
              </a:xfrm>
              <a:prstGeom prst="rect">
                <a:avLst/>
              </a:prstGeom>
              <a:solidFill>
                <a:srgbClr val="FFB500"/>
              </a:solidFill>
              <a:ln w="0">
                <a:solidFill>
                  <a:srgbClr val="FFB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7" name="Rectangle 1435"/>
              <p:cNvSpPr>
                <a:spLocks noChangeArrowheads="1"/>
              </p:cNvSpPr>
              <p:nvPr/>
            </p:nvSpPr>
            <p:spPr bwMode="auto">
              <a:xfrm>
                <a:off x="4037" y="1600"/>
                <a:ext cx="63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8" name="Rectangle 1436"/>
              <p:cNvSpPr>
                <a:spLocks noChangeArrowheads="1"/>
              </p:cNvSpPr>
              <p:nvPr/>
            </p:nvSpPr>
            <p:spPr bwMode="auto">
              <a:xfrm>
                <a:off x="4037" y="1640"/>
                <a:ext cx="63" cy="37"/>
              </a:xfrm>
              <a:prstGeom prst="rect">
                <a:avLst/>
              </a:prstGeom>
              <a:solidFill>
                <a:srgbClr val="FFC400"/>
              </a:solidFill>
              <a:ln w="0">
                <a:solidFill>
                  <a:srgbClr val="FFC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49" name="Rectangle 1437"/>
              <p:cNvSpPr>
                <a:spLocks noChangeArrowheads="1"/>
              </p:cNvSpPr>
              <p:nvPr/>
            </p:nvSpPr>
            <p:spPr bwMode="auto">
              <a:xfrm>
                <a:off x="4037" y="1677"/>
                <a:ext cx="63" cy="40"/>
              </a:xfrm>
              <a:prstGeom prst="rect">
                <a:avLst/>
              </a:prstGeom>
              <a:solidFill>
                <a:srgbClr val="FFD100"/>
              </a:solidFill>
              <a:ln w="0">
                <a:solidFill>
                  <a:srgbClr val="FFD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0" name="Rectangle 1438"/>
              <p:cNvSpPr>
                <a:spLocks noChangeArrowheads="1"/>
              </p:cNvSpPr>
              <p:nvPr/>
            </p:nvSpPr>
            <p:spPr bwMode="auto">
              <a:xfrm>
                <a:off x="4037" y="1717"/>
                <a:ext cx="63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1" name="Rectangle 1439"/>
              <p:cNvSpPr>
                <a:spLocks noChangeArrowheads="1"/>
              </p:cNvSpPr>
              <p:nvPr/>
            </p:nvSpPr>
            <p:spPr bwMode="auto">
              <a:xfrm>
                <a:off x="4037" y="1754"/>
                <a:ext cx="63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2" name="Rectangle 1440"/>
              <p:cNvSpPr>
                <a:spLocks noChangeArrowheads="1"/>
              </p:cNvSpPr>
              <p:nvPr/>
            </p:nvSpPr>
            <p:spPr bwMode="auto">
              <a:xfrm>
                <a:off x="4037" y="1794"/>
                <a:ext cx="63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3" name="Rectangle 1441"/>
              <p:cNvSpPr>
                <a:spLocks noChangeArrowheads="1"/>
              </p:cNvSpPr>
              <p:nvPr/>
            </p:nvSpPr>
            <p:spPr bwMode="auto">
              <a:xfrm>
                <a:off x="4037" y="1831"/>
                <a:ext cx="63" cy="40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4" name="Rectangle 1442"/>
              <p:cNvSpPr>
                <a:spLocks noChangeArrowheads="1"/>
              </p:cNvSpPr>
              <p:nvPr/>
            </p:nvSpPr>
            <p:spPr bwMode="auto">
              <a:xfrm>
                <a:off x="4037" y="1871"/>
                <a:ext cx="63" cy="37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5" name="Rectangle 1443"/>
              <p:cNvSpPr>
                <a:spLocks noChangeArrowheads="1"/>
              </p:cNvSpPr>
              <p:nvPr/>
            </p:nvSpPr>
            <p:spPr bwMode="auto">
              <a:xfrm>
                <a:off x="4037" y="1908"/>
                <a:ext cx="63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6" name="Rectangle 1444"/>
              <p:cNvSpPr>
                <a:spLocks noChangeArrowheads="1"/>
              </p:cNvSpPr>
              <p:nvPr/>
            </p:nvSpPr>
            <p:spPr bwMode="auto">
              <a:xfrm>
                <a:off x="4037" y="1948"/>
                <a:ext cx="63" cy="40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7" name="Freeform 1445"/>
              <p:cNvSpPr>
                <a:spLocks/>
              </p:cNvSpPr>
              <p:nvPr/>
            </p:nvSpPr>
            <p:spPr bwMode="auto">
              <a:xfrm>
                <a:off x="4037" y="1988"/>
                <a:ext cx="63" cy="37"/>
              </a:xfrm>
              <a:custGeom>
                <a:avLst/>
                <a:gdLst>
                  <a:gd name="T0" fmla="*/ 3 w 63"/>
                  <a:gd name="T1" fmla="*/ 37 h 37"/>
                  <a:gd name="T2" fmla="*/ 63 w 63"/>
                  <a:gd name="T3" fmla="*/ 37 h 37"/>
                  <a:gd name="T4" fmla="*/ 63 w 63"/>
                  <a:gd name="T5" fmla="*/ 0 h 37"/>
                  <a:gd name="T6" fmla="*/ 0 w 63"/>
                  <a:gd name="T7" fmla="*/ 0 h 37"/>
                  <a:gd name="T8" fmla="*/ 3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3" y="37"/>
                    </a:moveTo>
                    <a:lnTo>
                      <a:pt x="63" y="37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FFD200"/>
              </a:solidFill>
              <a:ln w="0">
                <a:solidFill>
                  <a:srgbClr val="FFD2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8" name="Rectangle 1446"/>
              <p:cNvSpPr>
                <a:spLocks noChangeArrowheads="1"/>
              </p:cNvSpPr>
              <p:nvPr/>
            </p:nvSpPr>
            <p:spPr bwMode="auto">
              <a:xfrm>
                <a:off x="4040" y="2025"/>
                <a:ext cx="60" cy="40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59" name="Rectangle 1447"/>
              <p:cNvSpPr>
                <a:spLocks noChangeArrowheads="1"/>
              </p:cNvSpPr>
              <p:nvPr/>
            </p:nvSpPr>
            <p:spPr bwMode="auto">
              <a:xfrm>
                <a:off x="4100" y="1097"/>
                <a:ext cx="60" cy="38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0" name="Rectangle 1448"/>
              <p:cNvSpPr>
                <a:spLocks noChangeArrowheads="1"/>
              </p:cNvSpPr>
              <p:nvPr/>
            </p:nvSpPr>
            <p:spPr bwMode="auto">
              <a:xfrm>
                <a:off x="4100" y="1135"/>
                <a:ext cx="60" cy="39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1" name="Rectangle 1449"/>
              <p:cNvSpPr>
                <a:spLocks noChangeArrowheads="1"/>
              </p:cNvSpPr>
              <p:nvPr/>
            </p:nvSpPr>
            <p:spPr bwMode="auto">
              <a:xfrm>
                <a:off x="4100" y="1174"/>
                <a:ext cx="60" cy="40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2" name="Rectangle 1450"/>
              <p:cNvSpPr>
                <a:spLocks noChangeArrowheads="1"/>
              </p:cNvSpPr>
              <p:nvPr/>
            </p:nvSpPr>
            <p:spPr bwMode="auto">
              <a:xfrm>
                <a:off x="4100" y="1214"/>
                <a:ext cx="60" cy="38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3" name="Rectangle 1451"/>
              <p:cNvSpPr>
                <a:spLocks noChangeArrowheads="1"/>
              </p:cNvSpPr>
              <p:nvPr/>
            </p:nvSpPr>
            <p:spPr bwMode="auto">
              <a:xfrm>
                <a:off x="4100" y="1252"/>
                <a:ext cx="60" cy="39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4" name="Rectangle 1452"/>
              <p:cNvSpPr>
                <a:spLocks noChangeArrowheads="1"/>
              </p:cNvSpPr>
              <p:nvPr/>
            </p:nvSpPr>
            <p:spPr bwMode="auto">
              <a:xfrm>
                <a:off x="4100" y="1291"/>
                <a:ext cx="60" cy="38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5" name="Rectangle 1453"/>
              <p:cNvSpPr>
                <a:spLocks noChangeArrowheads="1"/>
              </p:cNvSpPr>
              <p:nvPr/>
            </p:nvSpPr>
            <p:spPr bwMode="auto">
              <a:xfrm>
                <a:off x="4100" y="1329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6" name="Rectangle 1454"/>
              <p:cNvSpPr>
                <a:spLocks noChangeArrowheads="1"/>
              </p:cNvSpPr>
              <p:nvPr/>
            </p:nvSpPr>
            <p:spPr bwMode="auto">
              <a:xfrm>
                <a:off x="4100" y="1369"/>
                <a:ext cx="60" cy="37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7" name="Rectangle 1455"/>
              <p:cNvSpPr>
                <a:spLocks noChangeArrowheads="1"/>
              </p:cNvSpPr>
              <p:nvPr/>
            </p:nvSpPr>
            <p:spPr bwMode="auto">
              <a:xfrm>
                <a:off x="4100" y="1406"/>
                <a:ext cx="60" cy="40"/>
              </a:xfrm>
              <a:prstGeom prst="rect">
                <a:avLst/>
              </a:prstGeom>
              <a:solidFill>
                <a:srgbClr val="FFCB00"/>
              </a:solidFill>
              <a:ln w="0">
                <a:solidFill>
                  <a:srgbClr val="FFC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8" name="Rectangle 1456"/>
              <p:cNvSpPr>
                <a:spLocks noChangeArrowheads="1"/>
              </p:cNvSpPr>
              <p:nvPr/>
            </p:nvSpPr>
            <p:spPr bwMode="auto">
              <a:xfrm>
                <a:off x="4100" y="1446"/>
                <a:ext cx="60" cy="37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69" name="Rectangle 1457"/>
              <p:cNvSpPr>
                <a:spLocks noChangeArrowheads="1"/>
              </p:cNvSpPr>
              <p:nvPr/>
            </p:nvSpPr>
            <p:spPr bwMode="auto">
              <a:xfrm>
                <a:off x="4100" y="1483"/>
                <a:ext cx="60" cy="40"/>
              </a:xfrm>
              <a:prstGeom prst="rect">
                <a:avLst/>
              </a:prstGeom>
              <a:solidFill>
                <a:srgbClr val="FFB900"/>
              </a:solidFill>
              <a:ln w="0">
                <a:solidFill>
                  <a:srgbClr val="FFB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0" name="Rectangle 1458"/>
              <p:cNvSpPr>
                <a:spLocks noChangeArrowheads="1"/>
              </p:cNvSpPr>
              <p:nvPr/>
            </p:nvSpPr>
            <p:spPr bwMode="auto">
              <a:xfrm>
                <a:off x="4100" y="1523"/>
                <a:ext cx="60" cy="40"/>
              </a:xfrm>
              <a:prstGeom prst="rect">
                <a:avLst/>
              </a:prstGeom>
              <a:solidFill>
                <a:srgbClr val="FFB300"/>
              </a:solidFill>
              <a:ln w="0">
                <a:solidFill>
                  <a:srgbClr val="FFB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1" name="Rectangle 1459"/>
              <p:cNvSpPr>
                <a:spLocks noChangeArrowheads="1"/>
              </p:cNvSpPr>
              <p:nvPr/>
            </p:nvSpPr>
            <p:spPr bwMode="auto">
              <a:xfrm>
                <a:off x="4100" y="1563"/>
                <a:ext cx="60" cy="37"/>
              </a:xfrm>
              <a:prstGeom prst="rect">
                <a:avLst/>
              </a:prstGeom>
              <a:solidFill>
                <a:srgbClr val="FFB400"/>
              </a:solidFill>
              <a:ln w="0">
                <a:solidFill>
                  <a:srgbClr val="FFB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2" name="Rectangle 1460"/>
              <p:cNvSpPr>
                <a:spLocks noChangeArrowheads="1"/>
              </p:cNvSpPr>
              <p:nvPr/>
            </p:nvSpPr>
            <p:spPr bwMode="auto">
              <a:xfrm>
                <a:off x="4100" y="1600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3" name="Rectangle 1461"/>
              <p:cNvSpPr>
                <a:spLocks noChangeArrowheads="1"/>
              </p:cNvSpPr>
              <p:nvPr/>
            </p:nvSpPr>
            <p:spPr bwMode="auto">
              <a:xfrm>
                <a:off x="4100" y="1640"/>
                <a:ext cx="60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4" name="Rectangle 1462"/>
              <p:cNvSpPr>
                <a:spLocks noChangeArrowheads="1"/>
              </p:cNvSpPr>
              <p:nvPr/>
            </p:nvSpPr>
            <p:spPr bwMode="auto">
              <a:xfrm>
                <a:off x="410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5" name="Rectangle 1463"/>
              <p:cNvSpPr>
                <a:spLocks noChangeArrowheads="1"/>
              </p:cNvSpPr>
              <p:nvPr/>
            </p:nvSpPr>
            <p:spPr bwMode="auto">
              <a:xfrm>
                <a:off x="4100" y="1717"/>
                <a:ext cx="60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6" name="Rectangle 1464"/>
              <p:cNvSpPr>
                <a:spLocks noChangeArrowheads="1"/>
              </p:cNvSpPr>
              <p:nvPr/>
            </p:nvSpPr>
            <p:spPr bwMode="auto">
              <a:xfrm>
                <a:off x="4100" y="1754"/>
                <a:ext cx="60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7" name="Rectangle 1465"/>
              <p:cNvSpPr>
                <a:spLocks noChangeArrowheads="1"/>
              </p:cNvSpPr>
              <p:nvPr/>
            </p:nvSpPr>
            <p:spPr bwMode="auto">
              <a:xfrm>
                <a:off x="4100" y="1794"/>
                <a:ext cx="60" cy="37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8" name="Rectangle 1466"/>
              <p:cNvSpPr>
                <a:spLocks noChangeArrowheads="1"/>
              </p:cNvSpPr>
              <p:nvPr/>
            </p:nvSpPr>
            <p:spPr bwMode="auto">
              <a:xfrm>
                <a:off x="4100" y="1831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79" name="Rectangle 1467"/>
              <p:cNvSpPr>
                <a:spLocks noChangeArrowheads="1"/>
              </p:cNvSpPr>
              <p:nvPr/>
            </p:nvSpPr>
            <p:spPr bwMode="auto">
              <a:xfrm>
                <a:off x="4100" y="1871"/>
                <a:ext cx="60" cy="37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0" name="Rectangle 1468"/>
              <p:cNvSpPr>
                <a:spLocks noChangeArrowheads="1"/>
              </p:cNvSpPr>
              <p:nvPr/>
            </p:nvSpPr>
            <p:spPr bwMode="auto">
              <a:xfrm>
                <a:off x="4100" y="1908"/>
                <a:ext cx="60" cy="40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1" name="Rectangle 1469"/>
              <p:cNvSpPr>
                <a:spLocks noChangeArrowheads="1"/>
              </p:cNvSpPr>
              <p:nvPr/>
            </p:nvSpPr>
            <p:spPr bwMode="auto">
              <a:xfrm>
                <a:off x="4100" y="1948"/>
                <a:ext cx="60" cy="40"/>
              </a:xfrm>
              <a:prstGeom prst="rect">
                <a:avLst/>
              </a:prstGeom>
              <a:solidFill>
                <a:srgbClr val="F3E300"/>
              </a:solidFill>
              <a:ln w="0">
                <a:solidFill>
                  <a:srgbClr val="F3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2" name="Rectangle 1470"/>
              <p:cNvSpPr>
                <a:spLocks noChangeArrowheads="1"/>
              </p:cNvSpPr>
              <p:nvPr/>
            </p:nvSpPr>
            <p:spPr bwMode="auto">
              <a:xfrm>
                <a:off x="4100" y="1988"/>
                <a:ext cx="60" cy="37"/>
              </a:xfrm>
              <a:prstGeom prst="rect">
                <a:avLst/>
              </a:prstGeom>
              <a:solidFill>
                <a:srgbClr val="FDDE00"/>
              </a:solidFill>
              <a:ln w="0">
                <a:solidFill>
                  <a:srgbClr val="FD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3" name="Rectangle 1471"/>
              <p:cNvSpPr>
                <a:spLocks noChangeArrowheads="1"/>
              </p:cNvSpPr>
              <p:nvPr/>
            </p:nvSpPr>
            <p:spPr bwMode="auto">
              <a:xfrm>
                <a:off x="4100" y="2025"/>
                <a:ext cx="60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4" name="Rectangle 1472"/>
              <p:cNvSpPr>
                <a:spLocks noChangeArrowheads="1"/>
              </p:cNvSpPr>
              <p:nvPr/>
            </p:nvSpPr>
            <p:spPr bwMode="auto">
              <a:xfrm>
                <a:off x="4160" y="1097"/>
                <a:ext cx="60" cy="38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5" name="Rectangle 1473"/>
              <p:cNvSpPr>
                <a:spLocks noChangeArrowheads="1"/>
              </p:cNvSpPr>
              <p:nvPr/>
            </p:nvSpPr>
            <p:spPr bwMode="auto">
              <a:xfrm>
                <a:off x="4160" y="1135"/>
                <a:ext cx="60" cy="39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6" name="Rectangle 1474"/>
              <p:cNvSpPr>
                <a:spLocks noChangeArrowheads="1"/>
              </p:cNvSpPr>
              <p:nvPr/>
            </p:nvSpPr>
            <p:spPr bwMode="auto">
              <a:xfrm>
                <a:off x="4160" y="1174"/>
                <a:ext cx="60" cy="40"/>
              </a:xfrm>
              <a:prstGeom prst="rect">
                <a:avLst/>
              </a:prstGeom>
              <a:solidFill>
                <a:srgbClr val="EDE600"/>
              </a:solidFill>
              <a:ln w="0">
                <a:solidFill>
                  <a:srgbClr val="ED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7" name="Rectangle 1475"/>
              <p:cNvSpPr>
                <a:spLocks noChangeArrowheads="1"/>
              </p:cNvSpPr>
              <p:nvPr/>
            </p:nvSpPr>
            <p:spPr bwMode="auto">
              <a:xfrm>
                <a:off x="4160" y="1214"/>
                <a:ext cx="60" cy="38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8" name="Rectangle 1476"/>
              <p:cNvSpPr>
                <a:spLocks noChangeArrowheads="1"/>
              </p:cNvSpPr>
              <p:nvPr/>
            </p:nvSpPr>
            <p:spPr bwMode="auto">
              <a:xfrm>
                <a:off x="4160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89" name="Rectangle 1477"/>
              <p:cNvSpPr>
                <a:spLocks noChangeArrowheads="1"/>
              </p:cNvSpPr>
              <p:nvPr/>
            </p:nvSpPr>
            <p:spPr bwMode="auto">
              <a:xfrm>
                <a:off x="4160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0" name="Rectangle 1478"/>
              <p:cNvSpPr>
                <a:spLocks noChangeArrowheads="1"/>
              </p:cNvSpPr>
              <p:nvPr/>
            </p:nvSpPr>
            <p:spPr bwMode="auto">
              <a:xfrm>
                <a:off x="4160" y="1329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1" name="Rectangle 1479"/>
              <p:cNvSpPr>
                <a:spLocks noChangeArrowheads="1"/>
              </p:cNvSpPr>
              <p:nvPr/>
            </p:nvSpPr>
            <p:spPr bwMode="auto">
              <a:xfrm>
                <a:off x="4160" y="1369"/>
                <a:ext cx="60" cy="37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2" name="Rectangle 1480"/>
              <p:cNvSpPr>
                <a:spLocks noChangeArrowheads="1"/>
              </p:cNvSpPr>
              <p:nvPr/>
            </p:nvSpPr>
            <p:spPr bwMode="auto">
              <a:xfrm>
                <a:off x="4160" y="1406"/>
                <a:ext cx="60" cy="40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3" name="Rectangle 1481"/>
              <p:cNvSpPr>
                <a:spLocks noChangeArrowheads="1"/>
              </p:cNvSpPr>
              <p:nvPr/>
            </p:nvSpPr>
            <p:spPr bwMode="auto">
              <a:xfrm>
                <a:off x="4160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4" name="Rectangle 1482"/>
              <p:cNvSpPr>
                <a:spLocks noChangeArrowheads="1"/>
              </p:cNvSpPr>
              <p:nvPr/>
            </p:nvSpPr>
            <p:spPr bwMode="auto">
              <a:xfrm>
                <a:off x="4160" y="1483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5" name="Rectangle 1483"/>
              <p:cNvSpPr>
                <a:spLocks noChangeArrowheads="1"/>
              </p:cNvSpPr>
              <p:nvPr/>
            </p:nvSpPr>
            <p:spPr bwMode="auto">
              <a:xfrm>
                <a:off x="4160" y="1523"/>
                <a:ext cx="60" cy="40"/>
              </a:xfrm>
              <a:prstGeom prst="rect">
                <a:avLst/>
              </a:prstGeom>
              <a:solidFill>
                <a:srgbClr val="FFB600"/>
              </a:solidFill>
              <a:ln w="0">
                <a:solidFill>
                  <a:srgbClr val="FFB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6" name="Rectangle 1484"/>
              <p:cNvSpPr>
                <a:spLocks noChangeArrowheads="1"/>
              </p:cNvSpPr>
              <p:nvPr/>
            </p:nvSpPr>
            <p:spPr bwMode="auto">
              <a:xfrm>
                <a:off x="4160" y="1563"/>
                <a:ext cx="60" cy="37"/>
              </a:xfrm>
              <a:prstGeom prst="rect">
                <a:avLst/>
              </a:prstGeom>
              <a:solidFill>
                <a:srgbClr val="FFB700"/>
              </a:solidFill>
              <a:ln w="0">
                <a:solidFill>
                  <a:srgbClr val="FFB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7" name="Rectangle 1485"/>
              <p:cNvSpPr>
                <a:spLocks noChangeArrowheads="1"/>
              </p:cNvSpPr>
              <p:nvPr/>
            </p:nvSpPr>
            <p:spPr bwMode="auto">
              <a:xfrm>
                <a:off x="4160" y="1600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8" name="Rectangle 1486"/>
              <p:cNvSpPr>
                <a:spLocks noChangeArrowheads="1"/>
              </p:cNvSpPr>
              <p:nvPr/>
            </p:nvSpPr>
            <p:spPr bwMode="auto">
              <a:xfrm>
                <a:off x="4160" y="1640"/>
                <a:ext cx="60" cy="37"/>
              </a:xfrm>
              <a:prstGeom prst="rect">
                <a:avLst/>
              </a:prstGeom>
              <a:solidFill>
                <a:srgbClr val="FFC700"/>
              </a:solidFill>
              <a:ln w="0">
                <a:solidFill>
                  <a:srgbClr val="FFC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99" name="Rectangle 1487"/>
              <p:cNvSpPr>
                <a:spLocks noChangeArrowheads="1"/>
              </p:cNvSpPr>
              <p:nvPr/>
            </p:nvSpPr>
            <p:spPr bwMode="auto">
              <a:xfrm>
                <a:off x="416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0" name="Rectangle 1488"/>
              <p:cNvSpPr>
                <a:spLocks noChangeArrowheads="1"/>
              </p:cNvSpPr>
              <p:nvPr/>
            </p:nvSpPr>
            <p:spPr bwMode="auto">
              <a:xfrm>
                <a:off x="4160" y="1717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1" name="Rectangle 1489"/>
              <p:cNvSpPr>
                <a:spLocks noChangeArrowheads="1"/>
              </p:cNvSpPr>
              <p:nvPr/>
            </p:nvSpPr>
            <p:spPr bwMode="auto">
              <a:xfrm>
                <a:off x="4160" y="1754"/>
                <a:ext cx="60" cy="40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2" name="Rectangle 1490"/>
              <p:cNvSpPr>
                <a:spLocks noChangeArrowheads="1"/>
              </p:cNvSpPr>
              <p:nvPr/>
            </p:nvSpPr>
            <p:spPr bwMode="auto">
              <a:xfrm>
                <a:off x="4160" y="1794"/>
                <a:ext cx="60" cy="37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3" name="Rectangle 1491"/>
              <p:cNvSpPr>
                <a:spLocks noChangeArrowheads="1"/>
              </p:cNvSpPr>
              <p:nvPr/>
            </p:nvSpPr>
            <p:spPr bwMode="auto">
              <a:xfrm>
                <a:off x="4160" y="1831"/>
                <a:ext cx="60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4" name="Rectangle 1492"/>
              <p:cNvSpPr>
                <a:spLocks noChangeArrowheads="1"/>
              </p:cNvSpPr>
              <p:nvPr/>
            </p:nvSpPr>
            <p:spPr bwMode="auto">
              <a:xfrm>
                <a:off x="4160" y="1871"/>
                <a:ext cx="60" cy="37"/>
              </a:xfrm>
              <a:prstGeom prst="rect">
                <a:avLst/>
              </a:prstGeom>
              <a:solidFill>
                <a:srgbClr val="D8EF00"/>
              </a:solidFill>
              <a:ln w="0">
                <a:solidFill>
                  <a:srgbClr val="D8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5" name="Rectangle 1493"/>
              <p:cNvSpPr>
                <a:spLocks noChangeArrowheads="1"/>
              </p:cNvSpPr>
              <p:nvPr/>
            </p:nvSpPr>
            <p:spPr bwMode="auto">
              <a:xfrm>
                <a:off x="4160" y="1908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6" name="Rectangle 1494"/>
              <p:cNvSpPr>
                <a:spLocks noChangeArrowheads="1"/>
              </p:cNvSpPr>
              <p:nvPr/>
            </p:nvSpPr>
            <p:spPr bwMode="auto">
              <a:xfrm>
                <a:off x="4160" y="1948"/>
                <a:ext cx="60" cy="40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7" name="Rectangle 1495"/>
              <p:cNvSpPr>
                <a:spLocks noChangeArrowheads="1"/>
              </p:cNvSpPr>
              <p:nvPr/>
            </p:nvSpPr>
            <p:spPr bwMode="auto">
              <a:xfrm>
                <a:off x="4160" y="1988"/>
                <a:ext cx="60" cy="37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8" name="Rectangle 1496"/>
              <p:cNvSpPr>
                <a:spLocks noChangeArrowheads="1"/>
              </p:cNvSpPr>
              <p:nvPr/>
            </p:nvSpPr>
            <p:spPr bwMode="auto">
              <a:xfrm>
                <a:off x="4160" y="2025"/>
                <a:ext cx="60" cy="40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09" name="Rectangle 1497"/>
              <p:cNvSpPr>
                <a:spLocks noChangeArrowheads="1"/>
              </p:cNvSpPr>
              <p:nvPr/>
            </p:nvSpPr>
            <p:spPr bwMode="auto">
              <a:xfrm>
                <a:off x="4220" y="1097"/>
                <a:ext cx="60" cy="38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0" name="Rectangle 1498"/>
              <p:cNvSpPr>
                <a:spLocks noChangeArrowheads="1"/>
              </p:cNvSpPr>
              <p:nvPr/>
            </p:nvSpPr>
            <p:spPr bwMode="auto">
              <a:xfrm>
                <a:off x="4220" y="1135"/>
                <a:ext cx="60" cy="39"/>
              </a:xfrm>
              <a:prstGeom prst="rect">
                <a:avLst/>
              </a:prstGeom>
              <a:solidFill>
                <a:srgbClr val="E7E800"/>
              </a:solidFill>
              <a:ln w="0">
                <a:solidFill>
                  <a:srgbClr val="E7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1" name="Rectangle 1499"/>
              <p:cNvSpPr>
                <a:spLocks noChangeArrowheads="1"/>
              </p:cNvSpPr>
              <p:nvPr/>
            </p:nvSpPr>
            <p:spPr bwMode="auto">
              <a:xfrm>
                <a:off x="4220" y="1174"/>
                <a:ext cx="60" cy="40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2" name="Rectangle 1500"/>
              <p:cNvSpPr>
                <a:spLocks noChangeArrowheads="1"/>
              </p:cNvSpPr>
              <p:nvPr/>
            </p:nvSpPr>
            <p:spPr bwMode="auto">
              <a:xfrm>
                <a:off x="4220" y="1214"/>
                <a:ext cx="60" cy="38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3" name="Rectangle 1501"/>
              <p:cNvSpPr>
                <a:spLocks noChangeArrowheads="1"/>
              </p:cNvSpPr>
              <p:nvPr/>
            </p:nvSpPr>
            <p:spPr bwMode="auto">
              <a:xfrm>
                <a:off x="4220" y="1252"/>
                <a:ext cx="60" cy="39"/>
              </a:xfrm>
              <a:prstGeom prst="rect">
                <a:avLst/>
              </a:prstGeom>
              <a:solidFill>
                <a:srgbClr val="F7E100"/>
              </a:solidFill>
              <a:ln w="0">
                <a:solidFill>
                  <a:srgbClr val="F7E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4" name="Rectangle 1502"/>
              <p:cNvSpPr>
                <a:spLocks noChangeArrowheads="1"/>
              </p:cNvSpPr>
              <p:nvPr/>
            </p:nvSpPr>
            <p:spPr bwMode="auto">
              <a:xfrm>
                <a:off x="4220" y="1291"/>
                <a:ext cx="60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5" name="Rectangle 1503"/>
              <p:cNvSpPr>
                <a:spLocks noChangeArrowheads="1"/>
              </p:cNvSpPr>
              <p:nvPr/>
            </p:nvSpPr>
            <p:spPr bwMode="auto">
              <a:xfrm>
                <a:off x="4220" y="1329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6" name="Rectangle 1504"/>
              <p:cNvSpPr>
                <a:spLocks noChangeArrowheads="1"/>
              </p:cNvSpPr>
              <p:nvPr/>
            </p:nvSpPr>
            <p:spPr bwMode="auto">
              <a:xfrm>
                <a:off x="4220" y="1369"/>
                <a:ext cx="60" cy="37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7" name="Rectangle 1505"/>
              <p:cNvSpPr>
                <a:spLocks noChangeArrowheads="1"/>
              </p:cNvSpPr>
              <p:nvPr/>
            </p:nvSpPr>
            <p:spPr bwMode="auto">
              <a:xfrm>
                <a:off x="4220" y="1406"/>
                <a:ext cx="60" cy="40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8" name="Rectangle 1506"/>
              <p:cNvSpPr>
                <a:spLocks noChangeArrowheads="1"/>
              </p:cNvSpPr>
              <p:nvPr/>
            </p:nvSpPr>
            <p:spPr bwMode="auto">
              <a:xfrm>
                <a:off x="4220" y="1446"/>
                <a:ext cx="60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19" name="Rectangle 1507"/>
              <p:cNvSpPr>
                <a:spLocks noChangeArrowheads="1"/>
              </p:cNvSpPr>
              <p:nvPr/>
            </p:nvSpPr>
            <p:spPr bwMode="auto">
              <a:xfrm>
                <a:off x="4220" y="1483"/>
                <a:ext cx="60" cy="40"/>
              </a:xfrm>
              <a:prstGeom prst="rect">
                <a:avLst/>
              </a:prstGeom>
              <a:solidFill>
                <a:srgbClr val="FFBE00"/>
              </a:solidFill>
              <a:ln w="0">
                <a:solidFill>
                  <a:srgbClr val="FFB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0" name="Rectangle 1508"/>
              <p:cNvSpPr>
                <a:spLocks noChangeArrowheads="1"/>
              </p:cNvSpPr>
              <p:nvPr/>
            </p:nvSpPr>
            <p:spPr bwMode="auto">
              <a:xfrm>
                <a:off x="4220" y="1523"/>
                <a:ext cx="60" cy="40"/>
              </a:xfrm>
              <a:prstGeom prst="rect">
                <a:avLst/>
              </a:prstGeom>
              <a:solidFill>
                <a:srgbClr val="FFBB00"/>
              </a:solidFill>
              <a:ln w="0">
                <a:solidFill>
                  <a:srgbClr val="FFB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1" name="Rectangle 1509"/>
              <p:cNvSpPr>
                <a:spLocks noChangeArrowheads="1"/>
              </p:cNvSpPr>
              <p:nvPr/>
            </p:nvSpPr>
            <p:spPr bwMode="auto">
              <a:xfrm>
                <a:off x="4220" y="1563"/>
                <a:ext cx="60" cy="37"/>
              </a:xfrm>
              <a:prstGeom prst="rect">
                <a:avLst/>
              </a:prstGeom>
              <a:solidFill>
                <a:srgbClr val="FFBC00"/>
              </a:solidFill>
              <a:ln w="0">
                <a:solidFill>
                  <a:srgbClr val="FFB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2" name="Rectangle 1510"/>
              <p:cNvSpPr>
                <a:spLocks noChangeArrowheads="1"/>
              </p:cNvSpPr>
              <p:nvPr/>
            </p:nvSpPr>
            <p:spPr bwMode="auto">
              <a:xfrm>
                <a:off x="4220" y="1600"/>
                <a:ext cx="60" cy="40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3" name="Rectangle 1511"/>
              <p:cNvSpPr>
                <a:spLocks noChangeArrowheads="1"/>
              </p:cNvSpPr>
              <p:nvPr/>
            </p:nvSpPr>
            <p:spPr bwMode="auto">
              <a:xfrm>
                <a:off x="4220" y="1640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4" name="Rectangle 1512"/>
              <p:cNvSpPr>
                <a:spLocks noChangeArrowheads="1"/>
              </p:cNvSpPr>
              <p:nvPr/>
            </p:nvSpPr>
            <p:spPr bwMode="auto">
              <a:xfrm>
                <a:off x="4220" y="1677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5" name="Rectangle 1513"/>
              <p:cNvSpPr>
                <a:spLocks noChangeArrowheads="1"/>
              </p:cNvSpPr>
              <p:nvPr/>
            </p:nvSpPr>
            <p:spPr bwMode="auto">
              <a:xfrm>
                <a:off x="4220" y="1717"/>
                <a:ext cx="60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6" name="Rectangle 1514"/>
              <p:cNvSpPr>
                <a:spLocks noChangeArrowheads="1"/>
              </p:cNvSpPr>
              <p:nvPr/>
            </p:nvSpPr>
            <p:spPr bwMode="auto">
              <a:xfrm>
                <a:off x="4220" y="1754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7" name="Rectangle 1515"/>
              <p:cNvSpPr>
                <a:spLocks noChangeArrowheads="1"/>
              </p:cNvSpPr>
              <p:nvPr/>
            </p:nvSpPr>
            <p:spPr bwMode="auto">
              <a:xfrm>
                <a:off x="4220" y="1794"/>
                <a:ext cx="60" cy="37"/>
              </a:xfrm>
              <a:prstGeom prst="rect">
                <a:avLst/>
              </a:prstGeom>
              <a:solidFill>
                <a:srgbClr val="FCDE00"/>
              </a:solidFill>
              <a:ln w="0">
                <a:solidFill>
                  <a:srgbClr val="FC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8" name="Rectangle 1516"/>
              <p:cNvSpPr>
                <a:spLocks noChangeArrowheads="1"/>
              </p:cNvSpPr>
              <p:nvPr/>
            </p:nvSpPr>
            <p:spPr bwMode="auto">
              <a:xfrm>
                <a:off x="4220" y="1831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29" name="Rectangle 1517"/>
              <p:cNvSpPr>
                <a:spLocks noChangeArrowheads="1"/>
              </p:cNvSpPr>
              <p:nvPr/>
            </p:nvSpPr>
            <p:spPr bwMode="auto">
              <a:xfrm>
                <a:off x="4220" y="1871"/>
                <a:ext cx="60" cy="37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0" name="Rectangle 1518"/>
              <p:cNvSpPr>
                <a:spLocks noChangeArrowheads="1"/>
              </p:cNvSpPr>
              <p:nvPr/>
            </p:nvSpPr>
            <p:spPr bwMode="auto">
              <a:xfrm>
                <a:off x="4220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1" name="Rectangle 1519"/>
              <p:cNvSpPr>
                <a:spLocks noChangeArrowheads="1"/>
              </p:cNvSpPr>
              <p:nvPr/>
            </p:nvSpPr>
            <p:spPr bwMode="auto">
              <a:xfrm>
                <a:off x="4220" y="1948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2" name="Rectangle 1520"/>
              <p:cNvSpPr>
                <a:spLocks noChangeArrowheads="1"/>
              </p:cNvSpPr>
              <p:nvPr/>
            </p:nvSpPr>
            <p:spPr bwMode="auto">
              <a:xfrm>
                <a:off x="4220" y="1988"/>
                <a:ext cx="60" cy="37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3" name="Rectangle 1521"/>
              <p:cNvSpPr>
                <a:spLocks noChangeArrowheads="1"/>
              </p:cNvSpPr>
              <p:nvPr/>
            </p:nvSpPr>
            <p:spPr bwMode="auto">
              <a:xfrm>
                <a:off x="4220" y="2025"/>
                <a:ext cx="60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4" name="Rectangle 1522"/>
              <p:cNvSpPr>
                <a:spLocks noChangeArrowheads="1"/>
              </p:cNvSpPr>
              <p:nvPr/>
            </p:nvSpPr>
            <p:spPr bwMode="auto">
              <a:xfrm>
                <a:off x="4280" y="1097"/>
                <a:ext cx="60" cy="38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5" name="Freeform 1523"/>
              <p:cNvSpPr>
                <a:spLocks/>
              </p:cNvSpPr>
              <p:nvPr/>
            </p:nvSpPr>
            <p:spPr bwMode="auto">
              <a:xfrm>
                <a:off x="4280" y="1135"/>
                <a:ext cx="63" cy="39"/>
              </a:xfrm>
              <a:custGeom>
                <a:avLst/>
                <a:gdLst>
                  <a:gd name="T0" fmla="*/ 0 w 63"/>
                  <a:gd name="T1" fmla="*/ 39 h 39"/>
                  <a:gd name="T2" fmla="*/ 63 w 63"/>
                  <a:gd name="T3" fmla="*/ 39 h 39"/>
                  <a:gd name="T4" fmla="*/ 60 w 63"/>
                  <a:gd name="T5" fmla="*/ 0 h 39"/>
                  <a:gd name="T6" fmla="*/ 0 w 63"/>
                  <a:gd name="T7" fmla="*/ 0 h 39"/>
                  <a:gd name="T8" fmla="*/ 0 w 63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9"/>
                  <a:gd name="T17" fmla="*/ 63 w 63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9">
                    <a:moveTo>
                      <a:pt x="0" y="39"/>
                    </a:moveTo>
                    <a:lnTo>
                      <a:pt x="63" y="39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E3EA00"/>
              </a:solidFill>
              <a:ln w="0">
                <a:solidFill>
                  <a:srgbClr val="E3EA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6" name="Rectangle 1524"/>
              <p:cNvSpPr>
                <a:spLocks noChangeArrowheads="1"/>
              </p:cNvSpPr>
              <p:nvPr/>
            </p:nvSpPr>
            <p:spPr bwMode="auto">
              <a:xfrm>
                <a:off x="4280" y="1174"/>
                <a:ext cx="63" cy="40"/>
              </a:xfrm>
              <a:prstGeom prst="rect">
                <a:avLst/>
              </a:prstGeom>
              <a:solidFill>
                <a:srgbClr val="E8E800"/>
              </a:solidFill>
              <a:ln w="0">
                <a:solidFill>
                  <a:srgbClr val="E8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7" name="Rectangle 1525"/>
              <p:cNvSpPr>
                <a:spLocks noChangeArrowheads="1"/>
              </p:cNvSpPr>
              <p:nvPr/>
            </p:nvSpPr>
            <p:spPr bwMode="auto">
              <a:xfrm>
                <a:off x="4280" y="1214"/>
                <a:ext cx="63" cy="38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8" name="Rectangle 1526"/>
              <p:cNvSpPr>
                <a:spLocks noChangeArrowheads="1"/>
              </p:cNvSpPr>
              <p:nvPr/>
            </p:nvSpPr>
            <p:spPr bwMode="auto">
              <a:xfrm>
                <a:off x="4280" y="1252"/>
                <a:ext cx="63" cy="39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39" name="Rectangle 1527"/>
              <p:cNvSpPr>
                <a:spLocks noChangeArrowheads="1"/>
              </p:cNvSpPr>
              <p:nvPr/>
            </p:nvSpPr>
            <p:spPr bwMode="auto">
              <a:xfrm>
                <a:off x="4280" y="1291"/>
                <a:ext cx="63" cy="38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0" name="Rectangle 1528"/>
              <p:cNvSpPr>
                <a:spLocks noChangeArrowheads="1"/>
              </p:cNvSpPr>
              <p:nvPr/>
            </p:nvSpPr>
            <p:spPr bwMode="auto">
              <a:xfrm>
                <a:off x="4280" y="1329"/>
                <a:ext cx="63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1" name="Rectangle 1529"/>
              <p:cNvSpPr>
                <a:spLocks noChangeArrowheads="1"/>
              </p:cNvSpPr>
              <p:nvPr/>
            </p:nvSpPr>
            <p:spPr bwMode="auto">
              <a:xfrm>
                <a:off x="4280" y="1369"/>
                <a:ext cx="63" cy="37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2" name="Rectangle 1530"/>
              <p:cNvSpPr>
                <a:spLocks noChangeArrowheads="1"/>
              </p:cNvSpPr>
              <p:nvPr/>
            </p:nvSpPr>
            <p:spPr bwMode="auto">
              <a:xfrm>
                <a:off x="4280" y="1406"/>
                <a:ext cx="63" cy="40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3" name="Rectangle 1531"/>
              <p:cNvSpPr>
                <a:spLocks noChangeArrowheads="1"/>
              </p:cNvSpPr>
              <p:nvPr/>
            </p:nvSpPr>
            <p:spPr bwMode="auto">
              <a:xfrm>
                <a:off x="4280" y="1446"/>
                <a:ext cx="63" cy="37"/>
              </a:xfrm>
              <a:prstGeom prst="rect">
                <a:avLst/>
              </a:prstGeom>
              <a:solidFill>
                <a:srgbClr val="FFC500"/>
              </a:solidFill>
              <a:ln w="0">
                <a:solidFill>
                  <a:srgbClr val="FFC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4" name="Rectangle 1532"/>
              <p:cNvSpPr>
                <a:spLocks noChangeArrowheads="1"/>
              </p:cNvSpPr>
              <p:nvPr/>
            </p:nvSpPr>
            <p:spPr bwMode="auto">
              <a:xfrm>
                <a:off x="4280" y="1483"/>
                <a:ext cx="63" cy="40"/>
              </a:xfrm>
              <a:prstGeom prst="rect">
                <a:avLst/>
              </a:prstGeom>
              <a:solidFill>
                <a:srgbClr val="FFC200"/>
              </a:solidFill>
              <a:ln w="0">
                <a:solidFill>
                  <a:srgbClr val="FFC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5" name="Rectangle 1533"/>
              <p:cNvSpPr>
                <a:spLocks noChangeArrowheads="1"/>
              </p:cNvSpPr>
              <p:nvPr/>
            </p:nvSpPr>
            <p:spPr bwMode="auto">
              <a:xfrm>
                <a:off x="4280" y="1523"/>
                <a:ext cx="63" cy="40"/>
              </a:xfrm>
              <a:prstGeom prst="rect">
                <a:avLst/>
              </a:prstGeom>
              <a:solidFill>
                <a:srgbClr val="FFC100"/>
              </a:solidFill>
              <a:ln w="0">
                <a:solidFill>
                  <a:srgbClr val="FFC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6" name="Rectangle 1534"/>
              <p:cNvSpPr>
                <a:spLocks noChangeArrowheads="1"/>
              </p:cNvSpPr>
              <p:nvPr/>
            </p:nvSpPr>
            <p:spPr bwMode="auto">
              <a:xfrm>
                <a:off x="4280" y="1563"/>
                <a:ext cx="63" cy="37"/>
              </a:xfrm>
              <a:prstGeom prst="rect">
                <a:avLst/>
              </a:prstGeom>
              <a:solidFill>
                <a:srgbClr val="FFC300"/>
              </a:solidFill>
              <a:ln w="0">
                <a:solidFill>
                  <a:srgbClr val="FFC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7" name="Rectangle 1535"/>
              <p:cNvSpPr>
                <a:spLocks noChangeArrowheads="1"/>
              </p:cNvSpPr>
              <p:nvPr/>
            </p:nvSpPr>
            <p:spPr bwMode="auto">
              <a:xfrm>
                <a:off x="4280" y="1600"/>
                <a:ext cx="63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8" name="Rectangle 1536"/>
              <p:cNvSpPr>
                <a:spLocks noChangeArrowheads="1"/>
              </p:cNvSpPr>
              <p:nvPr/>
            </p:nvSpPr>
            <p:spPr bwMode="auto">
              <a:xfrm>
                <a:off x="4280" y="1640"/>
                <a:ext cx="63" cy="37"/>
              </a:xfrm>
              <a:prstGeom prst="rect">
                <a:avLst/>
              </a:prstGeom>
              <a:solidFill>
                <a:srgbClr val="FFCF00"/>
              </a:solidFill>
              <a:ln w="0">
                <a:solidFill>
                  <a:srgbClr val="FFC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49" name="Rectangle 1537"/>
              <p:cNvSpPr>
                <a:spLocks noChangeArrowheads="1"/>
              </p:cNvSpPr>
              <p:nvPr/>
            </p:nvSpPr>
            <p:spPr bwMode="auto">
              <a:xfrm>
                <a:off x="4280" y="1677"/>
                <a:ext cx="63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0" name="Rectangle 1538"/>
              <p:cNvSpPr>
                <a:spLocks noChangeArrowheads="1"/>
              </p:cNvSpPr>
              <p:nvPr/>
            </p:nvSpPr>
            <p:spPr bwMode="auto">
              <a:xfrm>
                <a:off x="4280" y="1717"/>
                <a:ext cx="63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1" name="Rectangle 1539"/>
              <p:cNvSpPr>
                <a:spLocks noChangeArrowheads="1"/>
              </p:cNvSpPr>
              <p:nvPr/>
            </p:nvSpPr>
            <p:spPr bwMode="auto">
              <a:xfrm>
                <a:off x="4280" y="1754"/>
                <a:ext cx="63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2" name="Rectangle 1540"/>
              <p:cNvSpPr>
                <a:spLocks noChangeArrowheads="1"/>
              </p:cNvSpPr>
              <p:nvPr/>
            </p:nvSpPr>
            <p:spPr bwMode="auto">
              <a:xfrm>
                <a:off x="4280" y="1794"/>
                <a:ext cx="63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3" name="Rectangle 1541"/>
              <p:cNvSpPr>
                <a:spLocks noChangeArrowheads="1"/>
              </p:cNvSpPr>
              <p:nvPr/>
            </p:nvSpPr>
            <p:spPr bwMode="auto">
              <a:xfrm>
                <a:off x="4280" y="1831"/>
                <a:ext cx="63" cy="40"/>
              </a:xfrm>
              <a:prstGeom prst="rect">
                <a:avLst/>
              </a:prstGeom>
              <a:solidFill>
                <a:srgbClr val="FAE000"/>
              </a:solidFill>
              <a:ln w="0">
                <a:solidFill>
                  <a:srgbClr val="FA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4" name="Rectangle 1542"/>
              <p:cNvSpPr>
                <a:spLocks noChangeArrowheads="1"/>
              </p:cNvSpPr>
              <p:nvPr/>
            </p:nvSpPr>
            <p:spPr bwMode="auto">
              <a:xfrm>
                <a:off x="4280" y="1871"/>
                <a:ext cx="63" cy="37"/>
              </a:xfrm>
              <a:prstGeom prst="rect">
                <a:avLst/>
              </a:prstGeom>
              <a:solidFill>
                <a:srgbClr val="E7E900"/>
              </a:solidFill>
              <a:ln w="0">
                <a:solidFill>
                  <a:srgbClr val="E7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5" name="Rectangle 1543"/>
              <p:cNvSpPr>
                <a:spLocks noChangeArrowheads="1"/>
              </p:cNvSpPr>
              <p:nvPr/>
            </p:nvSpPr>
            <p:spPr bwMode="auto">
              <a:xfrm>
                <a:off x="4280" y="1908"/>
                <a:ext cx="63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6" name="Rectangle 1544"/>
              <p:cNvSpPr>
                <a:spLocks noChangeArrowheads="1"/>
              </p:cNvSpPr>
              <p:nvPr/>
            </p:nvSpPr>
            <p:spPr bwMode="auto">
              <a:xfrm>
                <a:off x="4280" y="1948"/>
                <a:ext cx="63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7" name="Rectangle 1545"/>
              <p:cNvSpPr>
                <a:spLocks noChangeArrowheads="1"/>
              </p:cNvSpPr>
              <p:nvPr/>
            </p:nvSpPr>
            <p:spPr bwMode="auto">
              <a:xfrm>
                <a:off x="4280" y="1988"/>
                <a:ext cx="63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8" name="Rectangle 1546"/>
              <p:cNvSpPr>
                <a:spLocks noChangeArrowheads="1"/>
              </p:cNvSpPr>
              <p:nvPr/>
            </p:nvSpPr>
            <p:spPr bwMode="auto">
              <a:xfrm>
                <a:off x="4280" y="2025"/>
                <a:ext cx="63" cy="40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59" name="Rectangle 1547"/>
              <p:cNvSpPr>
                <a:spLocks noChangeArrowheads="1"/>
              </p:cNvSpPr>
              <p:nvPr/>
            </p:nvSpPr>
            <p:spPr bwMode="auto">
              <a:xfrm>
                <a:off x="4340" y="1097"/>
                <a:ext cx="63" cy="38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0" name="Freeform 1548"/>
              <p:cNvSpPr>
                <a:spLocks/>
              </p:cNvSpPr>
              <p:nvPr/>
            </p:nvSpPr>
            <p:spPr bwMode="auto">
              <a:xfrm>
                <a:off x="4340" y="1135"/>
                <a:ext cx="63" cy="39"/>
              </a:xfrm>
              <a:custGeom>
                <a:avLst/>
                <a:gdLst>
                  <a:gd name="T0" fmla="*/ 3 w 63"/>
                  <a:gd name="T1" fmla="*/ 39 h 39"/>
                  <a:gd name="T2" fmla="*/ 63 w 63"/>
                  <a:gd name="T3" fmla="*/ 39 h 39"/>
                  <a:gd name="T4" fmla="*/ 63 w 63"/>
                  <a:gd name="T5" fmla="*/ 0 h 39"/>
                  <a:gd name="T6" fmla="*/ 0 w 63"/>
                  <a:gd name="T7" fmla="*/ 0 h 39"/>
                  <a:gd name="T8" fmla="*/ 3 w 63"/>
                  <a:gd name="T9" fmla="*/ 39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9"/>
                  <a:gd name="T17" fmla="*/ 63 w 63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9">
                    <a:moveTo>
                      <a:pt x="3" y="39"/>
                    </a:moveTo>
                    <a:lnTo>
                      <a:pt x="63" y="39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9"/>
                    </a:lnTo>
                    <a:close/>
                  </a:path>
                </a:pathLst>
              </a:custGeom>
              <a:solidFill>
                <a:srgbClr val="DCED00"/>
              </a:solidFill>
              <a:ln w="0">
                <a:solidFill>
                  <a:srgbClr val="DCED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1" name="Rectangle 1549"/>
              <p:cNvSpPr>
                <a:spLocks noChangeArrowheads="1"/>
              </p:cNvSpPr>
              <p:nvPr/>
            </p:nvSpPr>
            <p:spPr bwMode="auto">
              <a:xfrm>
                <a:off x="4343" y="1174"/>
                <a:ext cx="60" cy="40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2" name="Rectangle 1550"/>
              <p:cNvSpPr>
                <a:spLocks noChangeArrowheads="1"/>
              </p:cNvSpPr>
              <p:nvPr/>
            </p:nvSpPr>
            <p:spPr bwMode="auto">
              <a:xfrm>
                <a:off x="4343" y="1214"/>
                <a:ext cx="60" cy="38"/>
              </a:xfrm>
              <a:prstGeom prst="rect">
                <a:avLst/>
              </a:prstGeom>
              <a:solidFill>
                <a:srgbClr val="E9E700"/>
              </a:solidFill>
              <a:ln w="0">
                <a:solidFill>
                  <a:srgbClr val="E9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3" name="Rectangle 1551"/>
              <p:cNvSpPr>
                <a:spLocks noChangeArrowheads="1"/>
              </p:cNvSpPr>
              <p:nvPr/>
            </p:nvSpPr>
            <p:spPr bwMode="auto">
              <a:xfrm>
                <a:off x="4343" y="1252"/>
                <a:ext cx="60" cy="39"/>
              </a:xfrm>
              <a:prstGeom prst="rect">
                <a:avLst/>
              </a:prstGeom>
              <a:solidFill>
                <a:srgbClr val="F1E400"/>
              </a:solidFill>
              <a:ln w="0">
                <a:solidFill>
                  <a:srgbClr val="F1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4" name="Rectangle 1552"/>
              <p:cNvSpPr>
                <a:spLocks noChangeArrowheads="1"/>
              </p:cNvSpPr>
              <p:nvPr/>
            </p:nvSpPr>
            <p:spPr bwMode="auto">
              <a:xfrm>
                <a:off x="4343" y="1291"/>
                <a:ext cx="60" cy="38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5" name="Rectangle 1553"/>
              <p:cNvSpPr>
                <a:spLocks noChangeArrowheads="1"/>
              </p:cNvSpPr>
              <p:nvPr/>
            </p:nvSpPr>
            <p:spPr bwMode="auto">
              <a:xfrm>
                <a:off x="4343" y="1329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6" name="Rectangle 1554"/>
              <p:cNvSpPr>
                <a:spLocks noChangeArrowheads="1"/>
              </p:cNvSpPr>
              <p:nvPr/>
            </p:nvSpPr>
            <p:spPr bwMode="auto">
              <a:xfrm>
                <a:off x="4343" y="1369"/>
                <a:ext cx="60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7" name="Rectangle 1555"/>
              <p:cNvSpPr>
                <a:spLocks noChangeArrowheads="1"/>
              </p:cNvSpPr>
              <p:nvPr/>
            </p:nvSpPr>
            <p:spPr bwMode="auto">
              <a:xfrm>
                <a:off x="4343" y="1406"/>
                <a:ext cx="60" cy="40"/>
              </a:xfrm>
              <a:prstGeom prst="rect">
                <a:avLst/>
              </a:prstGeom>
              <a:solidFill>
                <a:srgbClr val="FFCC00"/>
              </a:solidFill>
              <a:ln w="0">
                <a:solidFill>
                  <a:srgbClr val="FFC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8" name="Rectangle 1556"/>
              <p:cNvSpPr>
                <a:spLocks noChangeArrowheads="1"/>
              </p:cNvSpPr>
              <p:nvPr/>
            </p:nvSpPr>
            <p:spPr bwMode="auto">
              <a:xfrm>
                <a:off x="4343" y="1446"/>
                <a:ext cx="60" cy="37"/>
              </a:xfrm>
              <a:prstGeom prst="rect">
                <a:avLst/>
              </a:prstGeom>
              <a:solidFill>
                <a:srgbClr val="FFC900"/>
              </a:solidFill>
              <a:ln w="0">
                <a:solidFill>
                  <a:srgbClr val="FFC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69" name="Rectangle 1557"/>
              <p:cNvSpPr>
                <a:spLocks noChangeArrowheads="1"/>
              </p:cNvSpPr>
              <p:nvPr/>
            </p:nvSpPr>
            <p:spPr bwMode="auto">
              <a:xfrm>
                <a:off x="4343" y="1483"/>
                <a:ext cx="60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0" name="Rectangle 1558"/>
              <p:cNvSpPr>
                <a:spLocks noChangeArrowheads="1"/>
              </p:cNvSpPr>
              <p:nvPr/>
            </p:nvSpPr>
            <p:spPr bwMode="auto">
              <a:xfrm>
                <a:off x="4343" y="1523"/>
                <a:ext cx="60" cy="40"/>
              </a:xfrm>
              <a:prstGeom prst="rect">
                <a:avLst/>
              </a:prstGeom>
              <a:solidFill>
                <a:srgbClr val="FFC800"/>
              </a:solidFill>
              <a:ln w="0">
                <a:solidFill>
                  <a:srgbClr val="FFC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1" name="Rectangle 1559"/>
              <p:cNvSpPr>
                <a:spLocks noChangeArrowheads="1"/>
              </p:cNvSpPr>
              <p:nvPr/>
            </p:nvSpPr>
            <p:spPr bwMode="auto">
              <a:xfrm>
                <a:off x="4343" y="1563"/>
                <a:ext cx="60" cy="37"/>
              </a:xfrm>
              <a:prstGeom prst="rect">
                <a:avLst/>
              </a:prstGeom>
              <a:solidFill>
                <a:srgbClr val="FFCA00"/>
              </a:solidFill>
              <a:ln w="0">
                <a:solidFill>
                  <a:srgbClr val="FFC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2" name="Rectangle 1560"/>
              <p:cNvSpPr>
                <a:spLocks noChangeArrowheads="1"/>
              </p:cNvSpPr>
              <p:nvPr/>
            </p:nvSpPr>
            <p:spPr bwMode="auto">
              <a:xfrm>
                <a:off x="4343" y="1600"/>
                <a:ext cx="60" cy="40"/>
              </a:xfrm>
              <a:prstGeom prst="rect">
                <a:avLst/>
              </a:prstGeom>
              <a:solidFill>
                <a:srgbClr val="FFCE00"/>
              </a:solidFill>
              <a:ln w="0">
                <a:solidFill>
                  <a:srgbClr val="FFC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3" name="Rectangle 1561"/>
              <p:cNvSpPr>
                <a:spLocks noChangeArrowheads="1"/>
              </p:cNvSpPr>
              <p:nvPr/>
            </p:nvSpPr>
            <p:spPr bwMode="auto">
              <a:xfrm>
                <a:off x="4343" y="1640"/>
                <a:ext cx="60" cy="37"/>
              </a:xfrm>
              <a:prstGeom prst="rect">
                <a:avLst/>
              </a:prstGeom>
              <a:solidFill>
                <a:srgbClr val="FFD400"/>
              </a:solidFill>
              <a:ln w="0">
                <a:solidFill>
                  <a:srgbClr val="FFD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4" name="Rectangle 1562"/>
              <p:cNvSpPr>
                <a:spLocks noChangeArrowheads="1"/>
              </p:cNvSpPr>
              <p:nvPr/>
            </p:nvSpPr>
            <p:spPr bwMode="auto">
              <a:xfrm>
                <a:off x="4343" y="1677"/>
                <a:ext cx="60" cy="40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5" name="Rectangle 1563"/>
              <p:cNvSpPr>
                <a:spLocks noChangeArrowheads="1"/>
              </p:cNvSpPr>
              <p:nvPr/>
            </p:nvSpPr>
            <p:spPr bwMode="auto">
              <a:xfrm>
                <a:off x="4343" y="1717"/>
                <a:ext cx="60" cy="37"/>
              </a:xfrm>
              <a:prstGeom prst="rect">
                <a:avLst/>
              </a:prstGeom>
              <a:solidFill>
                <a:srgbClr val="FFD700"/>
              </a:solidFill>
              <a:ln w="0">
                <a:solidFill>
                  <a:srgbClr val="FFD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6" name="Rectangle 1564"/>
              <p:cNvSpPr>
                <a:spLocks noChangeArrowheads="1"/>
              </p:cNvSpPr>
              <p:nvPr/>
            </p:nvSpPr>
            <p:spPr bwMode="auto">
              <a:xfrm>
                <a:off x="4343" y="1754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7" name="Rectangle 1565"/>
              <p:cNvSpPr>
                <a:spLocks noChangeArrowheads="1"/>
              </p:cNvSpPr>
              <p:nvPr/>
            </p:nvSpPr>
            <p:spPr bwMode="auto">
              <a:xfrm>
                <a:off x="4343" y="1794"/>
                <a:ext cx="60" cy="37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8" name="Rectangle 1566"/>
              <p:cNvSpPr>
                <a:spLocks noChangeArrowheads="1"/>
              </p:cNvSpPr>
              <p:nvPr/>
            </p:nvSpPr>
            <p:spPr bwMode="auto">
              <a:xfrm>
                <a:off x="4343" y="1831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79" name="Rectangle 1567"/>
              <p:cNvSpPr>
                <a:spLocks noChangeArrowheads="1"/>
              </p:cNvSpPr>
              <p:nvPr/>
            </p:nvSpPr>
            <p:spPr bwMode="auto">
              <a:xfrm>
                <a:off x="4343" y="1871"/>
                <a:ext cx="60" cy="37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0" name="Rectangle 1568"/>
              <p:cNvSpPr>
                <a:spLocks noChangeArrowheads="1"/>
              </p:cNvSpPr>
              <p:nvPr/>
            </p:nvSpPr>
            <p:spPr bwMode="auto">
              <a:xfrm>
                <a:off x="4343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1" name="Rectangle 1569"/>
              <p:cNvSpPr>
                <a:spLocks noChangeArrowheads="1"/>
              </p:cNvSpPr>
              <p:nvPr/>
            </p:nvSpPr>
            <p:spPr bwMode="auto">
              <a:xfrm>
                <a:off x="4343" y="1948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2" name="Rectangle 1570"/>
              <p:cNvSpPr>
                <a:spLocks noChangeArrowheads="1"/>
              </p:cNvSpPr>
              <p:nvPr/>
            </p:nvSpPr>
            <p:spPr bwMode="auto">
              <a:xfrm>
                <a:off x="4343" y="1988"/>
                <a:ext cx="60" cy="37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3" name="Rectangle 1571"/>
              <p:cNvSpPr>
                <a:spLocks noChangeArrowheads="1"/>
              </p:cNvSpPr>
              <p:nvPr/>
            </p:nvSpPr>
            <p:spPr bwMode="auto">
              <a:xfrm>
                <a:off x="4343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4" name="Rectangle 1572"/>
              <p:cNvSpPr>
                <a:spLocks noChangeArrowheads="1"/>
              </p:cNvSpPr>
              <p:nvPr/>
            </p:nvSpPr>
            <p:spPr bwMode="auto">
              <a:xfrm>
                <a:off x="4403" y="1097"/>
                <a:ext cx="60" cy="38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5" name="Rectangle 1573"/>
              <p:cNvSpPr>
                <a:spLocks noChangeArrowheads="1"/>
              </p:cNvSpPr>
              <p:nvPr/>
            </p:nvSpPr>
            <p:spPr bwMode="auto">
              <a:xfrm>
                <a:off x="4403" y="1135"/>
                <a:ext cx="60" cy="39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6" name="Rectangle 1574"/>
              <p:cNvSpPr>
                <a:spLocks noChangeArrowheads="1"/>
              </p:cNvSpPr>
              <p:nvPr/>
            </p:nvSpPr>
            <p:spPr bwMode="auto">
              <a:xfrm>
                <a:off x="4403" y="1174"/>
                <a:ext cx="60" cy="40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7" name="Rectangle 1575"/>
              <p:cNvSpPr>
                <a:spLocks noChangeArrowheads="1"/>
              </p:cNvSpPr>
              <p:nvPr/>
            </p:nvSpPr>
            <p:spPr bwMode="auto">
              <a:xfrm>
                <a:off x="4403" y="1214"/>
                <a:ext cx="60" cy="38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8" name="Rectangle 1576"/>
              <p:cNvSpPr>
                <a:spLocks noChangeArrowheads="1"/>
              </p:cNvSpPr>
              <p:nvPr/>
            </p:nvSpPr>
            <p:spPr bwMode="auto">
              <a:xfrm>
                <a:off x="4403" y="1252"/>
                <a:ext cx="60" cy="39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89" name="Rectangle 1577"/>
              <p:cNvSpPr>
                <a:spLocks noChangeArrowheads="1"/>
              </p:cNvSpPr>
              <p:nvPr/>
            </p:nvSpPr>
            <p:spPr bwMode="auto">
              <a:xfrm>
                <a:off x="4403" y="1291"/>
                <a:ext cx="60" cy="38"/>
              </a:xfrm>
              <a:prstGeom prst="rect">
                <a:avLst/>
              </a:prstGeom>
              <a:solidFill>
                <a:srgbClr val="F4E300"/>
              </a:solidFill>
              <a:ln w="0">
                <a:solidFill>
                  <a:srgbClr val="F4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0" name="Rectangle 1578"/>
              <p:cNvSpPr>
                <a:spLocks noChangeArrowheads="1"/>
              </p:cNvSpPr>
              <p:nvPr/>
            </p:nvSpPr>
            <p:spPr bwMode="auto">
              <a:xfrm>
                <a:off x="4403" y="1329"/>
                <a:ext cx="60" cy="40"/>
              </a:xfrm>
              <a:prstGeom prst="rect">
                <a:avLst/>
              </a:prstGeom>
              <a:solidFill>
                <a:srgbClr val="FEDE00"/>
              </a:solidFill>
              <a:ln w="0">
                <a:solidFill>
                  <a:srgbClr val="FED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1" name="Rectangle 1579"/>
              <p:cNvSpPr>
                <a:spLocks noChangeArrowheads="1"/>
              </p:cNvSpPr>
              <p:nvPr/>
            </p:nvSpPr>
            <p:spPr bwMode="auto">
              <a:xfrm>
                <a:off x="4403" y="1369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2" name="Rectangle 1580"/>
              <p:cNvSpPr>
                <a:spLocks noChangeArrowheads="1"/>
              </p:cNvSpPr>
              <p:nvPr/>
            </p:nvSpPr>
            <p:spPr bwMode="auto">
              <a:xfrm>
                <a:off x="4403" y="1406"/>
                <a:ext cx="60" cy="40"/>
              </a:xfrm>
              <a:prstGeom prst="rect">
                <a:avLst/>
              </a:prstGeom>
              <a:solidFill>
                <a:srgbClr val="FFD300"/>
              </a:solidFill>
              <a:ln w="0">
                <a:solidFill>
                  <a:srgbClr val="FFD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3" name="Rectangle 1581"/>
              <p:cNvSpPr>
                <a:spLocks noChangeArrowheads="1"/>
              </p:cNvSpPr>
              <p:nvPr/>
            </p:nvSpPr>
            <p:spPr bwMode="auto">
              <a:xfrm>
                <a:off x="4403" y="1446"/>
                <a:ext cx="60" cy="37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4" name="Rectangle 1582"/>
              <p:cNvSpPr>
                <a:spLocks noChangeArrowheads="1"/>
              </p:cNvSpPr>
              <p:nvPr/>
            </p:nvSpPr>
            <p:spPr bwMode="auto">
              <a:xfrm>
                <a:off x="4403" y="1483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5" name="Rectangle 1583"/>
              <p:cNvSpPr>
                <a:spLocks noChangeArrowheads="1"/>
              </p:cNvSpPr>
              <p:nvPr/>
            </p:nvSpPr>
            <p:spPr bwMode="auto">
              <a:xfrm>
                <a:off x="4403" y="1523"/>
                <a:ext cx="60" cy="40"/>
              </a:xfrm>
              <a:prstGeom prst="rect">
                <a:avLst/>
              </a:prstGeom>
              <a:solidFill>
                <a:srgbClr val="FFD000"/>
              </a:solidFill>
              <a:ln w="0">
                <a:solidFill>
                  <a:srgbClr val="FFD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6" name="Rectangle 1584"/>
              <p:cNvSpPr>
                <a:spLocks noChangeArrowheads="1"/>
              </p:cNvSpPr>
              <p:nvPr/>
            </p:nvSpPr>
            <p:spPr bwMode="auto">
              <a:xfrm>
                <a:off x="4403" y="1563"/>
                <a:ext cx="60" cy="37"/>
              </a:xfrm>
              <a:prstGeom prst="rect">
                <a:avLst/>
              </a:prstGeom>
              <a:solidFill>
                <a:srgbClr val="FFD200"/>
              </a:solidFill>
              <a:ln w="0">
                <a:solidFill>
                  <a:srgbClr val="FFD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7" name="Rectangle 1585"/>
              <p:cNvSpPr>
                <a:spLocks noChangeArrowheads="1"/>
              </p:cNvSpPr>
              <p:nvPr/>
            </p:nvSpPr>
            <p:spPr bwMode="auto">
              <a:xfrm>
                <a:off x="4403" y="1600"/>
                <a:ext cx="60" cy="40"/>
              </a:xfrm>
              <a:prstGeom prst="rect">
                <a:avLst/>
              </a:prstGeom>
              <a:solidFill>
                <a:srgbClr val="FFD500"/>
              </a:solidFill>
              <a:ln w="0">
                <a:solidFill>
                  <a:srgbClr val="FFD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8" name="Rectangle 1586"/>
              <p:cNvSpPr>
                <a:spLocks noChangeArrowheads="1"/>
              </p:cNvSpPr>
              <p:nvPr/>
            </p:nvSpPr>
            <p:spPr bwMode="auto">
              <a:xfrm>
                <a:off x="4403" y="1640"/>
                <a:ext cx="60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299" name="Rectangle 1587"/>
              <p:cNvSpPr>
                <a:spLocks noChangeArrowheads="1"/>
              </p:cNvSpPr>
              <p:nvPr/>
            </p:nvSpPr>
            <p:spPr bwMode="auto">
              <a:xfrm>
                <a:off x="4403" y="1677"/>
                <a:ext cx="60" cy="40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0" name="Rectangle 1588"/>
              <p:cNvSpPr>
                <a:spLocks noChangeArrowheads="1"/>
              </p:cNvSpPr>
              <p:nvPr/>
            </p:nvSpPr>
            <p:spPr bwMode="auto">
              <a:xfrm>
                <a:off x="4403" y="1717"/>
                <a:ext cx="60" cy="37"/>
              </a:xfrm>
              <a:prstGeom prst="rect">
                <a:avLst/>
              </a:prstGeom>
              <a:solidFill>
                <a:srgbClr val="FFDC00"/>
              </a:solidFill>
              <a:ln w="0">
                <a:solidFill>
                  <a:srgbClr val="FFD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1" name="Rectangle 1589"/>
              <p:cNvSpPr>
                <a:spLocks noChangeArrowheads="1"/>
              </p:cNvSpPr>
              <p:nvPr/>
            </p:nvSpPr>
            <p:spPr bwMode="auto">
              <a:xfrm>
                <a:off x="4403" y="1754"/>
                <a:ext cx="60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2" name="Rectangle 1590"/>
              <p:cNvSpPr>
                <a:spLocks noChangeArrowheads="1"/>
              </p:cNvSpPr>
              <p:nvPr/>
            </p:nvSpPr>
            <p:spPr bwMode="auto">
              <a:xfrm>
                <a:off x="4403" y="1794"/>
                <a:ext cx="60" cy="37"/>
              </a:xfrm>
              <a:prstGeom prst="rect">
                <a:avLst/>
              </a:prstGeom>
              <a:solidFill>
                <a:srgbClr val="FFD800"/>
              </a:solidFill>
              <a:ln w="0">
                <a:solidFill>
                  <a:srgbClr val="FFD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3" name="Rectangle 1591"/>
              <p:cNvSpPr>
                <a:spLocks noChangeArrowheads="1"/>
              </p:cNvSpPr>
              <p:nvPr/>
            </p:nvSpPr>
            <p:spPr bwMode="auto">
              <a:xfrm>
                <a:off x="4403" y="1831"/>
                <a:ext cx="60" cy="40"/>
              </a:xfrm>
              <a:prstGeom prst="rect">
                <a:avLst/>
              </a:prstGeom>
              <a:solidFill>
                <a:srgbClr val="FFDD00"/>
              </a:solidFill>
              <a:ln w="0">
                <a:solidFill>
                  <a:srgbClr val="FF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4" name="Rectangle 1592"/>
              <p:cNvSpPr>
                <a:spLocks noChangeArrowheads="1"/>
              </p:cNvSpPr>
              <p:nvPr/>
            </p:nvSpPr>
            <p:spPr bwMode="auto">
              <a:xfrm>
                <a:off x="4403" y="1871"/>
                <a:ext cx="60" cy="37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5" name="Rectangle 1593"/>
              <p:cNvSpPr>
                <a:spLocks noChangeArrowheads="1"/>
              </p:cNvSpPr>
              <p:nvPr/>
            </p:nvSpPr>
            <p:spPr bwMode="auto">
              <a:xfrm>
                <a:off x="4403" y="1908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6" name="Rectangle 1594"/>
              <p:cNvSpPr>
                <a:spLocks noChangeArrowheads="1"/>
              </p:cNvSpPr>
              <p:nvPr/>
            </p:nvSpPr>
            <p:spPr bwMode="auto">
              <a:xfrm>
                <a:off x="4403" y="1948"/>
                <a:ext cx="60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7" name="Rectangle 1595"/>
              <p:cNvSpPr>
                <a:spLocks noChangeArrowheads="1"/>
              </p:cNvSpPr>
              <p:nvPr/>
            </p:nvSpPr>
            <p:spPr bwMode="auto">
              <a:xfrm>
                <a:off x="4403" y="1988"/>
                <a:ext cx="60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8" name="Rectangle 1596"/>
              <p:cNvSpPr>
                <a:spLocks noChangeArrowheads="1"/>
              </p:cNvSpPr>
              <p:nvPr/>
            </p:nvSpPr>
            <p:spPr bwMode="auto">
              <a:xfrm>
                <a:off x="4403" y="2025"/>
                <a:ext cx="60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09" name="Rectangle 1597"/>
              <p:cNvSpPr>
                <a:spLocks noChangeArrowheads="1"/>
              </p:cNvSpPr>
              <p:nvPr/>
            </p:nvSpPr>
            <p:spPr bwMode="auto">
              <a:xfrm>
                <a:off x="4463" y="1097"/>
                <a:ext cx="59" cy="38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0" name="Rectangle 1598"/>
              <p:cNvSpPr>
                <a:spLocks noChangeArrowheads="1"/>
              </p:cNvSpPr>
              <p:nvPr/>
            </p:nvSpPr>
            <p:spPr bwMode="auto">
              <a:xfrm>
                <a:off x="4463" y="1135"/>
                <a:ext cx="59" cy="39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1" name="Rectangle 1599"/>
              <p:cNvSpPr>
                <a:spLocks noChangeArrowheads="1"/>
              </p:cNvSpPr>
              <p:nvPr/>
            </p:nvSpPr>
            <p:spPr bwMode="auto">
              <a:xfrm>
                <a:off x="4463" y="1174"/>
                <a:ext cx="59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2" name="Rectangle 1600"/>
              <p:cNvSpPr>
                <a:spLocks noChangeArrowheads="1"/>
              </p:cNvSpPr>
              <p:nvPr/>
            </p:nvSpPr>
            <p:spPr bwMode="auto">
              <a:xfrm>
                <a:off x="4463" y="1214"/>
                <a:ext cx="59" cy="38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3" name="Rectangle 1601"/>
              <p:cNvSpPr>
                <a:spLocks noChangeArrowheads="1"/>
              </p:cNvSpPr>
              <p:nvPr/>
            </p:nvSpPr>
            <p:spPr bwMode="auto">
              <a:xfrm>
                <a:off x="4463" y="1252"/>
                <a:ext cx="59" cy="39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4" name="Rectangle 1602"/>
              <p:cNvSpPr>
                <a:spLocks noChangeArrowheads="1"/>
              </p:cNvSpPr>
              <p:nvPr/>
            </p:nvSpPr>
            <p:spPr bwMode="auto">
              <a:xfrm>
                <a:off x="4463" y="1291"/>
                <a:ext cx="59" cy="38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5" name="Rectangle 1603"/>
              <p:cNvSpPr>
                <a:spLocks noChangeArrowheads="1"/>
              </p:cNvSpPr>
              <p:nvPr/>
            </p:nvSpPr>
            <p:spPr bwMode="auto">
              <a:xfrm>
                <a:off x="4463" y="1329"/>
                <a:ext cx="59" cy="40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6" name="Rectangle 1604"/>
              <p:cNvSpPr>
                <a:spLocks noChangeArrowheads="1"/>
              </p:cNvSpPr>
              <p:nvPr/>
            </p:nvSpPr>
            <p:spPr bwMode="auto">
              <a:xfrm>
                <a:off x="4463" y="1369"/>
                <a:ext cx="59" cy="37"/>
              </a:xfrm>
              <a:prstGeom prst="rect">
                <a:avLst/>
              </a:prstGeom>
              <a:solidFill>
                <a:srgbClr val="FBDF00"/>
              </a:solidFill>
              <a:ln w="0">
                <a:solidFill>
                  <a:srgbClr val="FB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7" name="Rectangle 1605"/>
              <p:cNvSpPr>
                <a:spLocks noChangeArrowheads="1"/>
              </p:cNvSpPr>
              <p:nvPr/>
            </p:nvSpPr>
            <p:spPr bwMode="auto">
              <a:xfrm>
                <a:off x="4463" y="1406"/>
                <a:ext cx="59" cy="40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8" name="Rectangle 1606"/>
              <p:cNvSpPr>
                <a:spLocks noChangeArrowheads="1"/>
              </p:cNvSpPr>
              <p:nvPr/>
            </p:nvSpPr>
            <p:spPr bwMode="auto">
              <a:xfrm>
                <a:off x="4463" y="1446"/>
                <a:ext cx="59" cy="37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19" name="Rectangle 1607"/>
              <p:cNvSpPr>
                <a:spLocks noChangeArrowheads="1"/>
              </p:cNvSpPr>
              <p:nvPr/>
            </p:nvSpPr>
            <p:spPr bwMode="auto">
              <a:xfrm>
                <a:off x="4463" y="1483"/>
                <a:ext cx="59" cy="40"/>
              </a:xfrm>
              <a:prstGeom prst="rect">
                <a:avLst/>
              </a:prstGeom>
              <a:solidFill>
                <a:srgbClr val="FFD900"/>
              </a:solidFill>
              <a:ln w="0">
                <a:solidFill>
                  <a:srgbClr val="FFD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0" name="Rectangle 1608"/>
              <p:cNvSpPr>
                <a:spLocks noChangeArrowheads="1"/>
              </p:cNvSpPr>
              <p:nvPr/>
            </p:nvSpPr>
            <p:spPr bwMode="auto">
              <a:xfrm>
                <a:off x="4463" y="1523"/>
                <a:ext cx="59" cy="40"/>
              </a:xfrm>
              <a:prstGeom prst="rect">
                <a:avLst/>
              </a:prstGeom>
              <a:solidFill>
                <a:srgbClr val="FFDA00"/>
              </a:solidFill>
              <a:ln w="0">
                <a:solidFill>
                  <a:srgbClr val="FFD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1" name="Rectangle 1609"/>
              <p:cNvSpPr>
                <a:spLocks noChangeArrowheads="1"/>
              </p:cNvSpPr>
              <p:nvPr/>
            </p:nvSpPr>
            <p:spPr bwMode="auto">
              <a:xfrm>
                <a:off x="4463" y="1563"/>
                <a:ext cx="59" cy="37"/>
              </a:xfrm>
              <a:prstGeom prst="rect">
                <a:avLst/>
              </a:prstGeom>
              <a:solidFill>
                <a:srgbClr val="FFDB00"/>
              </a:solidFill>
              <a:ln w="0">
                <a:solidFill>
                  <a:srgbClr val="FFD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2" name="Rectangle 1610"/>
              <p:cNvSpPr>
                <a:spLocks noChangeArrowheads="1"/>
              </p:cNvSpPr>
              <p:nvPr/>
            </p:nvSpPr>
            <p:spPr bwMode="auto">
              <a:xfrm>
                <a:off x="4463" y="1600"/>
                <a:ext cx="59" cy="40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3" name="Rectangle 1611"/>
              <p:cNvSpPr>
                <a:spLocks noChangeArrowheads="1"/>
              </p:cNvSpPr>
              <p:nvPr/>
            </p:nvSpPr>
            <p:spPr bwMode="auto">
              <a:xfrm>
                <a:off x="4463" y="1640"/>
                <a:ext cx="59" cy="37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4" name="Rectangle 1612"/>
              <p:cNvSpPr>
                <a:spLocks noChangeArrowheads="1"/>
              </p:cNvSpPr>
              <p:nvPr/>
            </p:nvSpPr>
            <p:spPr bwMode="auto">
              <a:xfrm>
                <a:off x="4463" y="1677"/>
                <a:ext cx="59" cy="40"/>
              </a:xfrm>
              <a:prstGeom prst="rect">
                <a:avLst/>
              </a:prstGeom>
              <a:solidFill>
                <a:srgbClr val="F5E200"/>
              </a:solidFill>
              <a:ln w="0">
                <a:solidFill>
                  <a:srgbClr val="F5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5" name="Rectangle 1613"/>
              <p:cNvSpPr>
                <a:spLocks noChangeArrowheads="1"/>
              </p:cNvSpPr>
              <p:nvPr/>
            </p:nvSpPr>
            <p:spPr bwMode="auto">
              <a:xfrm>
                <a:off x="4463" y="1717"/>
                <a:ext cx="59" cy="37"/>
              </a:xfrm>
              <a:prstGeom prst="rect">
                <a:avLst/>
              </a:prstGeom>
              <a:solidFill>
                <a:srgbClr val="F6E200"/>
              </a:solidFill>
              <a:ln w="0">
                <a:solidFill>
                  <a:srgbClr val="F6E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6" name="Rectangle 1614"/>
              <p:cNvSpPr>
                <a:spLocks noChangeArrowheads="1"/>
              </p:cNvSpPr>
              <p:nvPr/>
            </p:nvSpPr>
            <p:spPr bwMode="auto">
              <a:xfrm>
                <a:off x="4463" y="1754"/>
                <a:ext cx="59" cy="40"/>
              </a:xfrm>
              <a:prstGeom prst="rect">
                <a:avLst/>
              </a:prstGeom>
              <a:solidFill>
                <a:srgbClr val="FADF00"/>
              </a:solidFill>
              <a:ln w="0">
                <a:solidFill>
                  <a:srgbClr val="FAD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327" name="Rectangle 1615"/>
              <p:cNvSpPr>
                <a:spLocks noChangeArrowheads="1"/>
              </p:cNvSpPr>
              <p:nvPr/>
            </p:nvSpPr>
            <p:spPr bwMode="auto">
              <a:xfrm>
                <a:off x="4463" y="1794"/>
                <a:ext cx="59" cy="37"/>
              </a:xfrm>
              <a:prstGeom prst="rect">
                <a:avLst/>
              </a:prstGeom>
              <a:solidFill>
                <a:srgbClr val="FEDD00"/>
              </a:solidFill>
              <a:ln w="0">
                <a:solidFill>
                  <a:srgbClr val="FED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37912" name="Group 1817"/>
            <p:cNvGrpSpPr>
              <a:grpSpLocks/>
            </p:cNvGrpSpPr>
            <p:nvPr/>
          </p:nvGrpSpPr>
          <p:grpSpPr bwMode="auto">
            <a:xfrm>
              <a:off x="3432" y="1097"/>
              <a:ext cx="1516" cy="968"/>
              <a:chOff x="3432" y="1097"/>
              <a:chExt cx="1516" cy="968"/>
            </a:xfrm>
          </p:grpSpPr>
          <p:sp>
            <p:nvSpPr>
              <p:cNvPr id="37928" name="Rectangle 1617"/>
              <p:cNvSpPr>
                <a:spLocks noChangeArrowheads="1"/>
              </p:cNvSpPr>
              <p:nvPr/>
            </p:nvSpPr>
            <p:spPr bwMode="auto">
              <a:xfrm>
                <a:off x="4463" y="1831"/>
                <a:ext cx="59" cy="40"/>
              </a:xfrm>
              <a:prstGeom prst="rect">
                <a:avLst/>
              </a:prstGeom>
              <a:solidFill>
                <a:srgbClr val="F9E000"/>
              </a:solidFill>
              <a:ln w="0">
                <a:solidFill>
                  <a:srgbClr val="F9E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29" name="Rectangle 1618"/>
              <p:cNvSpPr>
                <a:spLocks noChangeArrowheads="1"/>
              </p:cNvSpPr>
              <p:nvPr/>
            </p:nvSpPr>
            <p:spPr bwMode="auto">
              <a:xfrm>
                <a:off x="4463" y="1871"/>
                <a:ext cx="59" cy="37"/>
              </a:xfrm>
              <a:prstGeom prst="rect">
                <a:avLst/>
              </a:prstGeom>
              <a:solidFill>
                <a:srgbClr val="E9E800"/>
              </a:solidFill>
              <a:ln w="0">
                <a:solidFill>
                  <a:srgbClr val="E9E8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0" name="Rectangle 1619"/>
              <p:cNvSpPr>
                <a:spLocks noChangeArrowheads="1"/>
              </p:cNvSpPr>
              <p:nvPr/>
            </p:nvSpPr>
            <p:spPr bwMode="auto">
              <a:xfrm>
                <a:off x="4463" y="1908"/>
                <a:ext cx="59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1" name="Rectangle 1620"/>
              <p:cNvSpPr>
                <a:spLocks noChangeArrowheads="1"/>
              </p:cNvSpPr>
              <p:nvPr/>
            </p:nvSpPr>
            <p:spPr bwMode="auto">
              <a:xfrm>
                <a:off x="4463" y="1948"/>
                <a:ext cx="59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2" name="Rectangle 1621"/>
              <p:cNvSpPr>
                <a:spLocks noChangeArrowheads="1"/>
              </p:cNvSpPr>
              <p:nvPr/>
            </p:nvSpPr>
            <p:spPr bwMode="auto">
              <a:xfrm>
                <a:off x="4463" y="1988"/>
                <a:ext cx="59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3" name="Rectangle 1622"/>
              <p:cNvSpPr>
                <a:spLocks noChangeArrowheads="1"/>
              </p:cNvSpPr>
              <p:nvPr/>
            </p:nvSpPr>
            <p:spPr bwMode="auto">
              <a:xfrm>
                <a:off x="4463" y="2025"/>
                <a:ext cx="59" cy="40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4" name="Rectangle 1623"/>
              <p:cNvSpPr>
                <a:spLocks noChangeArrowheads="1"/>
              </p:cNvSpPr>
              <p:nvPr/>
            </p:nvSpPr>
            <p:spPr bwMode="auto">
              <a:xfrm>
                <a:off x="4522" y="1097"/>
                <a:ext cx="60" cy="38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5" name="Rectangle 1624"/>
              <p:cNvSpPr>
                <a:spLocks noChangeArrowheads="1"/>
              </p:cNvSpPr>
              <p:nvPr/>
            </p:nvSpPr>
            <p:spPr bwMode="auto">
              <a:xfrm>
                <a:off x="4522" y="1135"/>
                <a:ext cx="60" cy="39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6" name="Rectangle 1625"/>
              <p:cNvSpPr>
                <a:spLocks noChangeArrowheads="1"/>
              </p:cNvSpPr>
              <p:nvPr/>
            </p:nvSpPr>
            <p:spPr bwMode="auto">
              <a:xfrm>
                <a:off x="4522" y="1174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7" name="Rectangle 1626"/>
              <p:cNvSpPr>
                <a:spLocks noChangeArrowheads="1"/>
              </p:cNvSpPr>
              <p:nvPr/>
            </p:nvSpPr>
            <p:spPr bwMode="auto">
              <a:xfrm>
                <a:off x="4522" y="1214"/>
                <a:ext cx="60" cy="38"/>
              </a:xfrm>
              <a:prstGeom prst="rect">
                <a:avLst/>
              </a:prstGeom>
              <a:solidFill>
                <a:srgbClr val="D7EF00"/>
              </a:solidFill>
              <a:ln w="0">
                <a:solidFill>
                  <a:srgbClr val="D7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8" name="Rectangle 1627"/>
              <p:cNvSpPr>
                <a:spLocks noChangeArrowheads="1"/>
              </p:cNvSpPr>
              <p:nvPr/>
            </p:nvSpPr>
            <p:spPr bwMode="auto">
              <a:xfrm>
                <a:off x="4522" y="1252"/>
                <a:ext cx="60" cy="39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39" name="Rectangle 1628"/>
              <p:cNvSpPr>
                <a:spLocks noChangeArrowheads="1"/>
              </p:cNvSpPr>
              <p:nvPr/>
            </p:nvSpPr>
            <p:spPr bwMode="auto">
              <a:xfrm>
                <a:off x="4522" y="1291"/>
                <a:ext cx="60" cy="38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0" name="Rectangle 1629"/>
              <p:cNvSpPr>
                <a:spLocks noChangeArrowheads="1"/>
              </p:cNvSpPr>
              <p:nvPr/>
            </p:nvSpPr>
            <p:spPr bwMode="auto">
              <a:xfrm>
                <a:off x="4522" y="1329"/>
                <a:ext cx="60" cy="40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1" name="Rectangle 1630"/>
              <p:cNvSpPr>
                <a:spLocks noChangeArrowheads="1"/>
              </p:cNvSpPr>
              <p:nvPr/>
            </p:nvSpPr>
            <p:spPr bwMode="auto">
              <a:xfrm>
                <a:off x="4522" y="1369"/>
                <a:ext cx="60" cy="37"/>
              </a:xfrm>
              <a:prstGeom prst="rect">
                <a:avLst/>
              </a:prstGeom>
              <a:solidFill>
                <a:srgbClr val="EBE600"/>
              </a:solidFill>
              <a:ln w="0">
                <a:solidFill>
                  <a:srgbClr val="EB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2" name="Rectangle 1631"/>
              <p:cNvSpPr>
                <a:spLocks noChangeArrowheads="1"/>
              </p:cNvSpPr>
              <p:nvPr/>
            </p:nvSpPr>
            <p:spPr bwMode="auto">
              <a:xfrm>
                <a:off x="4522" y="1406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3" name="Rectangle 1632"/>
              <p:cNvSpPr>
                <a:spLocks noChangeArrowheads="1"/>
              </p:cNvSpPr>
              <p:nvPr/>
            </p:nvSpPr>
            <p:spPr bwMode="auto">
              <a:xfrm>
                <a:off x="4522" y="1446"/>
                <a:ext cx="60" cy="37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4" name="Rectangle 1633"/>
              <p:cNvSpPr>
                <a:spLocks noChangeArrowheads="1"/>
              </p:cNvSpPr>
              <p:nvPr/>
            </p:nvSpPr>
            <p:spPr bwMode="auto">
              <a:xfrm>
                <a:off x="4522" y="1483"/>
                <a:ext cx="60" cy="40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5" name="Rectangle 1634"/>
              <p:cNvSpPr>
                <a:spLocks noChangeArrowheads="1"/>
              </p:cNvSpPr>
              <p:nvPr/>
            </p:nvSpPr>
            <p:spPr bwMode="auto">
              <a:xfrm>
                <a:off x="4522" y="1523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6" name="Rectangle 1635"/>
              <p:cNvSpPr>
                <a:spLocks noChangeArrowheads="1"/>
              </p:cNvSpPr>
              <p:nvPr/>
            </p:nvSpPr>
            <p:spPr bwMode="auto">
              <a:xfrm>
                <a:off x="4522" y="1563"/>
                <a:ext cx="60" cy="37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7" name="Rectangle 1636"/>
              <p:cNvSpPr>
                <a:spLocks noChangeArrowheads="1"/>
              </p:cNvSpPr>
              <p:nvPr/>
            </p:nvSpPr>
            <p:spPr bwMode="auto">
              <a:xfrm>
                <a:off x="4522" y="1600"/>
                <a:ext cx="60" cy="40"/>
              </a:xfrm>
              <a:prstGeom prst="rect">
                <a:avLst/>
              </a:prstGeom>
              <a:solidFill>
                <a:srgbClr val="EEE500"/>
              </a:solidFill>
              <a:ln w="0">
                <a:solidFill>
                  <a:srgbClr val="EE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8" name="Rectangle 1637"/>
              <p:cNvSpPr>
                <a:spLocks noChangeArrowheads="1"/>
              </p:cNvSpPr>
              <p:nvPr/>
            </p:nvSpPr>
            <p:spPr bwMode="auto">
              <a:xfrm>
                <a:off x="4522" y="1640"/>
                <a:ext cx="60" cy="37"/>
              </a:xfrm>
              <a:prstGeom prst="rect">
                <a:avLst/>
              </a:prstGeom>
              <a:solidFill>
                <a:srgbClr val="ECE600"/>
              </a:solidFill>
              <a:ln w="0">
                <a:solidFill>
                  <a:srgbClr val="ECE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49" name="Rectangle 1638"/>
              <p:cNvSpPr>
                <a:spLocks noChangeArrowheads="1"/>
              </p:cNvSpPr>
              <p:nvPr/>
            </p:nvSpPr>
            <p:spPr bwMode="auto">
              <a:xfrm>
                <a:off x="4522" y="1677"/>
                <a:ext cx="60" cy="40"/>
              </a:xfrm>
              <a:prstGeom prst="rect">
                <a:avLst/>
              </a:prstGeom>
              <a:solidFill>
                <a:srgbClr val="EAE700"/>
              </a:solidFill>
              <a:ln w="0">
                <a:solidFill>
                  <a:srgbClr val="EA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0" name="Rectangle 1639"/>
              <p:cNvSpPr>
                <a:spLocks noChangeArrowheads="1"/>
              </p:cNvSpPr>
              <p:nvPr/>
            </p:nvSpPr>
            <p:spPr bwMode="auto">
              <a:xfrm>
                <a:off x="4522" y="1717"/>
                <a:ext cx="60" cy="37"/>
              </a:xfrm>
              <a:prstGeom prst="rect">
                <a:avLst/>
              </a:prstGeom>
              <a:solidFill>
                <a:srgbClr val="EBE700"/>
              </a:solidFill>
              <a:ln w="0">
                <a:solidFill>
                  <a:srgbClr val="EBE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1" name="Rectangle 1640"/>
              <p:cNvSpPr>
                <a:spLocks noChangeArrowheads="1"/>
              </p:cNvSpPr>
              <p:nvPr/>
            </p:nvSpPr>
            <p:spPr bwMode="auto">
              <a:xfrm>
                <a:off x="4522" y="1754"/>
                <a:ext cx="60" cy="40"/>
              </a:xfrm>
              <a:prstGeom prst="rect">
                <a:avLst/>
              </a:prstGeom>
              <a:solidFill>
                <a:srgbClr val="EFE500"/>
              </a:solidFill>
              <a:ln w="0">
                <a:solidFill>
                  <a:srgbClr val="EFE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2" name="Rectangle 1641"/>
              <p:cNvSpPr>
                <a:spLocks noChangeArrowheads="1"/>
              </p:cNvSpPr>
              <p:nvPr/>
            </p:nvSpPr>
            <p:spPr bwMode="auto">
              <a:xfrm>
                <a:off x="4522" y="1794"/>
                <a:ext cx="60" cy="37"/>
              </a:xfrm>
              <a:prstGeom prst="rect">
                <a:avLst/>
              </a:prstGeom>
              <a:solidFill>
                <a:srgbClr val="F2E300"/>
              </a:solidFill>
              <a:ln w="0">
                <a:solidFill>
                  <a:srgbClr val="F2E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3" name="Rectangle 1642"/>
              <p:cNvSpPr>
                <a:spLocks noChangeArrowheads="1"/>
              </p:cNvSpPr>
              <p:nvPr/>
            </p:nvSpPr>
            <p:spPr bwMode="auto">
              <a:xfrm>
                <a:off x="4522" y="1831"/>
                <a:ext cx="60" cy="40"/>
              </a:xfrm>
              <a:prstGeom prst="rect">
                <a:avLst/>
              </a:prstGeom>
              <a:solidFill>
                <a:srgbClr val="F0E400"/>
              </a:solidFill>
              <a:ln w="0">
                <a:solidFill>
                  <a:srgbClr val="F0E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4" name="Rectangle 1643"/>
              <p:cNvSpPr>
                <a:spLocks noChangeArrowheads="1"/>
              </p:cNvSpPr>
              <p:nvPr/>
            </p:nvSpPr>
            <p:spPr bwMode="auto">
              <a:xfrm>
                <a:off x="4522" y="1871"/>
                <a:ext cx="60" cy="37"/>
              </a:xfrm>
              <a:prstGeom prst="rect">
                <a:avLst/>
              </a:prstGeom>
              <a:solidFill>
                <a:srgbClr val="E5E900"/>
              </a:solidFill>
              <a:ln w="0">
                <a:solidFill>
                  <a:srgbClr val="E5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5" name="Rectangle 1644"/>
              <p:cNvSpPr>
                <a:spLocks noChangeArrowheads="1"/>
              </p:cNvSpPr>
              <p:nvPr/>
            </p:nvSpPr>
            <p:spPr bwMode="auto">
              <a:xfrm>
                <a:off x="4522" y="1908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6" name="Rectangle 1645"/>
              <p:cNvSpPr>
                <a:spLocks noChangeArrowheads="1"/>
              </p:cNvSpPr>
              <p:nvPr/>
            </p:nvSpPr>
            <p:spPr bwMode="auto">
              <a:xfrm>
                <a:off x="4522" y="1948"/>
                <a:ext cx="60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7" name="Rectangle 1646"/>
              <p:cNvSpPr>
                <a:spLocks noChangeArrowheads="1"/>
              </p:cNvSpPr>
              <p:nvPr/>
            </p:nvSpPr>
            <p:spPr bwMode="auto">
              <a:xfrm>
                <a:off x="4522" y="1988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8" name="Rectangle 1647"/>
              <p:cNvSpPr>
                <a:spLocks noChangeArrowheads="1"/>
              </p:cNvSpPr>
              <p:nvPr/>
            </p:nvSpPr>
            <p:spPr bwMode="auto">
              <a:xfrm>
                <a:off x="4522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59" name="Rectangle 1648"/>
              <p:cNvSpPr>
                <a:spLocks noChangeArrowheads="1"/>
              </p:cNvSpPr>
              <p:nvPr/>
            </p:nvSpPr>
            <p:spPr bwMode="auto">
              <a:xfrm>
                <a:off x="4582" y="1097"/>
                <a:ext cx="63" cy="38"/>
              </a:xfrm>
              <a:prstGeom prst="rect">
                <a:avLst/>
              </a:prstGeom>
              <a:solidFill>
                <a:srgbClr val="E2EA00"/>
              </a:solidFill>
              <a:ln w="0">
                <a:solidFill>
                  <a:srgbClr val="E2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0" name="Rectangle 1649"/>
              <p:cNvSpPr>
                <a:spLocks noChangeArrowheads="1"/>
              </p:cNvSpPr>
              <p:nvPr/>
            </p:nvSpPr>
            <p:spPr bwMode="auto">
              <a:xfrm>
                <a:off x="4582" y="1135"/>
                <a:ext cx="63" cy="39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1" name="Rectangle 1650"/>
              <p:cNvSpPr>
                <a:spLocks noChangeArrowheads="1"/>
              </p:cNvSpPr>
              <p:nvPr/>
            </p:nvSpPr>
            <p:spPr bwMode="auto">
              <a:xfrm>
                <a:off x="4582" y="1174"/>
                <a:ext cx="63" cy="40"/>
              </a:xfrm>
              <a:prstGeom prst="rect">
                <a:avLst/>
              </a:prstGeom>
              <a:solidFill>
                <a:srgbClr val="DAED00"/>
              </a:solidFill>
              <a:ln w="0">
                <a:solidFill>
                  <a:srgbClr val="DA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2" name="Rectangle 1651"/>
              <p:cNvSpPr>
                <a:spLocks noChangeArrowheads="1"/>
              </p:cNvSpPr>
              <p:nvPr/>
            </p:nvSpPr>
            <p:spPr bwMode="auto">
              <a:xfrm>
                <a:off x="4582" y="1214"/>
                <a:ext cx="63" cy="38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3" name="Rectangle 1652"/>
              <p:cNvSpPr>
                <a:spLocks noChangeArrowheads="1"/>
              </p:cNvSpPr>
              <p:nvPr/>
            </p:nvSpPr>
            <p:spPr bwMode="auto">
              <a:xfrm>
                <a:off x="4582" y="1252"/>
                <a:ext cx="63" cy="39"/>
              </a:xfrm>
              <a:prstGeom prst="rect">
                <a:avLst/>
              </a:prstGeom>
              <a:solidFill>
                <a:srgbClr val="D5F000"/>
              </a:solidFill>
              <a:ln w="0">
                <a:solidFill>
                  <a:srgbClr val="D5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4" name="Rectangle 1653"/>
              <p:cNvSpPr>
                <a:spLocks noChangeArrowheads="1"/>
              </p:cNvSpPr>
              <p:nvPr/>
            </p:nvSpPr>
            <p:spPr bwMode="auto">
              <a:xfrm>
                <a:off x="4582" y="1291"/>
                <a:ext cx="63" cy="38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5" name="Rectangle 1654"/>
              <p:cNvSpPr>
                <a:spLocks noChangeArrowheads="1"/>
              </p:cNvSpPr>
              <p:nvPr/>
            </p:nvSpPr>
            <p:spPr bwMode="auto">
              <a:xfrm>
                <a:off x="4582" y="1329"/>
                <a:ext cx="63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6" name="Rectangle 1655"/>
              <p:cNvSpPr>
                <a:spLocks noChangeArrowheads="1"/>
              </p:cNvSpPr>
              <p:nvPr/>
            </p:nvSpPr>
            <p:spPr bwMode="auto">
              <a:xfrm>
                <a:off x="4582" y="1369"/>
                <a:ext cx="63" cy="37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7" name="Rectangle 1656"/>
              <p:cNvSpPr>
                <a:spLocks noChangeArrowheads="1"/>
              </p:cNvSpPr>
              <p:nvPr/>
            </p:nvSpPr>
            <p:spPr bwMode="auto">
              <a:xfrm>
                <a:off x="4582" y="1406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8" name="Rectangle 1657"/>
              <p:cNvSpPr>
                <a:spLocks noChangeArrowheads="1"/>
              </p:cNvSpPr>
              <p:nvPr/>
            </p:nvSpPr>
            <p:spPr bwMode="auto">
              <a:xfrm>
                <a:off x="4582" y="1446"/>
                <a:ext cx="63" cy="37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69" name="Rectangle 1658"/>
              <p:cNvSpPr>
                <a:spLocks noChangeArrowheads="1"/>
              </p:cNvSpPr>
              <p:nvPr/>
            </p:nvSpPr>
            <p:spPr bwMode="auto">
              <a:xfrm>
                <a:off x="4582" y="1483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0" name="Rectangle 1659"/>
              <p:cNvSpPr>
                <a:spLocks noChangeArrowheads="1"/>
              </p:cNvSpPr>
              <p:nvPr/>
            </p:nvSpPr>
            <p:spPr bwMode="auto">
              <a:xfrm>
                <a:off x="4582" y="1523"/>
                <a:ext cx="63" cy="40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1" name="Rectangle 1660"/>
              <p:cNvSpPr>
                <a:spLocks noChangeArrowheads="1"/>
              </p:cNvSpPr>
              <p:nvPr/>
            </p:nvSpPr>
            <p:spPr bwMode="auto">
              <a:xfrm>
                <a:off x="4582" y="1563"/>
                <a:ext cx="63" cy="37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2" name="Rectangle 1661"/>
              <p:cNvSpPr>
                <a:spLocks noChangeArrowheads="1"/>
              </p:cNvSpPr>
              <p:nvPr/>
            </p:nvSpPr>
            <p:spPr bwMode="auto">
              <a:xfrm>
                <a:off x="4582" y="1600"/>
                <a:ext cx="63" cy="40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3" name="Rectangle 1662"/>
              <p:cNvSpPr>
                <a:spLocks noChangeArrowheads="1"/>
              </p:cNvSpPr>
              <p:nvPr/>
            </p:nvSpPr>
            <p:spPr bwMode="auto">
              <a:xfrm>
                <a:off x="4582" y="1640"/>
                <a:ext cx="63" cy="37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4" name="Rectangle 1663"/>
              <p:cNvSpPr>
                <a:spLocks noChangeArrowheads="1"/>
              </p:cNvSpPr>
              <p:nvPr/>
            </p:nvSpPr>
            <p:spPr bwMode="auto">
              <a:xfrm>
                <a:off x="4582" y="1677"/>
                <a:ext cx="63" cy="40"/>
              </a:xfrm>
              <a:prstGeom prst="rect">
                <a:avLst/>
              </a:prstGeom>
              <a:solidFill>
                <a:srgbClr val="DEEC00"/>
              </a:solidFill>
              <a:ln w="0">
                <a:solidFill>
                  <a:srgbClr val="DE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5" name="Rectangle 1664"/>
              <p:cNvSpPr>
                <a:spLocks noChangeArrowheads="1"/>
              </p:cNvSpPr>
              <p:nvPr/>
            </p:nvSpPr>
            <p:spPr bwMode="auto">
              <a:xfrm>
                <a:off x="4582" y="1717"/>
                <a:ext cx="63" cy="37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6" name="Rectangle 1665"/>
              <p:cNvSpPr>
                <a:spLocks noChangeArrowheads="1"/>
              </p:cNvSpPr>
              <p:nvPr/>
            </p:nvSpPr>
            <p:spPr bwMode="auto">
              <a:xfrm>
                <a:off x="4582" y="1754"/>
                <a:ext cx="63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7" name="Rectangle 1666"/>
              <p:cNvSpPr>
                <a:spLocks noChangeArrowheads="1"/>
              </p:cNvSpPr>
              <p:nvPr/>
            </p:nvSpPr>
            <p:spPr bwMode="auto">
              <a:xfrm>
                <a:off x="4582" y="1794"/>
                <a:ext cx="63" cy="37"/>
              </a:xfrm>
              <a:prstGeom prst="rect">
                <a:avLst/>
              </a:prstGeom>
              <a:solidFill>
                <a:srgbClr val="E4EA00"/>
              </a:solidFill>
              <a:ln w="0">
                <a:solidFill>
                  <a:srgbClr val="E4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8" name="Rectangle 1667"/>
              <p:cNvSpPr>
                <a:spLocks noChangeArrowheads="1"/>
              </p:cNvSpPr>
              <p:nvPr/>
            </p:nvSpPr>
            <p:spPr bwMode="auto">
              <a:xfrm>
                <a:off x="4582" y="1831"/>
                <a:ext cx="63" cy="40"/>
              </a:xfrm>
              <a:prstGeom prst="rect">
                <a:avLst/>
              </a:prstGeom>
              <a:solidFill>
                <a:srgbClr val="E3EA00"/>
              </a:solidFill>
              <a:ln w="0">
                <a:solidFill>
                  <a:srgbClr val="E3EA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79" name="Rectangle 1668"/>
              <p:cNvSpPr>
                <a:spLocks noChangeArrowheads="1"/>
              </p:cNvSpPr>
              <p:nvPr/>
            </p:nvSpPr>
            <p:spPr bwMode="auto">
              <a:xfrm>
                <a:off x="4582" y="1871"/>
                <a:ext cx="63" cy="37"/>
              </a:xfrm>
              <a:prstGeom prst="rect">
                <a:avLst/>
              </a:prstGeom>
              <a:solidFill>
                <a:srgbClr val="DDEC00"/>
              </a:solidFill>
              <a:ln w="0">
                <a:solidFill>
                  <a:srgbClr val="DD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0" name="Rectangle 1669"/>
              <p:cNvSpPr>
                <a:spLocks noChangeArrowheads="1"/>
              </p:cNvSpPr>
              <p:nvPr/>
            </p:nvSpPr>
            <p:spPr bwMode="auto">
              <a:xfrm>
                <a:off x="4582" y="1908"/>
                <a:ext cx="63" cy="40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1" name="Rectangle 1670"/>
              <p:cNvSpPr>
                <a:spLocks noChangeArrowheads="1"/>
              </p:cNvSpPr>
              <p:nvPr/>
            </p:nvSpPr>
            <p:spPr bwMode="auto">
              <a:xfrm>
                <a:off x="4582" y="1948"/>
                <a:ext cx="63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2" name="Rectangle 1671"/>
              <p:cNvSpPr>
                <a:spLocks noChangeArrowheads="1"/>
              </p:cNvSpPr>
              <p:nvPr/>
            </p:nvSpPr>
            <p:spPr bwMode="auto">
              <a:xfrm>
                <a:off x="4582" y="1988"/>
                <a:ext cx="63" cy="37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3" name="Rectangle 1672"/>
              <p:cNvSpPr>
                <a:spLocks noChangeArrowheads="1"/>
              </p:cNvSpPr>
              <p:nvPr/>
            </p:nvSpPr>
            <p:spPr bwMode="auto">
              <a:xfrm>
                <a:off x="4582" y="2025"/>
                <a:ext cx="63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4" name="Rectangle 1673"/>
              <p:cNvSpPr>
                <a:spLocks noChangeArrowheads="1"/>
              </p:cNvSpPr>
              <p:nvPr/>
            </p:nvSpPr>
            <p:spPr bwMode="auto">
              <a:xfrm>
                <a:off x="4645" y="1097"/>
                <a:ext cx="60" cy="38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5" name="Rectangle 1674"/>
              <p:cNvSpPr>
                <a:spLocks noChangeArrowheads="1"/>
              </p:cNvSpPr>
              <p:nvPr/>
            </p:nvSpPr>
            <p:spPr bwMode="auto">
              <a:xfrm>
                <a:off x="4645" y="1135"/>
                <a:ext cx="60" cy="39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6" name="Rectangle 1675"/>
              <p:cNvSpPr>
                <a:spLocks noChangeArrowheads="1"/>
              </p:cNvSpPr>
              <p:nvPr/>
            </p:nvSpPr>
            <p:spPr bwMode="auto">
              <a:xfrm>
                <a:off x="4645" y="1174"/>
                <a:ext cx="60" cy="40"/>
              </a:xfrm>
              <a:prstGeom prst="rect">
                <a:avLst/>
              </a:prstGeom>
              <a:solidFill>
                <a:srgbClr val="DAEE00"/>
              </a:solidFill>
              <a:ln w="0">
                <a:solidFill>
                  <a:srgbClr val="DA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7" name="Rectangle 1676"/>
              <p:cNvSpPr>
                <a:spLocks noChangeArrowheads="1"/>
              </p:cNvSpPr>
              <p:nvPr/>
            </p:nvSpPr>
            <p:spPr bwMode="auto">
              <a:xfrm>
                <a:off x="4645" y="1214"/>
                <a:ext cx="60" cy="38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8" name="Rectangle 1677"/>
              <p:cNvSpPr>
                <a:spLocks noChangeArrowheads="1"/>
              </p:cNvSpPr>
              <p:nvPr/>
            </p:nvSpPr>
            <p:spPr bwMode="auto">
              <a:xfrm>
                <a:off x="4645" y="1252"/>
                <a:ext cx="60" cy="39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89" name="Rectangle 1678"/>
              <p:cNvSpPr>
                <a:spLocks noChangeArrowheads="1"/>
              </p:cNvSpPr>
              <p:nvPr/>
            </p:nvSpPr>
            <p:spPr bwMode="auto">
              <a:xfrm>
                <a:off x="4645" y="1291"/>
                <a:ext cx="60" cy="38"/>
              </a:xfrm>
              <a:prstGeom prst="rect">
                <a:avLst/>
              </a:prstGeom>
              <a:solidFill>
                <a:srgbClr val="CFF100"/>
              </a:solidFill>
              <a:ln w="0">
                <a:solidFill>
                  <a:srgbClr val="CF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0" name="Rectangle 1679"/>
              <p:cNvSpPr>
                <a:spLocks noChangeArrowheads="1"/>
              </p:cNvSpPr>
              <p:nvPr/>
            </p:nvSpPr>
            <p:spPr bwMode="auto">
              <a:xfrm>
                <a:off x="4645" y="1329"/>
                <a:ext cx="60" cy="40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1" name="Rectangle 1680"/>
              <p:cNvSpPr>
                <a:spLocks noChangeArrowheads="1"/>
              </p:cNvSpPr>
              <p:nvPr/>
            </p:nvSpPr>
            <p:spPr bwMode="auto">
              <a:xfrm>
                <a:off x="4645" y="1369"/>
                <a:ext cx="60" cy="37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2" name="Rectangle 1681"/>
              <p:cNvSpPr>
                <a:spLocks noChangeArrowheads="1"/>
              </p:cNvSpPr>
              <p:nvPr/>
            </p:nvSpPr>
            <p:spPr bwMode="auto">
              <a:xfrm>
                <a:off x="4645" y="1406"/>
                <a:ext cx="60" cy="40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3" name="Rectangle 1682"/>
              <p:cNvSpPr>
                <a:spLocks noChangeArrowheads="1"/>
              </p:cNvSpPr>
              <p:nvPr/>
            </p:nvSpPr>
            <p:spPr bwMode="auto">
              <a:xfrm>
                <a:off x="4645" y="1446"/>
                <a:ext cx="60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4" name="Rectangle 1683"/>
              <p:cNvSpPr>
                <a:spLocks noChangeArrowheads="1"/>
              </p:cNvSpPr>
              <p:nvPr/>
            </p:nvSpPr>
            <p:spPr bwMode="auto">
              <a:xfrm>
                <a:off x="4645" y="1483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5" name="Rectangle 1684"/>
              <p:cNvSpPr>
                <a:spLocks noChangeArrowheads="1"/>
              </p:cNvSpPr>
              <p:nvPr/>
            </p:nvSpPr>
            <p:spPr bwMode="auto">
              <a:xfrm>
                <a:off x="4645" y="1523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6" name="Rectangle 1685"/>
              <p:cNvSpPr>
                <a:spLocks noChangeArrowheads="1"/>
              </p:cNvSpPr>
              <p:nvPr/>
            </p:nvSpPr>
            <p:spPr bwMode="auto">
              <a:xfrm>
                <a:off x="4645" y="1563"/>
                <a:ext cx="60" cy="37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7" name="Rectangle 1686"/>
              <p:cNvSpPr>
                <a:spLocks noChangeArrowheads="1"/>
              </p:cNvSpPr>
              <p:nvPr/>
            </p:nvSpPr>
            <p:spPr bwMode="auto">
              <a:xfrm>
                <a:off x="4645" y="1600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8" name="Rectangle 1687"/>
              <p:cNvSpPr>
                <a:spLocks noChangeArrowheads="1"/>
              </p:cNvSpPr>
              <p:nvPr/>
            </p:nvSpPr>
            <p:spPr bwMode="auto">
              <a:xfrm>
                <a:off x="4645" y="1640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7999" name="Rectangle 1688"/>
              <p:cNvSpPr>
                <a:spLocks noChangeArrowheads="1"/>
              </p:cNvSpPr>
              <p:nvPr/>
            </p:nvSpPr>
            <p:spPr bwMode="auto">
              <a:xfrm>
                <a:off x="4645" y="1677"/>
                <a:ext cx="60" cy="40"/>
              </a:xfrm>
              <a:prstGeom prst="rect">
                <a:avLst/>
              </a:prstGeom>
              <a:solidFill>
                <a:srgbClr val="D2F100"/>
              </a:solidFill>
              <a:ln w="0">
                <a:solidFill>
                  <a:srgbClr val="D2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0" name="Rectangle 1689"/>
              <p:cNvSpPr>
                <a:spLocks noChangeArrowheads="1"/>
              </p:cNvSpPr>
              <p:nvPr/>
            </p:nvSpPr>
            <p:spPr bwMode="auto">
              <a:xfrm>
                <a:off x="4645" y="1717"/>
                <a:ext cx="60" cy="37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1" name="Rectangle 1690"/>
              <p:cNvSpPr>
                <a:spLocks noChangeArrowheads="1"/>
              </p:cNvSpPr>
              <p:nvPr/>
            </p:nvSpPr>
            <p:spPr bwMode="auto">
              <a:xfrm>
                <a:off x="4645" y="1754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2" name="Rectangle 1691"/>
              <p:cNvSpPr>
                <a:spLocks noChangeArrowheads="1"/>
              </p:cNvSpPr>
              <p:nvPr/>
            </p:nvSpPr>
            <p:spPr bwMode="auto">
              <a:xfrm>
                <a:off x="4645" y="1794"/>
                <a:ext cx="60" cy="37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3" name="Rectangle 1692"/>
              <p:cNvSpPr>
                <a:spLocks noChangeArrowheads="1"/>
              </p:cNvSpPr>
              <p:nvPr/>
            </p:nvSpPr>
            <p:spPr bwMode="auto">
              <a:xfrm>
                <a:off x="4645" y="1831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4" name="Rectangle 1693"/>
              <p:cNvSpPr>
                <a:spLocks noChangeArrowheads="1"/>
              </p:cNvSpPr>
              <p:nvPr/>
            </p:nvSpPr>
            <p:spPr bwMode="auto">
              <a:xfrm>
                <a:off x="4645" y="1871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5" name="Rectangle 1694"/>
              <p:cNvSpPr>
                <a:spLocks noChangeArrowheads="1"/>
              </p:cNvSpPr>
              <p:nvPr/>
            </p:nvSpPr>
            <p:spPr bwMode="auto">
              <a:xfrm>
                <a:off x="4645" y="1908"/>
                <a:ext cx="60" cy="40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6" name="Rectangle 1695"/>
              <p:cNvSpPr>
                <a:spLocks noChangeArrowheads="1"/>
              </p:cNvSpPr>
              <p:nvPr/>
            </p:nvSpPr>
            <p:spPr bwMode="auto">
              <a:xfrm>
                <a:off x="4645" y="1948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7" name="Rectangle 1696"/>
              <p:cNvSpPr>
                <a:spLocks noChangeArrowheads="1"/>
              </p:cNvSpPr>
              <p:nvPr/>
            </p:nvSpPr>
            <p:spPr bwMode="auto">
              <a:xfrm>
                <a:off x="4645" y="1988"/>
                <a:ext cx="60" cy="37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8" name="Rectangle 1697"/>
              <p:cNvSpPr>
                <a:spLocks noChangeArrowheads="1"/>
              </p:cNvSpPr>
              <p:nvPr/>
            </p:nvSpPr>
            <p:spPr bwMode="auto">
              <a:xfrm>
                <a:off x="4645" y="2025"/>
                <a:ext cx="60" cy="40"/>
              </a:xfrm>
              <a:prstGeom prst="rect">
                <a:avLst/>
              </a:prstGeom>
              <a:solidFill>
                <a:srgbClr val="D8EE00"/>
              </a:solidFill>
              <a:ln w="0">
                <a:solidFill>
                  <a:srgbClr val="D8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09" name="Rectangle 1698"/>
              <p:cNvSpPr>
                <a:spLocks noChangeArrowheads="1"/>
              </p:cNvSpPr>
              <p:nvPr/>
            </p:nvSpPr>
            <p:spPr bwMode="auto">
              <a:xfrm>
                <a:off x="4705" y="1097"/>
                <a:ext cx="60" cy="38"/>
              </a:xfrm>
              <a:prstGeom prst="rect">
                <a:avLst/>
              </a:prstGeom>
              <a:solidFill>
                <a:srgbClr val="DCED00"/>
              </a:solidFill>
              <a:ln w="0">
                <a:solidFill>
                  <a:srgbClr val="DC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0" name="Rectangle 1699"/>
              <p:cNvSpPr>
                <a:spLocks noChangeArrowheads="1"/>
              </p:cNvSpPr>
              <p:nvPr/>
            </p:nvSpPr>
            <p:spPr bwMode="auto">
              <a:xfrm>
                <a:off x="4705" y="1135"/>
                <a:ext cx="60" cy="39"/>
              </a:xfrm>
              <a:prstGeom prst="rect">
                <a:avLst/>
              </a:prstGeom>
              <a:solidFill>
                <a:srgbClr val="DAED00"/>
              </a:solidFill>
              <a:ln w="0">
                <a:solidFill>
                  <a:srgbClr val="DA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1" name="Rectangle 1700"/>
              <p:cNvSpPr>
                <a:spLocks noChangeArrowheads="1"/>
              </p:cNvSpPr>
              <p:nvPr/>
            </p:nvSpPr>
            <p:spPr bwMode="auto">
              <a:xfrm>
                <a:off x="4705" y="1174"/>
                <a:ext cx="60" cy="40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2" name="Rectangle 1701"/>
              <p:cNvSpPr>
                <a:spLocks noChangeArrowheads="1"/>
              </p:cNvSpPr>
              <p:nvPr/>
            </p:nvSpPr>
            <p:spPr bwMode="auto">
              <a:xfrm>
                <a:off x="4705" y="1214"/>
                <a:ext cx="60" cy="38"/>
              </a:xfrm>
              <a:prstGeom prst="rect">
                <a:avLst/>
              </a:prstGeom>
              <a:solidFill>
                <a:srgbClr val="D2F000"/>
              </a:solidFill>
              <a:ln w="0">
                <a:solidFill>
                  <a:srgbClr val="D2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3" name="Rectangle 1702"/>
              <p:cNvSpPr>
                <a:spLocks noChangeArrowheads="1"/>
              </p:cNvSpPr>
              <p:nvPr/>
            </p:nvSpPr>
            <p:spPr bwMode="auto">
              <a:xfrm>
                <a:off x="4705" y="1252"/>
                <a:ext cx="60" cy="39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4" name="Rectangle 1703"/>
              <p:cNvSpPr>
                <a:spLocks noChangeArrowheads="1"/>
              </p:cNvSpPr>
              <p:nvPr/>
            </p:nvSpPr>
            <p:spPr bwMode="auto">
              <a:xfrm>
                <a:off x="4705" y="1291"/>
                <a:ext cx="60" cy="38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5" name="Rectangle 1704"/>
              <p:cNvSpPr>
                <a:spLocks noChangeArrowheads="1"/>
              </p:cNvSpPr>
              <p:nvPr/>
            </p:nvSpPr>
            <p:spPr bwMode="auto">
              <a:xfrm>
                <a:off x="4705" y="1329"/>
                <a:ext cx="60" cy="40"/>
              </a:xfrm>
              <a:prstGeom prst="rect">
                <a:avLst/>
              </a:prstGeom>
              <a:solidFill>
                <a:srgbClr val="C9F300"/>
              </a:solidFill>
              <a:ln w="0">
                <a:solidFill>
                  <a:srgbClr val="C9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6" name="Rectangle 1705"/>
              <p:cNvSpPr>
                <a:spLocks noChangeArrowheads="1"/>
              </p:cNvSpPr>
              <p:nvPr/>
            </p:nvSpPr>
            <p:spPr bwMode="auto">
              <a:xfrm>
                <a:off x="4705" y="1369"/>
                <a:ext cx="60" cy="37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7" name="Rectangle 1706"/>
              <p:cNvSpPr>
                <a:spLocks noChangeArrowheads="1"/>
              </p:cNvSpPr>
              <p:nvPr/>
            </p:nvSpPr>
            <p:spPr bwMode="auto">
              <a:xfrm>
                <a:off x="4705" y="1406"/>
                <a:ext cx="60" cy="40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8" name="Rectangle 1707"/>
              <p:cNvSpPr>
                <a:spLocks noChangeArrowheads="1"/>
              </p:cNvSpPr>
              <p:nvPr/>
            </p:nvSpPr>
            <p:spPr bwMode="auto">
              <a:xfrm>
                <a:off x="4705" y="1446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19" name="Rectangle 1708"/>
              <p:cNvSpPr>
                <a:spLocks noChangeArrowheads="1"/>
              </p:cNvSpPr>
              <p:nvPr/>
            </p:nvSpPr>
            <p:spPr bwMode="auto">
              <a:xfrm>
                <a:off x="4705" y="1483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0" name="Rectangle 1709"/>
              <p:cNvSpPr>
                <a:spLocks noChangeArrowheads="1"/>
              </p:cNvSpPr>
              <p:nvPr/>
            </p:nvSpPr>
            <p:spPr bwMode="auto">
              <a:xfrm>
                <a:off x="4705" y="1523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1" name="Rectangle 1710"/>
              <p:cNvSpPr>
                <a:spLocks noChangeArrowheads="1"/>
              </p:cNvSpPr>
              <p:nvPr/>
            </p:nvSpPr>
            <p:spPr bwMode="auto">
              <a:xfrm>
                <a:off x="4705" y="1563"/>
                <a:ext cx="60" cy="37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2" name="Rectangle 1711"/>
              <p:cNvSpPr>
                <a:spLocks noChangeArrowheads="1"/>
              </p:cNvSpPr>
              <p:nvPr/>
            </p:nvSpPr>
            <p:spPr bwMode="auto">
              <a:xfrm>
                <a:off x="4705" y="1600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3" name="Rectangle 1712"/>
              <p:cNvSpPr>
                <a:spLocks noChangeArrowheads="1"/>
              </p:cNvSpPr>
              <p:nvPr/>
            </p:nvSpPr>
            <p:spPr bwMode="auto">
              <a:xfrm>
                <a:off x="4705" y="1640"/>
                <a:ext cx="60" cy="37"/>
              </a:xfrm>
              <a:prstGeom prst="rect">
                <a:avLst/>
              </a:prstGeom>
              <a:solidFill>
                <a:srgbClr val="C5F500"/>
              </a:solidFill>
              <a:ln w="0">
                <a:solidFill>
                  <a:srgbClr val="C5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4" name="Rectangle 1713"/>
              <p:cNvSpPr>
                <a:spLocks noChangeArrowheads="1"/>
              </p:cNvSpPr>
              <p:nvPr/>
            </p:nvSpPr>
            <p:spPr bwMode="auto">
              <a:xfrm>
                <a:off x="4705" y="1677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5" name="Rectangle 1714"/>
              <p:cNvSpPr>
                <a:spLocks noChangeArrowheads="1"/>
              </p:cNvSpPr>
              <p:nvPr/>
            </p:nvSpPr>
            <p:spPr bwMode="auto">
              <a:xfrm>
                <a:off x="4705" y="1717"/>
                <a:ext cx="60" cy="37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6" name="Rectangle 1715"/>
              <p:cNvSpPr>
                <a:spLocks noChangeArrowheads="1"/>
              </p:cNvSpPr>
              <p:nvPr/>
            </p:nvSpPr>
            <p:spPr bwMode="auto">
              <a:xfrm>
                <a:off x="4705" y="1754"/>
                <a:ext cx="60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7" name="Rectangle 1716"/>
              <p:cNvSpPr>
                <a:spLocks noChangeArrowheads="1"/>
              </p:cNvSpPr>
              <p:nvPr/>
            </p:nvSpPr>
            <p:spPr bwMode="auto">
              <a:xfrm>
                <a:off x="4705" y="1794"/>
                <a:ext cx="60" cy="37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8" name="Rectangle 1717"/>
              <p:cNvSpPr>
                <a:spLocks noChangeArrowheads="1"/>
              </p:cNvSpPr>
              <p:nvPr/>
            </p:nvSpPr>
            <p:spPr bwMode="auto">
              <a:xfrm>
                <a:off x="4705" y="1831"/>
                <a:ext cx="60" cy="40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29" name="Rectangle 1718"/>
              <p:cNvSpPr>
                <a:spLocks noChangeArrowheads="1"/>
              </p:cNvSpPr>
              <p:nvPr/>
            </p:nvSpPr>
            <p:spPr bwMode="auto">
              <a:xfrm>
                <a:off x="4705" y="1871"/>
                <a:ext cx="60" cy="37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0" name="Rectangle 1719"/>
              <p:cNvSpPr>
                <a:spLocks noChangeArrowheads="1"/>
              </p:cNvSpPr>
              <p:nvPr/>
            </p:nvSpPr>
            <p:spPr bwMode="auto">
              <a:xfrm>
                <a:off x="4705" y="1908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1" name="Rectangle 1720"/>
              <p:cNvSpPr>
                <a:spLocks noChangeArrowheads="1"/>
              </p:cNvSpPr>
              <p:nvPr/>
            </p:nvSpPr>
            <p:spPr bwMode="auto">
              <a:xfrm>
                <a:off x="4705" y="1948"/>
                <a:ext cx="60" cy="40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2" name="Rectangle 1721"/>
              <p:cNvSpPr>
                <a:spLocks noChangeArrowheads="1"/>
              </p:cNvSpPr>
              <p:nvPr/>
            </p:nvSpPr>
            <p:spPr bwMode="auto">
              <a:xfrm>
                <a:off x="4705" y="1988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3" name="Rectangle 1722"/>
              <p:cNvSpPr>
                <a:spLocks noChangeArrowheads="1"/>
              </p:cNvSpPr>
              <p:nvPr/>
            </p:nvSpPr>
            <p:spPr bwMode="auto">
              <a:xfrm>
                <a:off x="4705" y="2025"/>
                <a:ext cx="60" cy="40"/>
              </a:xfrm>
              <a:prstGeom prst="rect">
                <a:avLst/>
              </a:prstGeom>
              <a:solidFill>
                <a:srgbClr val="D9EE00"/>
              </a:solidFill>
              <a:ln w="0">
                <a:solidFill>
                  <a:srgbClr val="D9EE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4" name="Rectangle 1723"/>
              <p:cNvSpPr>
                <a:spLocks noChangeArrowheads="1"/>
              </p:cNvSpPr>
              <p:nvPr/>
            </p:nvSpPr>
            <p:spPr bwMode="auto">
              <a:xfrm>
                <a:off x="4765" y="1097"/>
                <a:ext cx="60" cy="38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5" name="Rectangle 1724"/>
              <p:cNvSpPr>
                <a:spLocks noChangeArrowheads="1"/>
              </p:cNvSpPr>
              <p:nvPr/>
            </p:nvSpPr>
            <p:spPr bwMode="auto">
              <a:xfrm>
                <a:off x="4765" y="1135"/>
                <a:ext cx="60" cy="39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6" name="Rectangle 1725"/>
              <p:cNvSpPr>
                <a:spLocks noChangeArrowheads="1"/>
              </p:cNvSpPr>
              <p:nvPr/>
            </p:nvSpPr>
            <p:spPr bwMode="auto">
              <a:xfrm>
                <a:off x="4765" y="1174"/>
                <a:ext cx="60" cy="40"/>
              </a:xfrm>
              <a:prstGeom prst="rect">
                <a:avLst/>
              </a:prstGeom>
              <a:solidFill>
                <a:srgbClr val="D1F100"/>
              </a:solidFill>
              <a:ln w="0">
                <a:solidFill>
                  <a:srgbClr val="D1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7" name="Rectangle 1726"/>
              <p:cNvSpPr>
                <a:spLocks noChangeArrowheads="1"/>
              </p:cNvSpPr>
              <p:nvPr/>
            </p:nvSpPr>
            <p:spPr bwMode="auto">
              <a:xfrm>
                <a:off x="4765" y="1214"/>
                <a:ext cx="60" cy="38"/>
              </a:xfrm>
              <a:prstGeom prst="rect">
                <a:avLst/>
              </a:prstGeom>
              <a:solidFill>
                <a:srgbClr val="CFF200"/>
              </a:solidFill>
              <a:ln w="0">
                <a:solidFill>
                  <a:srgbClr val="CF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8" name="Rectangle 1727"/>
              <p:cNvSpPr>
                <a:spLocks noChangeArrowheads="1"/>
              </p:cNvSpPr>
              <p:nvPr/>
            </p:nvSpPr>
            <p:spPr bwMode="auto">
              <a:xfrm>
                <a:off x="4765" y="1252"/>
                <a:ext cx="60" cy="39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39" name="Rectangle 1728"/>
              <p:cNvSpPr>
                <a:spLocks noChangeArrowheads="1"/>
              </p:cNvSpPr>
              <p:nvPr/>
            </p:nvSpPr>
            <p:spPr bwMode="auto">
              <a:xfrm>
                <a:off x="4765" y="1291"/>
                <a:ext cx="60" cy="38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0" name="Rectangle 1729"/>
              <p:cNvSpPr>
                <a:spLocks noChangeArrowheads="1"/>
              </p:cNvSpPr>
              <p:nvPr/>
            </p:nvSpPr>
            <p:spPr bwMode="auto">
              <a:xfrm>
                <a:off x="4765" y="1329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1" name="Rectangle 1730"/>
              <p:cNvSpPr>
                <a:spLocks noChangeArrowheads="1"/>
              </p:cNvSpPr>
              <p:nvPr/>
            </p:nvSpPr>
            <p:spPr bwMode="auto">
              <a:xfrm>
                <a:off x="4765" y="1369"/>
                <a:ext cx="60" cy="37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2" name="Rectangle 1731"/>
              <p:cNvSpPr>
                <a:spLocks noChangeArrowheads="1"/>
              </p:cNvSpPr>
              <p:nvPr/>
            </p:nvSpPr>
            <p:spPr bwMode="auto">
              <a:xfrm>
                <a:off x="4765" y="1406"/>
                <a:ext cx="60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3" name="Rectangle 1732"/>
              <p:cNvSpPr>
                <a:spLocks noChangeArrowheads="1"/>
              </p:cNvSpPr>
              <p:nvPr/>
            </p:nvSpPr>
            <p:spPr bwMode="auto">
              <a:xfrm>
                <a:off x="4765" y="1446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4" name="Rectangle 1733"/>
              <p:cNvSpPr>
                <a:spLocks noChangeArrowheads="1"/>
              </p:cNvSpPr>
              <p:nvPr/>
            </p:nvSpPr>
            <p:spPr bwMode="auto">
              <a:xfrm>
                <a:off x="4765" y="1483"/>
                <a:ext cx="60" cy="40"/>
              </a:xfrm>
              <a:prstGeom prst="rect">
                <a:avLst/>
              </a:prstGeom>
              <a:solidFill>
                <a:srgbClr val="BCF701"/>
              </a:solidFill>
              <a:ln w="0">
                <a:solidFill>
                  <a:srgbClr val="BC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5" name="Freeform 1734"/>
              <p:cNvSpPr>
                <a:spLocks/>
              </p:cNvSpPr>
              <p:nvPr/>
            </p:nvSpPr>
            <p:spPr bwMode="auto">
              <a:xfrm>
                <a:off x="4765" y="1523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37 h 40"/>
                  <a:gd name="T4" fmla="*/ 60 w 60"/>
                  <a:gd name="T5" fmla="*/ 0 h 40"/>
                  <a:gd name="T6" fmla="*/ 0 w 60"/>
                  <a:gd name="T7" fmla="*/ 0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BAF802"/>
              </a:solidFill>
              <a:ln w="0">
                <a:solidFill>
                  <a:srgbClr val="BAF80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6" name="Freeform 1735"/>
              <p:cNvSpPr>
                <a:spLocks/>
              </p:cNvSpPr>
              <p:nvPr/>
            </p:nvSpPr>
            <p:spPr bwMode="auto">
              <a:xfrm>
                <a:off x="4765" y="1560"/>
                <a:ext cx="60" cy="40"/>
              </a:xfrm>
              <a:custGeom>
                <a:avLst/>
                <a:gdLst>
                  <a:gd name="T0" fmla="*/ 0 w 60"/>
                  <a:gd name="T1" fmla="*/ 40 h 40"/>
                  <a:gd name="T2" fmla="*/ 60 w 60"/>
                  <a:gd name="T3" fmla="*/ 40 h 40"/>
                  <a:gd name="T4" fmla="*/ 60 w 60"/>
                  <a:gd name="T5" fmla="*/ 0 h 40"/>
                  <a:gd name="T6" fmla="*/ 0 w 60"/>
                  <a:gd name="T7" fmla="*/ 3 h 40"/>
                  <a:gd name="T8" fmla="*/ 0 w 60"/>
                  <a:gd name="T9" fmla="*/ 4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0"/>
                  <a:gd name="T16" fmla="*/ 0 h 40"/>
                  <a:gd name="T17" fmla="*/ 60 w 60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0" h="40">
                    <a:moveTo>
                      <a:pt x="0" y="40"/>
                    </a:moveTo>
                    <a:lnTo>
                      <a:pt x="60" y="40"/>
                    </a:lnTo>
                    <a:lnTo>
                      <a:pt x="60" y="0"/>
                    </a:lnTo>
                    <a:lnTo>
                      <a:pt x="0" y="3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BAF802"/>
              </a:solidFill>
              <a:ln w="0">
                <a:solidFill>
                  <a:srgbClr val="BAF80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7" name="Rectangle 1736"/>
              <p:cNvSpPr>
                <a:spLocks noChangeArrowheads="1"/>
              </p:cNvSpPr>
              <p:nvPr/>
            </p:nvSpPr>
            <p:spPr bwMode="auto">
              <a:xfrm>
                <a:off x="4765" y="1600"/>
                <a:ext cx="60" cy="40"/>
              </a:xfrm>
              <a:prstGeom prst="rect">
                <a:avLst/>
              </a:prstGeom>
              <a:solidFill>
                <a:srgbClr val="BBF701"/>
              </a:solidFill>
              <a:ln w="0">
                <a:solidFill>
                  <a:srgbClr val="BBF70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8" name="Rectangle 1737"/>
              <p:cNvSpPr>
                <a:spLocks noChangeArrowheads="1"/>
              </p:cNvSpPr>
              <p:nvPr/>
            </p:nvSpPr>
            <p:spPr bwMode="auto">
              <a:xfrm>
                <a:off x="4765" y="1640"/>
                <a:ext cx="60" cy="37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49" name="Rectangle 1738"/>
              <p:cNvSpPr>
                <a:spLocks noChangeArrowheads="1"/>
              </p:cNvSpPr>
              <p:nvPr/>
            </p:nvSpPr>
            <p:spPr bwMode="auto">
              <a:xfrm>
                <a:off x="4765" y="1677"/>
                <a:ext cx="60" cy="40"/>
              </a:xfrm>
              <a:prstGeom prst="rect">
                <a:avLst/>
              </a:prstGeom>
              <a:solidFill>
                <a:srgbClr val="C1F600"/>
              </a:solidFill>
              <a:ln w="0">
                <a:solidFill>
                  <a:srgbClr val="C1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0" name="Rectangle 1739"/>
              <p:cNvSpPr>
                <a:spLocks noChangeArrowheads="1"/>
              </p:cNvSpPr>
              <p:nvPr/>
            </p:nvSpPr>
            <p:spPr bwMode="auto">
              <a:xfrm>
                <a:off x="4765" y="1717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1" name="Rectangle 1740"/>
              <p:cNvSpPr>
                <a:spLocks noChangeArrowheads="1"/>
              </p:cNvSpPr>
              <p:nvPr/>
            </p:nvSpPr>
            <p:spPr bwMode="auto">
              <a:xfrm>
                <a:off x="4765" y="1754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2" name="Rectangle 1741"/>
              <p:cNvSpPr>
                <a:spLocks noChangeArrowheads="1"/>
              </p:cNvSpPr>
              <p:nvPr/>
            </p:nvSpPr>
            <p:spPr bwMode="auto">
              <a:xfrm>
                <a:off x="4765" y="1794"/>
                <a:ext cx="60" cy="37"/>
              </a:xfrm>
              <a:prstGeom prst="rect">
                <a:avLst/>
              </a:prstGeom>
              <a:solidFill>
                <a:srgbClr val="C7F400"/>
              </a:solidFill>
              <a:ln w="0">
                <a:solidFill>
                  <a:srgbClr val="C7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3" name="Rectangle 1742"/>
              <p:cNvSpPr>
                <a:spLocks noChangeArrowheads="1"/>
              </p:cNvSpPr>
              <p:nvPr/>
            </p:nvSpPr>
            <p:spPr bwMode="auto">
              <a:xfrm>
                <a:off x="4765" y="1831"/>
                <a:ext cx="60" cy="40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4" name="Rectangle 1743"/>
              <p:cNvSpPr>
                <a:spLocks noChangeArrowheads="1"/>
              </p:cNvSpPr>
              <p:nvPr/>
            </p:nvSpPr>
            <p:spPr bwMode="auto">
              <a:xfrm>
                <a:off x="4765" y="1871"/>
                <a:ext cx="60" cy="37"/>
              </a:xfrm>
              <a:prstGeom prst="rect">
                <a:avLst/>
              </a:prstGeom>
              <a:solidFill>
                <a:srgbClr val="D0F100"/>
              </a:solidFill>
              <a:ln w="0">
                <a:solidFill>
                  <a:srgbClr val="D0F1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5" name="Rectangle 1744"/>
              <p:cNvSpPr>
                <a:spLocks noChangeArrowheads="1"/>
              </p:cNvSpPr>
              <p:nvPr/>
            </p:nvSpPr>
            <p:spPr bwMode="auto">
              <a:xfrm>
                <a:off x="4765" y="1908"/>
                <a:ext cx="60" cy="40"/>
              </a:xfrm>
              <a:prstGeom prst="rect">
                <a:avLst/>
              </a:prstGeom>
              <a:solidFill>
                <a:srgbClr val="D3F000"/>
              </a:solidFill>
              <a:ln w="0">
                <a:solidFill>
                  <a:srgbClr val="D3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6" name="Rectangle 1745"/>
              <p:cNvSpPr>
                <a:spLocks noChangeArrowheads="1"/>
              </p:cNvSpPr>
              <p:nvPr/>
            </p:nvSpPr>
            <p:spPr bwMode="auto">
              <a:xfrm>
                <a:off x="4765" y="1948"/>
                <a:ext cx="60" cy="40"/>
              </a:xfrm>
              <a:prstGeom prst="rect">
                <a:avLst/>
              </a:prstGeom>
              <a:solidFill>
                <a:srgbClr val="D5EF00"/>
              </a:solidFill>
              <a:ln w="0">
                <a:solidFill>
                  <a:srgbClr val="D5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7" name="Rectangle 1746"/>
              <p:cNvSpPr>
                <a:spLocks noChangeArrowheads="1"/>
              </p:cNvSpPr>
              <p:nvPr/>
            </p:nvSpPr>
            <p:spPr bwMode="auto">
              <a:xfrm>
                <a:off x="4765" y="1988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8" name="Rectangle 1747"/>
              <p:cNvSpPr>
                <a:spLocks noChangeArrowheads="1"/>
              </p:cNvSpPr>
              <p:nvPr/>
            </p:nvSpPr>
            <p:spPr bwMode="auto">
              <a:xfrm>
                <a:off x="4765" y="2025"/>
                <a:ext cx="60" cy="40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59" name="Rectangle 1748"/>
              <p:cNvSpPr>
                <a:spLocks noChangeArrowheads="1"/>
              </p:cNvSpPr>
              <p:nvPr/>
            </p:nvSpPr>
            <p:spPr bwMode="auto">
              <a:xfrm>
                <a:off x="4825" y="1097"/>
                <a:ext cx="60" cy="38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0" name="Rectangle 1749"/>
              <p:cNvSpPr>
                <a:spLocks noChangeArrowheads="1"/>
              </p:cNvSpPr>
              <p:nvPr/>
            </p:nvSpPr>
            <p:spPr bwMode="auto">
              <a:xfrm>
                <a:off x="4825" y="1135"/>
                <a:ext cx="60" cy="39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1" name="Rectangle 1750"/>
              <p:cNvSpPr>
                <a:spLocks noChangeArrowheads="1"/>
              </p:cNvSpPr>
              <p:nvPr/>
            </p:nvSpPr>
            <p:spPr bwMode="auto">
              <a:xfrm>
                <a:off x="4825" y="1174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2" name="Rectangle 1751"/>
              <p:cNvSpPr>
                <a:spLocks noChangeArrowheads="1"/>
              </p:cNvSpPr>
              <p:nvPr/>
            </p:nvSpPr>
            <p:spPr bwMode="auto">
              <a:xfrm>
                <a:off x="4825" y="1214"/>
                <a:ext cx="60" cy="38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3" name="Rectangle 1752"/>
              <p:cNvSpPr>
                <a:spLocks noChangeArrowheads="1"/>
              </p:cNvSpPr>
              <p:nvPr/>
            </p:nvSpPr>
            <p:spPr bwMode="auto">
              <a:xfrm>
                <a:off x="4825" y="1252"/>
                <a:ext cx="60" cy="39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4" name="Rectangle 1753"/>
              <p:cNvSpPr>
                <a:spLocks noChangeArrowheads="1"/>
              </p:cNvSpPr>
              <p:nvPr/>
            </p:nvSpPr>
            <p:spPr bwMode="auto">
              <a:xfrm>
                <a:off x="4825" y="1291"/>
                <a:ext cx="60" cy="38"/>
              </a:xfrm>
              <a:prstGeom prst="rect">
                <a:avLst/>
              </a:prstGeom>
              <a:solidFill>
                <a:srgbClr val="CBF300"/>
              </a:solidFill>
              <a:ln w="0">
                <a:solidFill>
                  <a:srgbClr val="CB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5" name="Rectangle 1754"/>
              <p:cNvSpPr>
                <a:spLocks noChangeArrowheads="1"/>
              </p:cNvSpPr>
              <p:nvPr/>
            </p:nvSpPr>
            <p:spPr bwMode="auto">
              <a:xfrm>
                <a:off x="4825" y="1329"/>
                <a:ext cx="60" cy="40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6" name="Rectangle 1755"/>
              <p:cNvSpPr>
                <a:spLocks noChangeArrowheads="1"/>
              </p:cNvSpPr>
              <p:nvPr/>
            </p:nvSpPr>
            <p:spPr bwMode="auto">
              <a:xfrm>
                <a:off x="4825" y="1369"/>
                <a:ext cx="60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7" name="Rectangle 1756"/>
              <p:cNvSpPr>
                <a:spLocks noChangeArrowheads="1"/>
              </p:cNvSpPr>
              <p:nvPr/>
            </p:nvSpPr>
            <p:spPr bwMode="auto">
              <a:xfrm>
                <a:off x="4825" y="1406"/>
                <a:ext cx="60" cy="40"/>
              </a:xfrm>
              <a:prstGeom prst="rect">
                <a:avLst/>
              </a:prstGeom>
              <a:solidFill>
                <a:srgbClr val="BFF600"/>
              </a:solidFill>
              <a:ln w="0">
                <a:solidFill>
                  <a:srgbClr val="BF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8" name="Rectangle 1757"/>
              <p:cNvSpPr>
                <a:spLocks noChangeArrowheads="1"/>
              </p:cNvSpPr>
              <p:nvPr/>
            </p:nvSpPr>
            <p:spPr bwMode="auto">
              <a:xfrm>
                <a:off x="4825" y="1446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69" name="Rectangle 1758"/>
              <p:cNvSpPr>
                <a:spLocks noChangeArrowheads="1"/>
              </p:cNvSpPr>
              <p:nvPr/>
            </p:nvSpPr>
            <p:spPr bwMode="auto">
              <a:xfrm>
                <a:off x="4825" y="1483"/>
                <a:ext cx="60" cy="40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0" name="Rectangle 1759"/>
              <p:cNvSpPr>
                <a:spLocks noChangeArrowheads="1"/>
              </p:cNvSpPr>
              <p:nvPr/>
            </p:nvSpPr>
            <p:spPr bwMode="auto">
              <a:xfrm>
                <a:off x="4825" y="1523"/>
                <a:ext cx="60" cy="37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1" name="Rectangle 1760"/>
              <p:cNvSpPr>
                <a:spLocks noChangeArrowheads="1"/>
              </p:cNvSpPr>
              <p:nvPr/>
            </p:nvSpPr>
            <p:spPr bwMode="auto">
              <a:xfrm>
                <a:off x="4825" y="1560"/>
                <a:ext cx="60" cy="40"/>
              </a:xfrm>
              <a:prstGeom prst="rect">
                <a:avLst/>
              </a:prstGeom>
              <a:solidFill>
                <a:srgbClr val="BCF700"/>
              </a:solidFill>
              <a:ln w="0">
                <a:solidFill>
                  <a:srgbClr val="BC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2" name="Rectangle 1761"/>
              <p:cNvSpPr>
                <a:spLocks noChangeArrowheads="1"/>
              </p:cNvSpPr>
              <p:nvPr/>
            </p:nvSpPr>
            <p:spPr bwMode="auto">
              <a:xfrm>
                <a:off x="4825" y="1600"/>
                <a:ext cx="60" cy="40"/>
              </a:xfrm>
              <a:prstGeom prst="rect">
                <a:avLst/>
              </a:prstGeom>
              <a:solidFill>
                <a:srgbClr val="BDF700"/>
              </a:solidFill>
              <a:ln w="0">
                <a:solidFill>
                  <a:srgbClr val="BD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3" name="Rectangle 1762"/>
              <p:cNvSpPr>
                <a:spLocks noChangeArrowheads="1"/>
              </p:cNvSpPr>
              <p:nvPr/>
            </p:nvSpPr>
            <p:spPr bwMode="auto">
              <a:xfrm>
                <a:off x="4825" y="1640"/>
                <a:ext cx="60" cy="37"/>
              </a:xfrm>
              <a:prstGeom prst="rect">
                <a:avLst/>
              </a:prstGeom>
              <a:solidFill>
                <a:srgbClr val="BEF700"/>
              </a:solidFill>
              <a:ln w="0">
                <a:solidFill>
                  <a:srgbClr val="BEF7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4" name="Rectangle 1763"/>
              <p:cNvSpPr>
                <a:spLocks noChangeArrowheads="1"/>
              </p:cNvSpPr>
              <p:nvPr/>
            </p:nvSpPr>
            <p:spPr bwMode="auto">
              <a:xfrm>
                <a:off x="4825" y="1677"/>
                <a:ext cx="60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5" name="Freeform 1764"/>
              <p:cNvSpPr>
                <a:spLocks/>
              </p:cNvSpPr>
              <p:nvPr/>
            </p:nvSpPr>
            <p:spPr bwMode="auto">
              <a:xfrm>
                <a:off x="4825" y="1717"/>
                <a:ext cx="63" cy="37"/>
              </a:xfrm>
              <a:custGeom>
                <a:avLst/>
                <a:gdLst>
                  <a:gd name="T0" fmla="*/ 0 w 63"/>
                  <a:gd name="T1" fmla="*/ 37 h 37"/>
                  <a:gd name="T2" fmla="*/ 63 w 63"/>
                  <a:gd name="T3" fmla="*/ 37 h 37"/>
                  <a:gd name="T4" fmla="*/ 60 w 63"/>
                  <a:gd name="T5" fmla="*/ 0 h 37"/>
                  <a:gd name="T6" fmla="*/ 0 w 63"/>
                  <a:gd name="T7" fmla="*/ 0 h 37"/>
                  <a:gd name="T8" fmla="*/ 0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0" y="37"/>
                    </a:moveTo>
                    <a:lnTo>
                      <a:pt x="63" y="37"/>
                    </a:lnTo>
                    <a:lnTo>
                      <a:pt x="60" y="0"/>
                    </a:lnTo>
                    <a:lnTo>
                      <a:pt x="0" y="0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C2F600"/>
              </a:solidFill>
              <a:ln w="0">
                <a:solidFill>
                  <a:srgbClr val="C2F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6" name="Rectangle 1765"/>
              <p:cNvSpPr>
                <a:spLocks noChangeArrowheads="1"/>
              </p:cNvSpPr>
              <p:nvPr/>
            </p:nvSpPr>
            <p:spPr bwMode="auto">
              <a:xfrm>
                <a:off x="4825" y="1754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7" name="Rectangle 1766"/>
              <p:cNvSpPr>
                <a:spLocks noChangeArrowheads="1"/>
              </p:cNvSpPr>
              <p:nvPr/>
            </p:nvSpPr>
            <p:spPr bwMode="auto">
              <a:xfrm>
                <a:off x="4825" y="1794"/>
                <a:ext cx="63" cy="37"/>
              </a:xfrm>
              <a:prstGeom prst="rect">
                <a:avLst/>
              </a:prstGeom>
              <a:solidFill>
                <a:srgbClr val="C6F500"/>
              </a:solidFill>
              <a:ln w="0">
                <a:solidFill>
                  <a:srgbClr val="C6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8" name="Rectangle 1767"/>
              <p:cNvSpPr>
                <a:spLocks noChangeArrowheads="1"/>
              </p:cNvSpPr>
              <p:nvPr/>
            </p:nvSpPr>
            <p:spPr bwMode="auto">
              <a:xfrm>
                <a:off x="4825" y="1831"/>
                <a:ext cx="63" cy="40"/>
              </a:xfrm>
              <a:prstGeom prst="rect">
                <a:avLst/>
              </a:prstGeom>
              <a:solidFill>
                <a:srgbClr val="CCF300"/>
              </a:solidFill>
              <a:ln w="0">
                <a:solidFill>
                  <a:srgbClr val="CC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79" name="Rectangle 1768"/>
              <p:cNvSpPr>
                <a:spLocks noChangeArrowheads="1"/>
              </p:cNvSpPr>
              <p:nvPr/>
            </p:nvSpPr>
            <p:spPr bwMode="auto">
              <a:xfrm>
                <a:off x="4825" y="1871"/>
                <a:ext cx="63" cy="37"/>
              </a:xfrm>
              <a:prstGeom prst="rect">
                <a:avLst/>
              </a:prstGeom>
              <a:solidFill>
                <a:srgbClr val="D4F000"/>
              </a:solidFill>
              <a:ln w="0">
                <a:solidFill>
                  <a:srgbClr val="D4F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0" name="Rectangle 1769"/>
              <p:cNvSpPr>
                <a:spLocks noChangeArrowheads="1"/>
              </p:cNvSpPr>
              <p:nvPr/>
            </p:nvSpPr>
            <p:spPr bwMode="auto">
              <a:xfrm>
                <a:off x="4825" y="1908"/>
                <a:ext cx="63" cy="40"/>
              </a:xfrm>
              <a:prstGeom prst="rect">
                <a:avLst/>
              </a:prstGeom>
              <a:solidFill>
                <a:srgbClr val="DBED00"/>
              </a:solidFill>
              <a:ln w="0">
                <a:solidFill>
                  <a:srgbClr val="DBED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1" name="Rectangle 1770"/>
              <p:cNvSpPr>
                <a:spLocks noChangeArrowheads="1"/>
              </p:cNvSpPr>
              <p:nvPr/>
            </p:nvSpPr>
            <p:spPr bwMode="auto">
              <a:xfrm>
                <a:off x="4825" y="1948"/>
                <a:ext cx="63" cy="40"/>
              </a:xfrm>
              <a:prstGeom prst="rect">
                <a:avLst/>
              </a:prstGeom>
              <a:solidFill>
                <a:srgbClr val="E0EB00"/>
              </a:solidFill>
              <a:ln w="0">
                <a:solidFill>
                  <a:srgbClr val="E0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2" name="Rectangle 1771"/>
              <p:cNvSpPr>
                <a:spLocks noChangeArrowheads="1"/>
              </p:cNvSpPr>
              <p:nvPr/>
            </p:nvSpPr>
            <p:spPr bwMode="auto">
              <a:xfrm>
                <a:off x="4825" y="1988"/>
                <a:ext cx="63" cy="37"/>
              </a:xfrm>
              <a:prstGeom prst="rect">
                <a:avLst/>
              </a:prstGeom>
              <a:solidFill>
                <a:srgbClr val="DFEB00"/>
              </a:solidFill>
              <a:ln w="0">
                <a:solidFill>
                  <a:srgbClr val="DF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3" name="Rectangle 1772"/>
              <p:cNvSpPr>
                <a:spLocks noChangeArrowheads="1"/>
              </p:cNvSpPr>
              <p:nvPr/>
            </p:nvSpPr>
            <p:spPr bwMode="auto">
              <a:xfrm>
                <a:off x="4825" y="2025"/>
                <a:ext cx="63" cy="40"/>
              </a:xfrm>
              <a:prstGeom prst="rect">
                <a:avLst/>
              </a:prstGeom>
              <a:solidFill>
                <a:srgbClr val="DFEC00"/>
              </a:solidFill>
              <a:ln w="0">
                <a:solidFill>
                  <a:srgbClr val="DFEC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4" name="Rectangle 1773"/>
              <p:cNvSpPr>
                <a:spLocks noChangeArrowheads="1"/>
              </p:cNvSpPr>
              <p:nvPr/>
            </p:nvSpPr>
            <p:spPr bwMode="auto">
              <a:xfrm>
                <a:off x="4885" y="1097"/>
                <a:ext cx="63" cy="38"/>
              </a:xfrm>
              <a:prstGeom prst="rect">
                <a:avLst/>
              </a:prstGeom>
              <a:solidFill>
                <a:srgbClr val="C8F400"/>
              </a:solidFill>
              <a:ln w="0">
                <a:solidFill>
                  <a:srgbClr val="C8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5" name="Rectangle 1774"/>
              <p:cNvSpPr>
                <a:spLocks noChangeArrowheads="1"/>
              </p:cNvSpPr>
              <p:nvPr/>
            </p:nvSpPr>
            <p:spPr bwMode="auto">
              <a:xfrm>
                <a:off x="4885" y="1135"/>
                <a:ext cx="63" cy="39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6" name="Rectangle 1775"/>
              <p:cNvSpPr>
                <a:spLocks noChangeArrowheads="1"/>
              </p:cNvSpPr>
              <p:nvPr/>
            </p:nvSpPr>
            <p:spPr bwMode="auto">
              <a:xfrm>
                <a:off x="4885" y="1174"/>
                <a:ext cx="63" cy="40"/>
              </a:xfrm>
              <a:prstGeom prst="rect">
                <a:avLst/>
              </a:prstGeom>
              <a:solidFill>
                <a:srgbClr val="CCF200"/>
              </a:solidFill>
              <a:ln w="0">
                <a:solidFill>
                  <a:srgbClr val="CC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7" name="Rectangle 1776"/>
              <p:cNvSpPr>
                <a:spLocks noChangeArrowheads="1"/>
              </p:cNvSpPr>
              <p:nvPr/>
            </p:nvSpPr>
            <p:spPr bwMode="auto">
              <a:xfrm>
                <a:off x="4885" y="1214"/>
                <a:ext cx="63" cy="38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8" name="Rectangle 1777"/>
              <p:cNvSpPr>
                <a:spLocks noChangeArrowheads="1"/>
              </p:cNvSpPr>
              <p:nvPr/>
            </p:nvSpPr>
            <p:spPr bwMode="auto">
              <a:xfrm>
                <a:off x="4885" y="1252"/>
                <a:ext cx="63" cy="39"/>
              </a:xfrm>
              <a:prstGeom prst="rect">
                <a:avLst/>
              </a:prstGeom>
              <a:solidFill>
                <a:srgbClr val="CEF200"/>
              </a:solidFill>
              <a:ln w="0">
                <a:solidFill>
                  <a:srgbClr val="CE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89" name="Rectangle 1778"/>
              <p:cNvSpPr>
                <a:spLocks noChangeArrowheads="1"/>
              </p:cNvSpPr>
              <p:nvPr/>
            </p:nvSpPr>
            <p:spPr bwMode="auto">
              <a:xfrm>
                <a:off x="4885" y="1291"/>
                <a:ext cx="63" cy="38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0" name="Rectangle 1779"/>
              <p:cNvSpPr>
                <a:spLocks noChangeArrowheads="1"/>
              </p:cNvSpPr>
              <p:nvPr/>
            </p:nvSpPr>
            <p:spPr bwMode="auto">
              <a:xfrm>
                <a:off x="4885" y="1329"/>
                <a:ext cx="63" cy="40"/>
              </a:xfrm>
              <a:prstGeom prst="rect">
                <a:avLst/>
              </a:prstGeom>
              <a:solidFill>
                <a:srgbClr val="CAF300"/>
              </a:solidFill>
              <a:ln w="0">
                <a:solidFill>
                  <a:srgbClr val="CAF3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1" name="Rectangle 1780"/>
              <p:cNvSpPr>
                <a:spLocks noChangeArrowheads="1"/>
              </p:cNvSpPr>
              <p:nvPr/>
            </p:nvSpPr>
            <p:spPr bwMode="auto">
              <a:xfrm>
                <a:off x="4885" y="1369"/>
                <a:ext cx="63" cy="37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2" name="Rectangle 1781"/>
              <p:cNvSpPr>
                <a:spLocks noChangeArrowheads="1"/>
              </p:cNvSpPr>
              <p:nvPr/>
            </p:nvSpPr>
            <p:spPr bwMode="auto">
              <a:xfrm>
                <a:off x="4885" y="1406"/>
                <a:ext cx="63" cy="40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3" name="Rectangle 1782"/>
              <p:cNvSpPr>
                <a:spLocks noChangeArrowheads="1"/>
              </p:cNvSpPr>
              <p:nvPr/>
            </p:nvSpPr>
            <p:spPr bwMode="auto">
              <a:xfrm>
                <a:off x="4885" y="1446"/>
                <a:ext cx="63" cy="37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4" name="Rectangle 1783"/>
              <p:cNvSpPr>
                <a:spLocks noChangeArrowheads="1"/>
              </p:cNvSpPr>
              <p:nvPr/>
            </p:nvSpPr>
            <p:spPr bwMode="auto">
              <a:xfrm>
                <a:off x="4885" y="1483"/>
                <a:ext cx="63" cy="40"/>
              </a:xfrm>
              <a:prstGeom prst="rect">
                <a:avLst/>
              </a:prstGeom>
              <a:solidFill>
                <a:srgbClr val="C0F600"/>
              </a:solidFill>
              <a:ln w="0">
                <a:solidFill>
                  <a:srgbClr val="C0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5" name="Rectangle 1784"/>
              <p:cNvSpPr>
                <a:spLocks noChangeArrowheads="1"/>
              </p:cNvSpPr>
              <p:nvPr/>
            </p:nvSpPr>
            <p:spPr bwMode="auto">
              <a:xfrm>
                <a:off x="4885" y="1523"/>
                <a:ext cx="63" cy="37"/>
              </a:xfrm>
              <a:prstGeom prst="rect">
                <a:avLst/>
              </a:prstGeom>
              <a:solidFill>
                <a:srgbClr val="C2F600"/>
              </a:solidFill>
              <a:ln w="0">
                <a:solidFill>
                  <a:srgbClr val="C2F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6" name="Rectangle 1785"/>
              <p:cNvSpPr>
                <a:spLocks noChangeArrowheads="1"/>
              </p:cNvSpPr>
              <p:nvPr/>
            </p:nvSpPr>
            <p:spPr bwMode="auto">
              <a:xfrm>
                <a:off x="4885" y="1560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7" name="Rectangle 1786"/>
              <p:cNvSpPr>
                <a:spLocks noChangeArrowheads="1"/>
              </p:cNvSpPr>
              <p:nvPr/>
            </p:nvSpPr>
            <p:spPr bwMode="auto">
              <a:xfrm>
                <a:off x="4885" y="1600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8" name="Rectangle 1787"/>
              <p:cNvSpPr>
                <a:spLocks noChangeArrowheads="1"/>
              </p:cNvSpPr>
              <p:nvPr/>
            </p:nvSpPr>
            <p:spPr bwMode="auto">
              <a:xfrm>
                <a:off x="4885" y="1640"/>
                <a:ext cx="63" cy="37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099" name="Rectangle 1788"/>
              <p:cNvSpPr>
                <a:spLocks noChangeArrowheads="1"/>
              </p:cNvSpPr>
              <p:nvPr/>
            </p:nvSpPr>
            <p:spPr bwMode="auto">
              <a:xfrm>
                <a:off x="4885" y="1677"/>
                <a:ext cx="63" cy="40"/>
              </a:xfrm>
              <a:prstGeom prst="rect">
                <a:avLst/>
              </a:prstGeom>
              <a:solidFill>
                <a:srgbClr val="C3F500"/>
              </a:solidFill>
              <a:ln w="0">
                <a:solidFill>
                  <a:srgbClr val="C3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0" name="Freeform 1789"/>
              <p:cNvSpPr>
                <a:spLocks/>
              </p:cNvSpPr>
              <p:nvPr/>
            </p:nvSpPr>
            <p:spPr bwMode="auto">
              <a:xfrm>
                <a:off x="4885" y="1717"/>
                <a:ext cx="63" cy="37"/>
              </a:xfrm>
              <a:custGeom>
                <a:avLst/>
                <a:gdLst>
                  <a:gd name="T0" fmla="*/ 3 w 63"/>
                  <a:gd name="T1" fmla="*/ 37 h 37"/>
                  <a:gd name="T2" fmla="*/ 63 w 63"/>
                  <a:gd name="T3" fmla="*/ 37 h 37"/>
                  <a:gd name="T4" fmla="*/ 63 w 63"/>
                  <a:gd name="T5" fmla="*/ 0 h 37"/>
                  <a:gd name="T6" fmla="*/ 0 w 63"/>
                  <a:gd name="T7" fmla="*/ 0 h 37"/>
                  <a:gd name="T8" fmla="*/ 3 w 63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37"/>
                  <a:gd name="T17" fmla="*/ 63 w 63"/>
                  <a:gd name="T18" fmla="*/ 37 h 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37">
                    <a:moveTo>
                      <a:pt x="3" y="37"/>
                    </a:moveTo>
                    <a:lnTo>
                      <a:pt x="63" y="37"/>
                    </a:lnTo>
                    <a:lnTo>
                      <a:pt x="63" y="0"/>
                    </a:lnTo>
                    <a:lnTo>
                      <a:pt x="0" y="0"/>
                    </a:ln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C3F500"/>
              </a:solidFill>
              <a:ln w="0">
                <a:solidFill>
                  <a:srgbClr val="C3F5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1" name="Rectangle 1790"/>
              <p:cNvSpPr>
                <a:spLocks noChangeArrowheads="1"/>
              </p:cNvSpPr>
              <p:nvPr/>
            </p:nvSpPr>
            <p:spPr bwMode="auto">
              <a:xfrm>
                <a:off x="4888" y="1754"/>
                <a:ext cx="60" cy="40"/>
              </a:xfrm>
              <a:prstGeom prst="rect">
                <a:avLst/>
              </a:prstGeom>
              <a:solidFill>
                <a:srgbClr val="C4F500"/>
              </a:solidFill>
              <a:ln w="0">
                <a:solidFill>
                  <a:srgbClr val="C4F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2" name="Rectangle 1791"/>
              <p:cNvSpPr>
                <a:spLocks noChangeArrowheads="1"/>
              </p:cNvSpPr>
              <p:nvPr/>
            </p:nvSpPr>
            <p:spPr bwMode="auto">
              <a:xfrm>
                <a:off x="4888" y="1794"/>
                <a:ext cx="60" cy="37"/>
              </a:xfrm>
              <a:prstGeom prst="rect">
                <a:avLst/>
              </a:prstGeom>
              <a:solidFill>
                <a:srgbClr val="C6F400"/>
              </a:solidFill>
              <a:ln w="0">
                <a:solidFill>
                  <a:srgbClr val="C6F4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3" name="Rectangle 1792"/>
              <p:cNvSpPr>
                <a:spLocks noChangeArrowheads="1"/>
              </p:cNvSpPr>
              <p:nvPr/>
            </p:nvSpPr>
            <p:spPr bwMode="auto">
              <a:xfrm>
                <a:off x="4888" y="1831"/>
                <a:ext cx="60" cy="40"/>
              </a:xfrm>
              <a:prstGeom prst="rect">
                <a:avLst/>
              </a:prstGeom>
              <a:solidFill>
                <a:srgbClr val="CDF200"/>
              </a:solidFill>
              <a:ln w="0">
                <a:solidFill>
                  <a:srgbClr val="CDF2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4" name="Rectangle 1793"/>
              <p:cNvSpPr>
                <a:spLocks noChangeArrowheads="1"/>
              </p:cNvSpPr>
              <p:nvPr/>
            </p:nvSpPr>
            <p:spPr bwMode="auto">
              <a:xfrm>
                <a:off x="4888" y="1871"/>
                <a:ext cx="60" cy="37"/>
              </a:xfrm>
              <a:prstGeom prst="rect">
                <a:avLst/>
              </a:prstGeom>
              <a:solidFill>
                <a:srgbClr val="D6EF00"/>
              </a:solidFill>
              <a:ln w="0">
                <a:solidFill>
                  <a:srgbClr val="D6E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5" name="Rectangle 1794"/>
              <p:cNvSpPr>
                <a:spLocks noChangeArrowheads="1"/>
              </p:cNvSpPr>
              <p:nvPr/>
            </p:nvSpPr>
            <p:spPr bwMode="auto">
              <a:xfrm>
                <a:off x="4888" y="1908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6" name="Rectangle 1795"/>
              <p:cNvSpPr>
                <a:spLocks noChangeArrowheads="1"/>
              </p:cNvSpPr>
              <p:nvPr/>
            </p:nvSpPr>
            <p:spPr bwMode="auto">
              <a:xfrm>
                <a:off x="4888" y="1948"/>
                <a:ext cx="60" cy="40"/>
              </a:xfrm>
              <a:prstGeom prst="rect">
                <a:avLst/>
              </a:prstGeom>
              <a:solidFill>
                <a:srgbClr val="E7E900"/>
              </a:solidFill>
              <a:ln w="0">
                <a:solidFill>
                  <a:srgbClr val="E7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7" name="Rectangle 1796"/>
              <p:cNvSpPr>
                <a:spLocks noChangeArrowheads="1"/>
              </p:cNvSpPr>
              <p:nvPr/>
            </p:nvSpPr>
            <p:spPr bwMode="auto">
              <a:xfrm>
                <a:off x="4888" y="1988"/>
                <a:ext cx="60" cy="37"/>
              </a:xfrm>
              <a:prstGeom prst="rect">
                <a:avLst/>
              </a:prstGeom>
              <a:solidFill>
                <a:srgbClr val="E6E900"/>
              </a:solidFill>
              <a:ln w="0">
                <a:solidFill>
                  <a:srgbClr val="E6E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8" name="Rectangle 1797"/>
              <p:cNvSpPr>
                <a:spLocks noChangeArrowheads="1"/>
              </p:cNvSpPr>
              <p:nvPr/>
            </p:nvSpPr>
            <p:spPr bwMode="auto">
              <a:xfrm>
                <a:off x="4888" y="2025"/>
                <a:ext cx="60" cy="40"/>
              </a:xfrm>
              <a:prstGeom prst="rect">
                <a:avLst/>
              </a:prstGeom>
              <a:solidFill>
                <a:srgbClr val="E1EB00"/>
              </a:solidFill>
              <a:ln w="0">
                <a:solidFill>
                  <a:srgbClr val="E1EB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09" name="Freeform 1798"/>
              <p:cNvSpPr>
                <a:spLocks/>
              </p:cNvSpPr>
              <p:nvPr/>
            </p:nvSpPr>
            <p:spPr bwMode="auto">
              <a:xfrm>
                <a:off x="3729" y="1942"/>
                <a:ext cx="131" cy="60"/>
              </a:xfrm>
              <a:custGeom>
                <a:avLst/>
                <a:gdLst>
                  <a:gd name="T0" fmla="*/ 131 w 131"/>
                  <a:gd name="T1" fmla="*/ 43 h 60"/>
                  <a:gd name="T2" fmla="*/ 128 w 131"/>
                  <a:gd name="T3" fmla="*/ 46 h 60"/>
                  <a:gd name="T4" fmla="*/ 69 w 131"/>
                  <a:gd name="T5" fmla="*/ 60 h 60"/>
                  <a:gd name="T6" fmla="*/ 9 w 131"/>
                  <a:gd name="T7" fmla="*/ 49 h 60"/>
                  <a:gd name="T8" fmla="*/ 0 w 131"/>
                  <a:gd name="T9" fmla="*/ 43 h 60"/>
                  <a:gd name="T10" fmla="*/ 6 w 131"/>
                  <a:gd name="T11" fmla="*/ 6 h 60"/>
                  <a:gd name="T12" fmla="*/ 9 w 131"/>
                  <a:gd name="T13" fmla="*/ 3 h 60"/>
                  <a:gd name="T14" fmla="*/ 69 w 131"/>
                  <a:gd name="T15" fmla="*/ 0 h 60"/>
                  <a:gd name="T16" fmla="*/ 80 w 131"/>
                  <a:gd name="T17" fmla="*/ 6 h 60"/>
                  <a:gd name="T18" fmla="*/ 128 w 131"/>
                  <a:gd name="T19" fmla="*/ 43 h 60"/>
                  <a:gd name="T20" fmla="*/ 131 w 131"/>
                  <a:gd name="T21" fmla="*/ 43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0"/>
                  <a:gd name="T35" fmla="*/ 131 w 131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0">
                    <a:moveTo>
                      <a:pt x="131" y="43"/>
                    </a:moveTo>
                    <a:lnTo>
                      <a:pt x="128" y="46"/>
                    </a:lnTo>
                    <a:lnTo>
                      <a:pt x="69" y="60"/>
                    </a:lnTo>
                    <a:lnTo>
                      <a:pt x="9" y="49"/>
                    </a:lnTo>
                    <a:lnTo>
                      <a:pt x="0" y="43"/>
                    </a:lnTo>
                    <a:lnTo>
                      <a:pt x="6" y="6"/>
                    </a:lnTo>
                    <a:lnTo>
                      <a:pt x="9" y="3"/>
                    </a:lnTo>
                    <a:lnTo>
                      <a:pt x="69" y="0"/>
                    </a:lnTo>
                    <a:lnTo>
                      <a:pt x="80" y="6"/>
                    </a:lnTo>
                    <a:lnTo>
                      <a:pt x="128" y="43"/>
                    </a:lnTo>
                    <a:lnTo>
                      <a:pt x="131" y="43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0" name="Freeform 1799"/>
              <p:cNvSpPr>
                <a:spLocks/>
              </p:cNvSpPr>
              <p:nvPr/>
            </p:nvSpPr>
            <p:spPr bwMode="auto">
              <a:xfrm>
                <a:off x="3680" y="1916"/>
                <a:ext cx="246" cy="106"/>
              </a:xfrm>
              <a:custGeom>
                <a:avLst/>
                <a:gdLst>
                  <a:gd name="T0" fmla="*/ 246 w 246"/>
                  <a:gd name="T1" fmla="*/ 69 h 106"/>
                  <a:gd name="T2" fmla="*/ 237 w 246"/>
                  <a:gd name="T3" fmla="*/ 75 h 106"/>
                  <a:gd name="T4" fmla="*/ 177 w 246"/>
                  <a:gd name="T5" fmla="*/ 100 h 106"/>
                  <a:gd name="T6" fmla="*/ 118 w 246"/>
                  <a:gd name="T7" fmla="*/ 106 h 106"/>
                  <a:gd name="T8" fmla="*/ 58 w 246"/>
                  <a:gd name="T9" fmla="*/ 95 h 106"/>
                  <a:gd name="T10" fmla="*/ 9 w 246"/>
                  <a:gd name="T11" fmla="*/ 69 h 106"/>
                  <a:gd name="T12" fmla="*/ 0 w 246"/>
                  <a:gd name="T13" fmla="*/ 32 h 106"/>
                  <a:gd name="T14" fmla="*/ 58 w 246"/>
                  <a:gd name="T15" fmla="*/ 0 h 106"/>
                  <a:gd name="T16" fmla="*/ 118 w 246"/>
                  <a:gd name="T17" fmla="*/ 3 h 106"/>
                  <a:gd name="T18" fmla="*/ 177 w 246"/>
                  <a:gd name="T19" fmla="*/ 23 h 106"/>
                  <a:gd name="T20" fmla="*/ 195 w 246"/>
                  <a:gd name="T21" fmla="*/ 32 h 106"/>
                  <a:gd name="T22" fmla="*/ 237 w 246"/>
                  <a:gd name="T23" fmla="*/ 63 h 106"/>
                  <a:gd name="T24" fmla="*/ 246 w 246"/>
                  <a:gd name="T25" fmla="*/ 69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6"/>
                  <a:gd name="T40" fmla="*/ 0 h 106"/>
                  <a:gd name="T41" fmla="*/ 246 w 246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6" h="106">
                    <a:moveTo>
                      <a:pt x="246" y="69"/>
                    </a:moveTo>
                    <a:lnTo>
                      <a:pt x="237" y="75"/>
                    </a:lnTo>
                    <a:lnTo>
                      <a:pt x="177" y="100"/>
                    </a:lnTo>
                    <a:lnTo>
                      <a:pt x="118" y="106"/>
                    </a:lnTo>
                    <a:lnTo>
                      <a:pt x="58" y="95"/>
                    </a:lnTo>
                    <a:lnTo>
                      <a:pt x="9" y="69"/>
                    </a:lnTo>
                    <a:lnTo>
                      <a:pt x="0" y="32"/>
                    </a:lnTo>
                    <a:lnTo>
                      <a:pt x="58" y="0"/>
                    </a:lnTo>
                    <a:lnTo>
                      <a:pt x="118" y="3"/>
                    </a:lnTo>
                    <a:lnTo>
                      <a:pt x="177" y="23"/>
                    </a:lnTo>
                    <a:lnTo>
                      <a:pt x="195" y="32"/>
                    </a:lnTo>
                    <a:lnTo>
                      <a:pt x="237" y="63"/>
                    </a:lnTo>
                    <a:lnTo>
                      <a:pt x="246" y="6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1" name="Freeform 1800"/>
              <p:cNvSpPr>
                <a:spLocks/>
              </p:cNvSpPr>
              <p:nvPr/>
            </p:nvSpPr>
            <p:spPr bwMode="auto">
              <a:xfrm>
                <a:off x="3649" y="1888"/>
                <a:ext cx="345" cy="148"/>
              </a:xfrm>
              <a:custGeom>
                <a:avLst/>
                <a:gdLst>
                  <a:gd name="T0" fmla="*/ 345 w 345"/>
                  <a:gd name="T1" fmla="*/ 97 h 148"/>
                  <a:gd name="T2" fmla="*/ 328 w 345"/>
                  <a:gd name="T3" fmla="*/ 114 h 148"/>
                  <a:gd name="T4" fmla="*/ 297 w 345"/>
                  <a:gd name="T5" fmla="*/ 137 h 148"/>
                  <a:gd name="T6" fmla="*/ 268 w 345"/>
                  <a:gd name="T7" fmla="*/ 143 h 148"/>
                  <a:gd name="T8" fmla="*/ 208 w 345"/>
                  <a:gd name="T9" fmla="*/ 148 h 148"/>
                  <a:gd name="T10" fmla="*/ 149 w 345"/>
                  <a:gd name="T11" fmla="*/ 148 h 148"/>
                  <a:gd name="T12" fmla="*/ 89 w 345"/>
                  <a:gd name="T13" fmla="*/ 143 h 148"/>
                  <a:gd name="T14" fmla="*/ 71 w 345"/>
                  <a:gd name="T15" fmla="*/ 137 h 148"/>
                  <a:gd name="T16" fmla="*/ 26 w 345"/>
                  <a:gd name="T17" fmla="*/ 114 h 148"/>
                  <a:gd name="T18" fmla="*/ 9 w 345"/>
                  <a:gd name="T19" fmla="*/ 97 h 148"/>
                  <a:gd name="T20" fmla="*/ 0 w 345"/>
                  <a:gd name="T21" fmla="*/ 60 h 148"/>
                  <a:gd name="T22" fmla="*/ 26 w 345"/>
                  <a:gd name="T23" fmla="*/ 20 h 148"/>
                  <a:gd name="T24" fmla="*/ 26 w 345"/>
                  <a:gd name="T25" fmla="*/ 20 h 148"/>
                  <a:gd name="T26" fmla="*/ 89 w 345"/>
                  <a:gd name="T27" fmla="*/ 0 h 148"/>
                  <a:gd name="T28" fmla="*/ 149 w 345"/>
                  <a:gd name="T29" fmla="*/ 6 h 148"/>
                  <a:gd name="T30" fmla="*/ 191 w 345"/>
                  <a:gd name="T31" fmla="*/ 20 h 148"/>
                  <a:gd name="T32" fmla="*/ 208 w 345"/>
                  <a:gd name="T33" fmla="*/ 28 h 148"/>
                  <a:gd name="T34" fmla="*/ 268 w 345"/>
                  <a:gd name="T35" fmla="*/ 51 h 148"/>
                  <a:gd name="T36" fmla="*/ 291 w 345"/>
                  <a:gd name="T37" fmla="*/ 60 h 148"/>
                  <a:gd name="T38" fmla="*/ 328 w 345"/>
                  <a:gd name="T39" fmla="*/ 88 h 148"/>
                  <a:gd name="T40" fmla="*/ 345 w 345"/>
                  <a:gd name="T41" fmla="*/ 97 h 1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45"/>
                  <a:gd name="T64" fmla="*/ 0 h 148"/>
                  <a:gd name="T65" fmla="*/ 345 w 345"/>
                  <a:gd name="T66" fmla="*/ 148 h 1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45" h="148">
                    <a:moveTo>
                      <a:pt x="345" y="97"/>
                    </a:moveTo>
                    <a:lnTo>
                      <a:pt x="328" y="114"/>
                    </a:lnTo>
                    <a:lnTo>
                      <a:pt x="297" y="137"/>
                    </a:lnTo>
                    <a:lnTo>
                      <a:pt x="268" y="143"/>
                    </a:lnTo>
                    <a:lnTo>
                      <a:pt x="208" y="148"/>
                    </a:lnTo>
                    <a:lnTo>
                      <a:pt x="149" y="148"/>
                    </a:lnTo>
                    <a:lnTo>
                      <a:pt x="89" y="143"/>
                    </a:lnTo>
                    <a:lnTo>
                      <a:pt x="71" y="137"/>
                    </a:lnTo>
                    <a:lnTo>
                      <a:pt x="26" y="114"/>
                    </a:lnTo>
                    <a:lnTo>
                      <a:pt x="9" y="97"/>
                    </a:lnTo>
                    <a:lnTo>
                      <a:pt x="0" y="60"/>
                    </a:lnTo>
                    <a:lnTo>
                      <a:pt x="26" y="20"/>
                    </a:lnTo>
                    <a:lnTo>
                      <a:pt x="89" y="0"/>
                    </a:lnTo>
                    <a:lnTo>
                      <a:pt x="149" y="6"/>
                    </a:lnTo>
                    <a:lnTo>
                      <a:pt x="191" y="20"/>
                    </a:lnTo>
                    <a:lnTo>
                      <a:pt x="208" y="28"/>
                    </a:lnTo>
                    <a:lnTo>
                      <a:pt x="268" y="51"/>
                    </a:lnTo>
                    <a:lnTo>
                      <a:pt x="291" y="60"/>
                    </a:lnTo>
                    <a:lnTo>
                      <a:pt x="328" y="88"/>
                    </a:lnTo>
                    <a:lnTo>
                      <a:pt x="345" y="9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2" name="Freeform 1801"/>
              <p:cNvSpPr>
                <a:spLocks/>
              </p:cNvSpPr>
              <p:nvPr/>
            </p:nvSpPr>
            <p:spPr bwMode="auto">
              <a:xfrm>
                <a:off x="4029" y="1517"/>
                <a:ext cx="154" cy="68"/>
              </a:xfrm>
              <a:custGeom>
                <a:avLst/>
                <a:gdLst>
                  <a:gd name="T0" fmla="*/ 154 w 154"/>
                  <a:gd name="T1" fmla="*/ 46 h 68"/>
                  <a:gd name="T2" fmla="*/ 131 w 154"/>
                  <a:gd name="T3" fmla="*/ 57 h 68"/>
                  <a:gd name="T4" fmla="*/ 71 w 154"/>
                  <a:gd name="T5" fmla="*/ 68 h 68"/>
                  <a:gd name="T6" fmla="*/ 11 w 154"/>
                  <a:gd name="T7" fmla="*/ 51 h 68"/>
                  <a:gd name="T8" fmla="*/ 0 w 154"/>
                  <a:gd name="T9" fmla="*/ 46 h 68"/>
                  <a:gd name="T10" fmla="*/ 11 w 154"/>
                  <a:gd name="T11" fmla="*/ 8 h 68"/>
                  <a:gd name="T12" fmla="*/ 14 w 154"/>
                  <a:gd name="T13" fmla="*/ 6 h 68"/>
                  <a:gd name="T14" fmla="*/ 71 w 154"/>
                  <a:gd name="T15" fmla="*/ 0 h 68"/>
                  <a:gd name="T16" fmla="*/ 97 w 154"/>
                  <a:gd name="T17" fmla="*/ 6 h 68"/>
                  <a:gd name="T18" fmla="*/ 131 w 154"/>
                  <a:gd name="T19" fmla="*/ 23 h 68"/>
                  <a:gd name="T20" fmla="*/ 154 w 154"/>
                  <a:gd name="T21" fmla="*/ 46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4"/>
                  <a:gd name="T34" fmla="*/ 0 h 68"/>
                  <a:gd name="T35" fmla="*/ 154 w 154"/>
                  <a:gd name="T36" fmla="*/ 68 h 6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4" h="68">
                    <a:moveTo>
                      <a:pt x="154" y="46"/>
                    </a:moveTo>
                    <a:lnTo>
                      <a:pt x="131" y="57"/>
                    </a:lnTo>
                    <a:lnTo>
                      <a:pt x="71" y="68"/>
                    </a:lnTo>
                    <a:lnTo>
                      <a:pt x="11" y="51"/>
                    </a:lnTo>
                    <a:lnTo>
                      <a:pt x="0" y="46"/>
                    </a:lnTo>
                    <a:lnTo>
                      <a:pt x="11" y="8"/>
                    </a:lnTo>
                    <a:lnTo>
                      <a:pt x="14" y="6"/>
                    </a:lnTo>
                    <a:lnTo>
                      <a:pt x="71" y="0"/>
                    </a:lnTo>
                    <a:lnTo>
                      <a:pt x="97" y="6"/>
                    </a:lnTo>
                    <a:lnTo>
                      <a:pt x="131" y="23"/>
                    </a:lnTo>
                    <a:lnTo>
                      <a:pt x="154" y="4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3" name="Freeform 1802"/>
              <p:cNvSpPr>
                <a:spLocks/>
              </p:cNvSpPr>
              <p:nvPr/>
            </p:nvSpPr>
            <p:spPr bwMode="auto">
              <a:xfrm>
                <a:off x="3623" y="1854"/>
                <a:ext cx="466" cy="197"/>
              </a:xfrm>
              <a:custGeom>
                <a:avLst/>
                <a:gdLst>
                  <a:gd name="T0" fmla="*/ 446 w 466"/>
                  <a:gd name="T1" fmla="*/ 171 h 197"/>
                  <a:gd name="T2" fmla="*/ 417 w 466"/>
                  <a:gd name="T3" fmla="*/ 177 h 197"/>
                  <a:gd name="T4" fmla="*/ 354 w 466"/>
                  <a:gd name="T5" fmla="*/ 188 h 197"/>
                  <a:gd name="T6" fmla="*/ 294 w 466"/>
                  <a:gd name="T7" fmla="*/ 194 h 197"/>
                  <a:gd name="T8" fmla="*/ 234 w 466"/>
                  <a:gd name="T9" fmla="*/ 197 h 197"/>
                  <a:gd name="T10" fmla="*/ 175 w 466"/>
                  <a:gd name="T11" fmla="*/ 197 h 197"/>
                  <a:gd name="T12" fmla="*/ 115 w 466"/>
                  <a:gd name="T13" fmla="*/ 194 h 197"/>
                  <a:gd name="T14" fmla="*/ 52 w 466"/>
                  <a:gd name="T15" fmla="*/ 177 h 197"/>
                  <a:gd name="T16" fmla="*/ 49 w 466"/>
                  <a:gd name="T17" fmla="*/ 171 h 197"/>
                  <a:gd name="T18" fmla="*/ 12 w 466"/>
                  <a:gd name="T19" fmla="*/ 131 h 197"/>
                  <a:gd name="T20" fmla="*/ 0 w 466"/>
                  <a:gd name="T21" fmla="*/ 94 h 197"/>
                  <a:gd name="T22" fmla="*/ 15 w 466"/>
                  <a:gd name="T23" fmla="*/ 54 h 197"/>
                  <a:gd name="T24" fmla="*/ 49 w 466"/>
                  <a:gd name="T25" fmla="*/ 17 h 197"/>
                  <a:gd name="T26" fmla="*/ 52 w 466"/>
                  <a:gd name="T27" fmla="*/ 8 h 197"/>
                  <a:gd name="T28" fmla="*/ 115 w 466"/>
                  <a:gd name="T29" fmla="*/ 0 h 197"/>
                  <a:gd name="T30" fmla="*/ 175 w 466"/>
                  <a:gd name="T31" fmla="*/ 11 h 197"/>
                  <a:gd name="T32" fmla="*/ 183 w 466"/>
                  <a:gd name="T33" fmla="*/ 17 h 197"/>
                  <a:gd name="T34" fmla="*/ 234 w 466"/>
                  <a:gd name="T35" fmla="*/ 34 h 197"/>
                  <a:gd name="T36" fmla="*/ 289 w 466"/>
                  <a:gd name="T37" fmla="*/ 54 h 197"/>
                  <a:gd name="T38" fmla="*/ 294 w 466"/>
                  <a:gd name="T39" fmla="*/ 57 h 197"/>
                  <a:gd name="T40" fmla="*/ 354 w 466"/>
                  <a:gd name="T41" fmla="*/ 80 h 197"/>
                  <a:gd name="T42" fmla="*/ 394 w 466"/>
                  <a:gd name="T43" fmla="*/ 94 h 197"/>
                  <a:gd name="T44" fmla="*/ 417 w 466"/>
                  <a:gd name="T45" fmla="*/ 108 h 197"/>
                  <a:gd name="T46" fmla="*/ 466 w 466"/>
                  <a:gd name="T47" fmla="*/ 131 h 197"/>
                  <a:gd name="T48" fmla="*/ 446 w 466"/>
                  <a:gd name="T49" fmla="*/ 171 h 19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6"/>
                  <a:gd name="T76" fmla="*/ 0 h 197"/>
                  <a:gd name="T77" fmla="*/ 466 w 466"/>
                  <a:gd name="T78" fmla="*/ 197 h 19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6" h="197">
                    <a:moveTo>
                      <a:pt x="446" y="171"/>
                    </a:moveTo>
                    <a:lnTo>
                      <a:pt x="417" y="177"/>
                    </a:lnTo>
                    <a:lnTo>
                      <a:pt x="354" y="188"/>
                    </a:lnTo>
                    <a:lnTo>
                      <a:pt x="294" y="194"/>
                    </a:lnTo>
                    <a:lnTo>
                      <a:pt x="234" y="197"/>
                    </a:lnTo>
                    <a:lnTo>
                      <a:pt x="175" y="197"/>
                    </a:lnTo>
                    <a:lnTo>
                      <a:pt x="115" y="194"/>
                    </a:lnTo>
                    <a:lnTo>
                      <a:pt x="52" y="177"/>
                    </a:lnTo>
                    <a:lnTo>
                      <a:pt x="49" y="171"/>
                    </a:lnTo>
                    <a:lnTo>
                      <a:pt x="12" y="131"/>
                    </a:lnTo>
                    <a:lnTo>
                      <a:pt x="0" y="94"/>
                    </a:lnTo>
                    <a:lnTo>
                      <a:pt x="15" y="54"/>
                    </a:lnTo>
                    <a:lnTo>
                      <a:pt x="49" y="17"/>
                    </a:lnTo>
                    <a:lnTo>
                      <a:pt x="52" y="8"/>
                    </a:lnTo>
                    <a:lnTo>
                      <a:pt x="115" y="0"/>
                    </a:lnTo>
                    <a:lnTo>
                      <a:pt x="175" y="11"/>
                    </a:lnTo>
                    <a:lnTo>
                      <a:pt x="183" y="17"/>
                    </a:lnTo>
                    <a:lnTo>
                      <a:pt x="234" y="34"/>
                    </a:lnTo>
                    <a:lnTo>
                      <a:pt x="289" y="54"/>
                    </a:lnTo>
                    <a:lnTo>
                      <a:pt x="294" y="57"/>
                    </a:lnTo>
                    <a:lnTo>
                      <a:pt x="354" y="80"/>
                    </a:lnTo>
                    <a:lnTo>
                      <a:pt x="394" y="94"/>
                    </a:lnTo>
                    <a:lnTo>
                      <a:pt x="417" y="108"/>
                    </a:lnTo>
                    <a:lnTo>
                      <a:pt x="466" y="131"/>
                    </a:lnTo>
                    <a:lnTo>
                      <a:pt x="446" y="171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4" name="Freeform 1803"/>
              <p:cNvSpPr>
                <a:spLocks/>
              </p:cNvSpPr>
              <p:nvPr/>
            </p:nvSpPr>
            <p:spPr bwMode="auto">
              <a:xfrm>
                <a:off x="4328" y="1759"/>
                <a:ext cx="75" cy="38"/>
              </a:xfrm>
              <a:custGeom>
                <a:avLst/>
                <a:gdLst>
                  <a:gd name="T0" fmla="*/ 75 w 75"/>
                  <a:gd name="T1" fmla="*/ 35 h 38"/>
                  <a:gd name="T2" fmla="*/ 75 w 75"/>
                  <a:gd name="T3" fmla="*/ 35 h 38"/>
                  <a:gd name="T4" fmla="*/ 15 w 75"/>
                  <a:gd name="T5" fmla="*/ 38 h 38"/>
                  <a:gd name="T6" fmla="*/ 0 w 75"/>
                  <a:gd name="T7" fmla="*/ 35 h 38"/>
                  <a:gd name="T8" fmla="*/ 15 w 75"/>
                  <a:gd name="T9" fmla="*/ 0 h 38"/>
                  <a:gd name="T10" fmla="*/ 75 w 75"/>
                  <a:gd name="T11" fmla="*/ 32 h 38"/>
                  <a:gd name="T12" fmla="*/ 75 w 75"/>
                  <a:gd name="T13" fmla="*/ 3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8"/>
                  <a:gd name="T23" fmla="*/ 75 w 75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8">
                    <a:moveTo>
                      <a:pt x="75" y="35"/>
                    </a:moveTo>
                    <a:lnTo>
                      <a:pt x="75" y="35"/>
                    </a:lnTo>
                    <a:lnTo>
                      <a:pt x="15" y="38"/>
                    </a:lnTo>
                    <a:lnTo>
                      <a:pt x="0" y="35"/>
                    </a:lnTo>
                    <a:lnTo>
                      <a:pt x="15" y="0"/>
                    </a:lnTo>
                    <a:lnTo>
                      <a:pt x="75" y="32"/>
                    </a:lnTo>
                    <a:lnTo>
                      <a:pt x="75" y="35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5" name="Freeform 1804"/>
              <p:cNvSpPr>
                <a:spLocks/>
              </p:cNvSpPr>
              <p:nvPr/>
            </p:nvSpPr>
            <p:spPr bwMode="auto">
              <a:xfrm>
                <a:off x="3772" y="1351"/>
                <a:ext cx="693" cy="400"/>
              </a:xfrm>
              <a:custGeom>
                <a:avLst/>
                <a:gdLst>
                  <a:gd name="T0" fmla="*/ 691 w 693"/>
                  <a:gd name="T1" fmla="*/ 172 h 400"/>
                  <a:gd name="T2" fmla="*/ 691 w 693"/>
                  <a:gd name="T3" fmla="*/ 180 h 400"/>
                  <a:gd name="T4" fmla="*/ 685 w 693"/>
                  <a:gd name="T5" fmla="*/ 212 h 400"/>
                  <a:gd name="T6" fmla="*/ 668 w 693"/>
                  <a:gd name="T7" fmla="*/ 249 h 400"/>
                  <a:gd name="T8" fmla="*/ 633 w 693"/>
                  <a:gd name="T9" fmla="*/ 286 h 400"/>
                  <a:gd name="T10" fmla="*/ 631 w 693"/>
                  <a:gd name="T11" fmla="*/ 289 h 400"/>
                  <a:gd name="T12" fmla="*/ 571 w 693"/>
                  <a:gd name="T13" fmla="*/ 326 h 400"/>
                  <a:gd name="T14" fmla="*/ 571 w 693"/>
                  <a:gd name="T15" fmla="*/ 329 h 400"/>
                  <a:gd name="T16" fmla="*/ 531 w 693"/>
                  <a:gd name="T17" fmla="*/ 366 h 400"/>
                  <a:gd name="T18" fmla="*/ 508 w 693"/>
                  <a:gd name="T19" fmla="*/ 400 h 400"/>
                  <a:gd name="T20" fmla="*/ 448 w 693"/>
                  <a:gd name="T21" fmla="*/ 374 h 400"/>
                  <a:gd name="T22" fmla="*/ 419 w 693"/>
                  <a:gd name="T23" fmla="*/ 366 h 400"/>
                  <a:gd name="T24" fmla="*/ 388 w 693"/>
                  <a:gd name="T25" fmla="*/ 357 h 400"/>
                  <a:gd name="T26" fmla="*/ 328 w 693"/>
                  <a:gd name="T27" fmla="*/ 354 h 400"/>
                  <a:gd name="T28" fmla="*/ 268 w 693"/>
                  <a:gd name="T29" fmla="*/ 349 h 400"/>
                  <a:gd name="T30" fmla="*/ 205 w 693"/>
                  <a:gd name="T31" fmla="*/ 349 h 400"/>
                  <a:gd name="T32" fmla="*/ 145 w 693"/>
                  <a:gd name="T33" fmla="*/ 343 h 400"/>
                  <a:gd name="T34" fmla="*/ 85 w 693"/>
                  <a:gd name="T35" fmla="*/ 329 h 400"/>
                  <a:gd name="T36" fmla="*/ 77 w 693"/>
                  <a:gd name="T37" fmla="*/ 326 h 400"/>
                  <a:gd name="T38" fmla="*/ 26 w 693"/>
                  <a:gd name="T39" fmla="*/ 294 h 400"/>
                  <a:gd name="T40" fmla="*/ 20 w 693"/>
                  <a:gd name="T41" fmla="*/ 286 h 400"/>
                  <a:gd name="T42" fmla="*/ 3 w 693"/>
                  <a:gd name="T43" fmla="*/ 249 h 400"/>
                  <a:gd name="T44" fmla="*/ 0 w 693"/>
                  <a:gd name="T45" fmla="*/ 212 h 400"/>
                  <a:gd name="T46" fmla="*/ 3 w 693"/>
                  <a:gd name="T47" fmla="*/ 172 h 400"/>
                  <a:gd name="T48" fmla="*/ 11 w 693"/>
                  <a:gd name="T49" fmla="*/ 132 h 400"/>
                  <a:gd name="T50" fmla="*/ 26 w 693"/>
                  <a:gd name="T51" fmla="*/ 97 h 400"/>
                  <a:gd name="T52" fmla="*/ 28 w 693"/>
                  <a:gd name="T53" fmla="*/ 95 h 400"/>
                  <a:gd name="T54" fmla="*/ 68 w 693"/>
                  <a:gd name="T55" fmla="*/ 55 h 400"/>
                  <a:gd name="T56" fmla="*/ 85 w 693"/>
                  <a:gd name="T57" fmla="*/ 40 h 400"/>
                  <a:gd name="T58" fmla="*/ 145 w 693"/>
                  <a:gd name="T59" fmla="*/ 35 h 400"/>
                  <a:gd name="T60" fmla="*/ 205 w 693"/>
                  <a:gd name="T61" fmla="*/ 37 h 400"/>
                  <a:gd name="T62" fmla="*/ 268 w 693"/>
                  <a:gd name="T63" fmla="*/ 40 h 400"/>
                  <a:gd name="T64" fmla="*/ 328 w 693"/>
                  <a:gd name="T65" fmla="*/ 40 h 400"/>
                  <a:gd name="T66" fmla="*/ 388 w 693"/>
                  <a:gd name="T67" fmla="*/ 20 h 400"/>
                  <a:gd name="T68" fmla="*/ 399 w 693"/>
                  <a:gd name="T69" fmla="*/ 18 h 400"/>
                  <a:gd name="T70" fmla="*/ 448 w 693"/>
                  <a:gd name="T71" fmla="*/ 6 h 400"/>
                  <a:gd name="T72" fmla="*/ 508 w 693"/>
                  <a:gd name="T73" fmla="*/ 0 h 400"/>
                  <a:gd name="T74" fmla="*/ 571 w 693"/>
                  <a:gd name="T75" fmla="*/ 9 h 400"/>
                  <a:gd name="T76" fmla="*/ 585 w 693"/>
                  <a:gd name="T77" fmla="*/ 18 h 400"/>
                  <a:gd name="T78" fmla="*/ 631 w 693"/>
                  <a:gd name="T79" fmla="*/ 40 h 400"/>
                  <a:gd name="T80" fmla="*/ 653 w 693"/>
                  <a:gd name="T81" fmla="*/ 55 h 400"/>
                  <a:gd name="T82" fmla="*/ 688 w 693"/>
                  <a:gd name="T83" fmla="*/ 95 h 400"/>
                  <a:gd name="T84" fmla="*/ 691 w 693"/>
                  <a:gd name="T85" fmla="*/ 109 h 400"/>
                  <a:gd name="T86" fmla="*/ 693 w 693"/>
                  <a:gd name="T87" fmla="*/ 132 h 400"/>
                  <a:gd name="T88" fmla="*/ 691 w 693"/>
                  <a:gd name="T89" fmla="*/ 172 h 4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93"/>
                  <a:gd name="T136" fmla="*/ 0 h 400"/>
                  <a:gd name="T137" fmla="*/ 693 w 693"/>
                  <a:gd name="T138" fmla="*/ 400 h 40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93" h="400">
                    <a:moveTo>
                      <a:pt x="691" y="172"/>
                    </a:moveTo>
                    <a:lnTo>
                      <a:pt x="691" y="180"/>
                    </a:lnTo>
                    <a:lnTo>
                      <a:pt x="685" y="212"/>
                    </a:lnTo>
                    <a:lnTo>
                      <a:pt x="668" y="249"/>
                    </a:lnTo>
                    <a:lnTo>
                      <a:pt x="633" y="286"/>
                    </a:lnTo>
                    <a:lnTo>
                      <a:pt x="631" y="289"/>
                    </a:lnTo>
                    <a:lnTo>
                      <a:pt x="571" y="326"/>
                    </a:lnTo>
                    <a:lnTo>
                      <a:pt x="571" y="329"/>
                    </a:lnTo>
                    <a:lnTo>
                      <a:pt x="531" y="366"/>
                    </a:lnTo>
                    <a:lnTo>
                      <a:pt x="508" y="400"/>
                    </a:lnTo>
                    <a:lnTo>
                      <a:pt x="448" y="374"/>
                    </a:lnTo>
                    <a:lnTo>
                      <a:pt x="419" y="366"/>
                    </a:lnTo>
                    <a:lnTo>
                      <a:pt x="388" y="357"/>
                    </a:lnTo>
                    <a:lnTo>
                      <a:pt x="328" y="354"/>
                    </a:lnTo>
                    <a:lnTo>
                      <a:pt x="268" y="349"/>
                    </a:lnTo>
                    <a:lnTo>
                      <a:pt x="205" y="349"/>
                    </a:lnTo>
                    <a:lnTo>
                      <a:pt x="145" y="343"/>
                    </a:lnTo>
                    <a:lnTo>
                      <a:pt x="85" y="329"/>
                    </a:lnTo>
                    <a:lnTo>
                      <a:pt x="77" y="326"/>
                    </a:lnTo>
                    <a:lnTo>
                      <a:pt x="26" y="294"/>
                    </a:lnTo>
                    <a:lnTo>
                      <a:pt x="20" y="286"/>
                    </a:lnTo>
                    <a:lnTo>
                      <a:pt x="3" y="249"/>
                    </a:lnTo>
                    <a:lnTo>
                      <a:pt x="0" y="212"/>
                    </a:lnTo>
                    <a:lnTo>
                      <a:pt x="3" y="172"/>
                    </a:lnTo>
                    <a:lnTo>
                      <a:pt x="11" y="132"/>
                    </a:lnTo>
                    <a:lnTo>
                      <a:pt x="26" y="97"/>
                    </a:lnTo>
                    <a:lnTo>
                      <a:pt x="28" y="95"/>
                    </a:lnTo>
                    <a:lnTo>
                      <a:pt x="68" y="55"/>
                    </a:lnTo>
                    <a:lnTo>
                      <a:pt x="85" y="40"/>
                    </a:lnTo>
                    <a:lnTo>
                      <a:pt x="145" y="35"/>
                    </a:lnTo>
                    <a:lnTo>
                      <a:pt x="205" y="37"/>
                    </a:lnTo>
                    <a:lnTo>
                      <a:pt x="268" y="40"/>
                    </a:lnTo>
                    <a:lnTo>
                      <a:pt x="328" y="40"/>
                    </a:lnTo>
                    <a:lnTo>
                      <a:pt x="388" y="20"/>
                    </a:lnTo>
                    <a:lnTo>
                      <a:pt x="399" y="18"/>
                    </a:lnTo>
                    <a:lnTo>
                      <a:pt x="448" y="6"/>
                    </a:lnTo>
                    <a:lnTo>
                      <a:pt x="508" y="0"/>
                    </a:lnTo>
                    <a:lnTo>
                      <a:pt x="571" y="9"/>
                    </a:lnTo>
                    <a:lnTo>
                      <a:pt x="585" y="18"/>
                    </a:lnTo>
                    <a:lnTo>
                      <a:pt x="631" y="40"/>
                    </a:lnTo>
                    <a:lnTo>
                      <a:pt x="653" y="55"/>
                    </a:lnTo>
                    <a:lnTo>
                      <a:pt x="688" y="95"/>
                    </a:lnTo>
                    <a:lnTo>
                      <a:pt x="691" y="109"/>
                    </a:lnTo>
                    <a:lnTo>
                      <a:pt x="693" y="132"/>
                    </a:lnTo>
                    <a:lnTo>
                      <a:pt x="691" y="172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6" name="Freeform 1805"/>
              <p:cNvSpPr>
                <a:spLocks/>
              </p:cNvSpPr>
              <p:nvPr/>
            </p:nvSpPr>
            <p:spPr bwMode="auto">
              <a:xfrm>
                <a:off x="3712" y="1097"/>
                <a:ext cx="925" cy="819"/>
              </a:xfrm>
              <a:custGeom>
                <a:avLst/>
                <a:gdLst>
                  <a:gd name="T0" fmla="*/ 568 w 925"/>
                  <a:gd name="T1" fmla="*/ 6 h 819"/>
                  <a:gd name="T2" fmla="*/ 628 w 925"/>
                  <a:gd name="T3" fmla="*/ 55 h 819"/>
                  <a:gd name="T4" fmla="*/ 691 w 925"/>
                  <a:gd name="T5" fmla="*/ 100 h 819"/>
                  <a:gd name="T6" fmla="*/ 751 w 925"/>
                  <a:gd name="T7" fmla="*/ 135 h 819"/>
                  <a:gd name="T8" fmla="*/ 810 w 925"/>
                  <a:gd name="T9" fmla="*/ 189 h 819"/>
                  <a:gd name="T10" fmla="*/ 859 w 925"/>
                  <a:gd name="T11" fmla="*/ 232 h 819"/>
                  <a:gd name="T12" fmla="*/ 882 w 925"/>
                  <a:gd name="T13" fmla="*/ 272 h 819"/>
                  <a:gd name="T14" fmla="*/ 902 w 925"/>
                  <a:gd name="T15" fmla="*/ 349 h 819"/>
                  <a:gd name="T16" fmla="*/ 896 w 925"/>
                  <a:gd name="T17" fmla="*/ 426 h 819"/>
                  <a:gd name="T18" fmla="*/ 893 w 925"/>
                  <a:gd name="T19" fmla="*/ 503 h 819"/>
                  <a:gd name="T20" fmla="*/ 893 w 925"/>
                  <a:gd name="T21" fmla="*/ 580 h 819"/>
                  <a:gd name="T22" fmla="*/ 905 w 925"/>
                  <a:gd name="T23" fmla="*/ 657 h 819"/>
                  <a:gd name="T24" fmla="*/ 925 w 925"/>
                  <a:gd name="T25" fmla="*/ 734 h 819"/>
                  <a:gd name="T26" fmla="*/ 870 w 925"/>
                  <a:gd name="T27" fmla="*/ 805 h 819"/>
                  <a:gd name="T28" fmla="*/ 810 w 925"/>
                  <a:gd name="T29" fmla="*/ 811 h 819"/>
                  <a:gd name="T30" fmla="*/ 751 w 925"/>
                  <a:gd name="T31" fmla="*/ 811 h 819"/>
                  <a:gd name="T32" fmla="*/ 691 w 925"/>
                  <a:gd name="T33" fmla="*/ 819 h 819"/>
                  <a:gd name="T34" fmla="*/ 631 w 925"/>
                  <a:gd name="T35" fmla="*/ 808 h 819"/>
                  <a:gd name="T36" fmla="*/ 508 w 925"/>
                  <a:gd name="T37" fmla="*/ 782 h 819"/>
                  <a:gd name="T38" fmla="*/ 468 w 925"/>
                  <a:gd name="T39" fmla="*/ 734 h 819"/>
                  <a:gd name="T40" fmla="*/ 411 w 925"/>
                  <a:gd name="T41" fmla="*/ 697 h 819"/>
                  <a:gd name="T42" fmla="*/ 328 w 925"/>
                  <a:gd name="T43" fmla="*/ 668 h 819"/>
                  <a:gd name="T44" fmla="*/ 248 w 925"/>
                  <a:gd name="T45" fmla="*/ 657 h 819"/>
                  <a:gd name="T46" fmla="*/ 145 w 925"/>
                  <a:gd name="T47" fmla="*/ 643 h 819"/>
                  <a:gd name="T48" fmla="*/ 46 w 925"/>
                  <a:gd name="T49" fmla="*/ 620 h 819"/>
                  <a:gd name="T50" fmla="*/ 14 w 925"/>
                  <a:gd name="T51" fmla="*/ 580 h 819"/>
                  <a:gd name="T52" fmla="*/ 0 w 925"/>
                  <a:gd name="T53" fmla="*/ 503 h 819"/>
                  <a:gd name="T54" fmla="*/ 3 w 925"/>
                  <a:gd name="T55" fmla="*/ 426 h 819"/>
                  <a:gd name="T56" fmla="*/ 11 w 925"/>
                  <a:gd name="T57" fmla="*/ 349 h 819"/>
                  <a:gd name="T58" fmla="*/ 26 w 925"/>
                  <a:gd name="T59" fmla="*/ 277 h 819"/>
                  <a:gd name="T60" fmla="*/ 37 w 925"/>
                  <a:gd name="T61" fmla="*/ 232 h 819"/>
                  <a:gd name="T62" fmla="*/ 28 w 925"/>
                  <a:gd name="T63" fmla="*/ 155 h 819"/>
                  <a:gd name="T64" fmla="*/ 20 w 925"/>
                  <a:gd name="T65" fmla="*/ 117 h 819"/>
                  <a:gd name="T66" fmla="*/ 26 w 925"/>
                  <a:gd name="T67" fmla="*/ 63 h 819"/>
                  <a:gd name="T68" fmla="*/ 57 w 925"/>
                  <a:gd name="T69" fmla="*/ 0 h 8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25"/>
                  <a:gd name="T106" fmla="*/ 0 h 819"/>
                  <a:gd name="T107" fmla="*/ 925 w 925"/>
                  <a:gd name="T108" fmla="*/ 819 h 81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25" h="819">
                    <a:moveTo>
                      <a:pt x="559" y="0"/>
                    </a:moveTo>
                    <a:lnTo>
                      <a:pt x="568" y="6"/>
                    </a:lnTo>
                    <a:lnTo>
                      <a:pt x="608" y="38"/>
                    </a:lnTo>
                    <a:lnTo>
                      <a:pt x="628" y="55"/>
                    </a:lnTo>
                    <a:lnTo>
                      <a:pt x="653" y="77"/>
                    </a:lnTo>
                    <a:lnTo>
                      <a:pt x="691" y="100"/>
                    </a:lnTo>
                    <a:lnTo>
                      <a:pt x="716" y="117"/>
                    </a:lnTo>
                    <a:lnTo>
                      <a:pt x="751" y="135"/>
                    </a:lnTo>
                    <a:lnTo>
                      <a:pt x="773" y="155"/>
                    </a:lnTo>
                    <a:lnTo>
                      <a:pt x="810" y="189"/>
                    </a:lnTo>
                    <a:lnTo>
                      <a:pt x="816" y="194"/>
                    </a:lnTo>
                    <a:lnTo>
                      <a:pt x="859" y="232"/>
                    </a:lnTo>
                    <a:lnTo>
                      <a:pt x="870" y="254"/>
                    </a:lnTo>
                    <a:lnTo>
                      <a:pt x="882" y="272"/>
                    </a:lnTo>
                    <a:lnTo>
                      <a:pt x="896" y="309"/>
                    </a:lnTo>
                    <a:lnTo>
                      <a:pt x="902" y="349"/>
                    </a:lnTo>
                    <a:lnTo>
                      <a:pt x="902" y="386"/>
                    </a:lnTo>
                    <a:lnTo>
                      <a:pt x="896" y="426"/>
                    </a:lnTo>
                    <a:lnTo>
                      <a:pt x="893" y="466"/>
                    </a:lnTo>
                    <a:lnTo>
                      <a:pt x="893" y="503"/>
                    </a:lnTo>
                    <a:lnTo>
                      <a:pt x="896" y="540"/>
                    </a:lnTo>
                    <a:lnTo>
                      <a:pt x="893" y="580"/>
                    </a:lnTo>
                    <a:lnTo>
                      <a:pt x="896" y="620"/>
                    </a:lnTo>
                    <a:lnTo>
                      <a:pt x="905" y="657"/>
                    </a:lnTo>
                    <a:lnTo>
                      <a:pt x="916" y="697"/>
                    </a:lnTo>
                    <a:lnTo>
                      <a:pt x="925" y="734"/>
                    </a:lnTo>
                    <a:lnTo>
                      <a:pt x="916" y="774"/>
                    </a:lnTo>
                    <a:lnTo>
                      <a:pt x="870" y="805"/>
                    </a:lnTo>
                    <a:lnTo>
                      <a:pt x="813" y="811"/>
                    </a:lnTo>
                    <a:lnTo>
                      <a:pt x="810" y="811"/>
                    </a:lnTo>
                    <a:lnTo>
                      <a:pt x="808" y="811"/>
                    </a:lnTo>
                    <a:lnTo>
                      <a:pt x="751" y="811"/>
                    </a:lnTo>
                    <a:lnTo>
                      <a:pt x="742" y="811"/>
                    </a:lnTo>
                    <a:lnTo>
                      <a:pt x="691" y="819"/>
                    </a:lnTo>
                    <a:lnTo>
                      <a:pt x="653" y="811"/>
                    </a:lnTo>
                    <a:lnTo>
                      <a:pt x="631" y="808"/>
                    </a:lnTo>
                    <a:lnTo>
                      <a:pt x="568" y="805"/>
                    </a:lnTo>
                    <a:lnTo>
                      <a:pt x="508" y="782"/>
                    </a:lnTo>
                    <a:lnTo>
                      <a:pt x="499" y="774"/>
                    </a:lnTo>
                    <a:lnTo>
                      <a:pt x="468" y="734"/>
                    </a:lnTo>
                    <a:lnTo>
                      <a:pt x="448" y="717"/>
                    </a:lnTo>
                    <a:lnTo>
                      <a:pt x="411" y="697"/>
                    </a:lnTo>
                    <a:lnTo>
                      <a:pt x="388" y="685"/>
                    </a:lnTo>
                    <a:lnTo>
                      <a:pt x="328" y="668"/>
                    </a:lnTo>
                    <a:lnTo>
                      <a:pt x="265" y="660"/>
                    </a:lnTo>
                    <a:lnTo>
                      <a:pt x="248" y="657"/>
                    </a:lnTo>
                    <a:lnTo>
                      <a:pt x="205" y="651"/>
                    </a:lnTo>
                    <a:lnTo>
                      <a:pt x="145" y="643"/>
                    </a:lnTo>
                    <a:lnTo>
                      <a:pt x="86" y="634"/>
                    </a:lnTo>
                    <a:lnTo>
                      <a:pt x="46" y="620"/>
                    </a:lnTo>
                    <a:lnTo>
                      <a:pt x="26" y="600"/>
                    </a:lnTo>
                    <a:lnTo>
                      <a:pt x="14" y="580"/>
                    </a:lnTo>
                    <a:lnTo>
                      <a:pt x="3" y="540"/>
                    </a:lnTo>
                    <a:lnTo>
                      <a:pt x="0" y="503"/>
                    </a:lnTo>
                    <a:lnTo>
                      <a:pt x="0" y="466"/>
                    </a:lnTo>
                    <a:lnTo>
                      <a:pt x="3" y="426"/>
                    </a:lnTo>
                    <a:lnTo>
                      <a:pt x="8" y="386"/>
                    </a:lnTo>
                    <a:lnTo>
                      <a:pt x="11" y="349"/>
                    </a:lnTo>
                    <a:lnTo>
                      <a:pt x="20" y="309"/>
                    </a:lnTo>
                    <a:lnTo>
                      <a:pt x="26" y="277"/>
                    </a:lnTo>
                    <a:lnTo>
                      <a:pt x="28" y="272"/>
                    </a:lnTo>
                    <a:lnTo>
                      <a:pt x="37" y="232"/>
                    </a:lnTo>
                    <a:lnTo>
                      <a:pt x="37" y="194"/>
                    </a:lnTo>
                    <a:lnTo>
                      <a:pt x="28" y="155"/>
                    </a:lnTo>
                    <a:lnTo>
                      <a:pt x="26" y="140"/>
                    </a:lnTo>
                    <a:lnTo>
                      <a:pt x="20" y="117"/>
                    </a:lnTo>
                    <a:lnTo>
                      <a:pt x="20" y="77"/>
                    </a:lnTo>
                    <a:lnTo>
                      <a:pt x="26" y="63"/>
                    </a:lnTo>
                    <a:lnTo>
                      <a:pt x="43" y="38"/>
                    </a:lnTo>
                    <a:lnTo>
                      <a:pt x="57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7" name="Freeform 1806"/>
              <p:cNvSpPr>
                <a:spLocks/>
              </p:cNvSpPr>
              <p:nvPr/>
            </p:nvSpPr>
            <p:spPr bwMode="auto">
              <a:xfrm>
                <a:off x="4548" y="1097"/>
                <a:ext cx="171" cy="63"/>
              </a:xfrm>
              <a:custGeom>
                <a:avLst/>
                <a:gdLst>
                  <a:gd name="T0" fmla="*/ 171 w 171"/>
                  <a:gd name="T1" fmla="*/ 0 h 63"/>
                  <a:gd name="T2" fmla="*/ 163 w 171"/>
                  <a:gd name="T3" fmla="*/ 38 h 63"/>
                  <a:gd name="T4" fmla="*/ 157 w 171"/>
                  <a:gd name="T5" fmla="*/ 46 h 63"/>
                  <a:gd name="T6" fmla="*/ 97 w 171"/>
                  <a:gd name="T7" fmla="*/ 63 h 63"/>
                  <a:gd name="T8" fmla="*/ 34 w 171"/>
                  <a:gd name="T9" fmla="*/ 55 h 63"/>
                  <a:gd name="T10" fmla="*/ 17 w 171"/>
                  <a:gd name="T11" fmla="*/ 38 h 63"/>
                  <a:gd name="T12" fmla="*/ 0 w 171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1"/>
                  <a:gd name="T22" fmla="*/ 0 h 63"/>
                  <a:gd name="T23" fmla="*/ 171 w 171"/>
                  <a:gd name="T24" fmla="*/ 63 h 6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1" h="63">
                    <a:moveTo>
                      <a:pt x="171" y="0"/>
                    </a:moveTo>
                    <a:lnTo>
                      <a:pt x="163" y="38"/>
                    </a:lnTo>
                    <a:lnTo>
                      <a:pt x="157" y="46"/>
                    </a:lnTo>
                    <a:lnTo>
                      <a:pt x="97" y="63"/>
                    </a:lnTo>
                    <a:lnTo>
                      <a:pt x="34" y="55"/>
                    </a:lnTo>
                    <a:lnTo>
                      <a:pt x="17" y="38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8" name="Freeform 1807"/>
              <p:cNvSpPr>
                <a:spLocks/>
              </p:cNvSpPr>
              <p:nvPr/>
            </p:nvSpPr>
            <p:spPr bwMode="auto">
              <a:xfrm>
                <a:off x="3806" y="1831"/>
                <a:ext cx="1142" cy="231"/>
              </a:xfrm>
              <a:custGeom>
                <a:avLst/>
                <a:gdLst>
                  <a:gd name="T0" fmla="*/ 1142 w 1142"/>
                  <a:gd name="T1" fmla="*/ 85 h 231"/>
                  <a:gd name="T2" fmla="*/ 1082 w 1142"/>
                  <a:gd name="T3" fmla="*/ 97 h 231"/>
                  <a:gd name="T4" fmla="*/ 1053 w 1142"/>
                  <a:gd name="T5" fmla="*/ 117 h 231"/>
                  <a:gd name="T6" fmla="*/ 1042 w 1142"/>
                  <a:gd name="T7" fmla="*/ 154 h 231"/>
                  <a:gd name="T8" fmla="*/ 1056 w 1142"/>
                  <a:gd name="T9" fmla="*/ 194 h 231"/>
                  <a:gd name="T10" fmla="*/ 1019 w 1142"/>
                  <a:gd name="T11" fmla="*/ 231 h 231"/>
                  <a:gd name="T12" fmla="*/ 959 w 1142"/>
                  <a:gd name="T13" fmla="*/ 231 h 231"/>
                  <a:gd name="T14" fmla="*/ 899 w 1142"/>
                  <a:gd name="T15" fmla="*/ 231 h 231"/>
                  <a:gd name="T16" fmla="*/ 839 w 1142"/>
                  <a:gd name="T17" fmla="*/ 231 h 231"/>
                  <a:gd name="T18" fmla="*/ 776 w 1142"/>
                  <a:gd name="T19" fmla="*/ 231 h 231"/>
                  <a:gd name="T20" fmla="*/ 716 w 1142"/>
                  <a:gd name="T21" fmla="*/ 231 h 231"/>
                  <a:gd name="T22" fmla="*/ 657 w 1142"/>
                  <a:gd name="T23" fmla="*/ 231 h 231"/>
                  <a:gd name="T24" fmla="*/ 597 w 1142"/>
                  <a:gd name="T25" fmla="*/ 231 h 231"/>
                  <a:gd name="T26" fmla="*/ 537 w 1142"/>
                  <a:gd name="T27" fmla="*/ 231 h 231"/>
                  <a:gd name="T28" fmla="*/ 474 w 1142"/>
                  <a:gd name="T29" fmla="*/ 231 h 231"/>
                  <a:gd name="T30" fmla="*/ 445 w 1142"/>
                  <a:gd name="T31" fmla="*/ 194 h 231"/>
                  <a:gd name="T32" fmla="*/ 414 w 1142"/>
                  <a:gd name="T33" fmla="*/ 162 h 231"/>
                  <a:gd name="T34" fmla="*/ 408 w 1142"/>
                  <a:gd name="T35" fmla="*/ 154 h 231"/>
                  <a:gd name="T36" fmla="*/ 354 w 1142"/>
                  <a:gd name="T37" fmla="*/ 117 h 231"/>
                  <a:gd name="T38" fmla="*/ 351 w 1142"/>
                  <a:gd name="T39" fmla="*/ 117 h 231"/>
                  <a:gd name="T40" fmla="*/ 294 w 1142"/>
                  <a:gd name="T41" fmla="*/ 85 h 231"/>
                  <a:gd name="T42" fmla="*/ 234 w 1142"/>
                  <a:gd name="T43" fmla="*/ 80 h 231"/>
                  <a:gd name="T44" fmla="*/ 223 w 1142"/>
                  <a:gd name="T45" fmla="*/ 77 h 231"/>
                  <a:gd name="T46" fmla="*/ 171 w 1142"/>
                  <a:gd name="T47" fmla="*/ 63 h 231"/>
                  <a:gd name="T48" fmla="*/ 111 w 1142"/>
                  <a:gd name="T49" fmla="*/ 45 h 231"/>
                  <a:gd name="T50" fmla="*/ 89 w 1142"/>
                  <a:gd name="T51" fmla="*/ 40 h 231"/>
                  <a:gd name="T52" fmla="*/ 51 w 1142"/>
                  <a:gd name="T53" fmla="*/ 23 h 231"/>
                  <a:gd name="T54" fmla="*/ 0 w 1142"/>
                  <a:gd name="T55" fmla="*/ 0 h 23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42"/>
                  <a:gd name="T85" fmla="*/ 0 h 231"/>
                  <a:gd name="T86" fmla="*/ 1142 w 1142"/>
                  <a:gd name="T87" fmla="*/ 231 h 23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42" h="231">
                    <a:moveTo>
                      <a:pt x="1142" y="85"/>
                    </a:moveTo>
                    <a:lnTo>
                      <a:pt x="1082" y="97"/>
                    </a:lnTo>
                    <a:lnTo>
                      <a:pt x="1053" y="117"/>
                    </a:lnTo>
                    <a:lnTo>
                      <a:pt x="1042" y="154"/>
                    </a:lnTo>
                    <a:lnTo>
                      <a:pt x="1056" y="194"/>
                    </a:lnTo>
                    <a:lnTo>
                      <a:pt x="1019" y="231"/>
                    </a:lnTo>
                    <a:lnTo>
                      <a:pt x="959" y="231"/>
                    </a:lnTo>
                    <a:lnTo>
                      <a:pt x="899" y="231"/>
                    </a:lnTo>
                    <a:lnTo>
                      <a:pt x="839" y="231"/>
                    </a:lnTo>
                    <a:lnTo>
                      <a:pt x="776" y="231"/>
                    </a:lnTo>
                    <a:lnTo>
                      <a:pt x="716" y="231"/>
                    </a:lnTo>
                    <a:lnTo>
                      <a:pt x="657" y="231"/>
                    </a:lnTo>
                    <a:lnTo>
                      <a:pt x="597" y="231"/>
                    </a:lnTo>
                    <a:lnTo>
                      <a:pt x="537" y="231"/>
                    </a:lnTo>
                    <a:lnTo>
                      <a:pt x="474" y="231"/>
                    </a:lnTo>
                    <a:lnTo>
                      <a:pt x="445" y="194"/>
                    </a:lnTo>
                    <a:lnTo>
                      <a:pt x="414" y="162"/>
                    </a:lnTo>
                    <a:lnTo>
                      <a:pt x="408" y="154"/>
                    </a:lnTo>
                    <a:lnTo>
                      <a:pt x="354" y="117"/>
                    </a:lnTo>
                    <a:lnTo>
                      <a:pt x="351" y="117"/>
                    </a:lnTo>
                    <a:lnTo>
                      <a:pt x="294" y="85"/>
                    </a:lnTo>
                    <a:lnTo>
                      <a:pt x="234" y="80"/>
                    </a:lnTo>
                    <a:lnTo>
                      <a:pt x="223" y="77"/>
                    </a:lnTo>
                    <a:lnTo>
                      <a:pt x="171" y="63"/>
                    </a:lnTo>
                    <a:lnTo>
                      <a:pt x="111" y="45"/>
                    </a:lnTo>
                    <a:lnTo>
                      <a:pt x="89" y="40"/>
                    </a:lnTo>
                    <a:lnTo>
                      <a:pt x="51" y="2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19" name="Freeform 1808"/>
              <p:cNvSpPr>
                <a:spLocks/>
              </p:cNvSpPr>
              <p:nvPr/>
            </p:nvSpPr>
            <p:spPr bwMode="auto">
              <a:xfrm>
                <a:off x="3435" y="1751"/>
                <a:ext cx="371" cy="314"/>
              </a:xfrm>
              <a:custGeom>
                <a:avLst/>
                <a:gdLst>
                  <a:gd name="T0" fmla="*/ 371 w 371"/>
                  <a:gd name="T1" fmla="*/ 80 h 314"/>
                  <a:gd name="T2" fmla="*/ 363 w 371"/>
                  <a:gd name="T3" fmla="*/ 74 h 314"/>
                  <a:gd name="T4" fmla="*/ 303 w 371"/>
                  <a:gd name="T5" fmla="*/ 43 h 314"/>
                  <a:gd name="T6" fmla="*/ 300 w 371"/>
                  <a:gd name="T7" fmla="*/ 43 h 314"/>
                  <a:gd name="T8" fmla="*/ 248 w 371"/>
                  <a:gd name="T9" fmla="*/ 3 h 314"/>
                  <a:gd name="T10" fmla="*/ 240 w 371"/>
                  <a:gd name="T11" fmla="*/ 0 h 314"/>
                  <a:gd name="T12" fmla="*/ 217 w 371"/>
                  <a:gd name="T13" fmla="*/ 3 h 314"/>
                  <a:gd name="T14" fmla="*/ 180 w 371"/>
                  <a:gd name="T15" fmla="*/ 28 h 314"/>
                  <a:gd name="T16" fmla="*/ 180 w 371"/>
                  <a:gd name="T17" fmla="*/ 43 h 314"/>
                  <a:gd name="T18" fmla="*/ 180 w 371"/>
                  <a:gd name="T19" fmla="*/ 46 h 314"/>
                  <a:gd name="T20" fmla="*/ 197 w 371"/>
                  <a:gd name="T21" fmla="*/ 80 h 314"/>
                  <a:gd name="T22" fmla="*/ 188 w 371"/>
                  <a:gd name="T23" fmla="*/ 120 h 314"/>
                  <a:gd name="T24" fmla="*/ 180 w 371"/>
                  <a:gd name="T25" fmla="*/ 131 h 314"/>
                  <a:gd name="T26" fmla="*/ 171 w 371"/>
                  <a:gd name="T27" fmla="*/ 157 h 314"/>
                  <a:gd name="T28" fmla="*/ 163 w 371"/>
                  <a:gd name="T29" fmla="*/ 197 h 314"/>
                  <a:gd name="T30" fmla="*/ 174 w 371"/>
                  <a:gd name="T31" fmla="*/ 234 h 314"/>
                  <a:gd name="T32" fmla="*/ 180 w 371"/>
                  <a:gd name="T33" fmla="*/ 248 h 314"/>
                  <a:gd name="T34" fmla="*/ 197 w 371"/>
                  <a:gd name="T35" fmla="*/ 274 h 314"/>
                  <a:gd name="T36" fmla="*/ 180 w 371"/>
                  <a:gd name="T37" fmla="*/ 314 h 314"/>
                  <a:gd name="T38" fmla="*/ 120 w 371"/>
                  <a:gd name="T39" fmla="*/ 314 h 314"/>
                  <a:gd name="T40" fmla="*/ 60 w 371"/>
                  <a:gd name="T41" fmla="*/ 314 h 314"/>
                  <a:gd name="T42" fmla="*/ 0 w 371"/>
                  <a:gd name="T43" fmla="*/ 314 h 3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1"/>
                  <a:gd name="T67" fmla="*/ 0 h 314"/>
                  <a:gd name="T68" fmla="*/ 371 w 371"/>
                  <a:gd name="T69" fmla="*/ 314 h 3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1" h="314">
                    <a:moveTo>
                      <a:pt x="371" y="80"/>
                    </a:moveTo>
                    <a:lnTo>
                      <a:pt x="363" y="74"/>
                    </a:lnTo>
                    <a:lnTo>
                      <a:pt x="303" y="43"/>
                    </a:lnTo>
                    <a:lnTo>
                      <a:pt x="300" y="43"/>
                    </a:lnTo>
                    <a:lnTo>
                      <a:pt x="248" y="3"/>
                    </a:lnTo>
                    <a:lnTo>
                      <a:pt x="240" y="0"/>
                    </a:lnTo>
                    <a:lnTo>
                      <a:pt x="217" y="3"/>
                    </a:lnTo>
                    <a:lnTo>
                      <a:pt x="180" y="28"/>
                    </a:lnTo>
                    <a:lnTo>
                      <a:pt x="180" y="43"/>
                    </a:lnTo>
                    <a:lnTo>
                      <a:pt x="180" y="46"/>
                    </a:lnTo>
                    <a:lnTo>
                      <a:pt x="197" y="80"/>
                    </a:lnTo>
                    <a:lnTo>
                      <a:pt x="188" y="120"/>
                    </a:lnTo>
                    <a:lnTo>
                      <a:pt x="180" y="131"/>
                    </a:lnTo>
                    <a:lnTo>
                      <a:pt x="171" y="157"/>
                    </a:lnTo>
                    <a:lnTo>
                      <a:pt x="163" y="197"/>
                    </a:lnTo>
                    <a:lnTo>
                      <a:pt x="174" y="234"/>
                    </a:lnTo>
                    <a:lnTo>
                      <a:pt x="180" y="248"/>
                    </a:lnTo>
                    <a:lnTo>
                      <a:pt x="197" y="274"/>
                    </a:lnTo>
                    <a:lnTo>
                      <a:pt x="180" y="314"/>
                    </a:lnTo>
                    <a:lnTo>
                      <a:pt x="120" y="314"/>
                    </a:lnTo>
                    <a:lnTo>
                      <a:pt x="60" y="314"/>
                    </a:lnTo>
                    <a:lnTo>
                      <a:pt x="0" y="314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0" name="Freeform 1809"/>
              <p:cNvSpPr>
                <a:spLocks/>
              </p:cNvSpPr>
              <p:nvPr/>
            </p:nvSpPr>
            <p:spPr bwMode="auto">
              <a:xfrm>
                <a:off x="3435" y="1097"/>
                <a:ext cx="248" cy="951"/>
              </a:xfrm>
              <a:custGeom>
                <a:avLst/>
                <a:gdLst>
                  <a:gd name="T0" fmla="*/ 183 w 248"/>
                  <a:gd name="T1" fmla="*/ 0 h 951"/>
                  <a:gd name="T2" fmla="*/ 186 w 248"/>
                  <a:gd name="T3" fmla="*/ 38 h 951"/>
                  <a:gd name="T4" fmla="*/ 191 w 248"/>
                  <a:gd name="T5" fmla="*/ 77 h 951"/>
                  <a:gd name="T6" fmla="*/ 206 w 248"/>
                  <a:gd name="T7" fmla="*/ 117 h 951"/>
                  <a:gd name="T8" fmla="*/ 223 w 248"/>
                  <a:gd name="T9" fmla="*/ 155 h 951"/>
                  <a:gd name="T10" fmla="*/ 234 w 248"/>
                  <a:gd name="T11" fmla="*/ 194 h 951"/>
                  <a:gd name="T12" fmla="*/ 240 w 248"/>
                  <a:gd name="T13" fmla="*/ 223 h 951"/>
                  <a:gd name="T14" fmla="*/ 243 w 248"/>
                  <a:gd name="T15" fmla="*/ 232 h 951"/>
                  <a:gd name="T16" fmla="*/ 245 w 248"/>
                  <a:gd name="T17" fmla="*/ 272 h 951"/>
                  <a:gd name="T18" fmla="*/ 248 w 248"/>
                  <a:gd name="T19" fmla="*/ 309 h 951"/>
                  <a:gd name="T20" fmla="*/ 245 w 248"/>
                  <a:gd name="T21" fmla="*/ 349 h 951"/>
                  <a:gd name="T22" fmla="*/ 243 w 248"/>
                  <a:gd name="T23" fmla="*/ 386 h 951"/>
                  <a:gd name="T24" fmla="*/ 240 w 248"/>
                  <a:gd name="T25" fmla="*/ 403 h 951"/>
                  <a:gd name="T26" fmla="*/ 240 w 248"/>
                  <a:gd name="T27" fmla="*/ 426 h 951"/>
                  <a:gd name="T28" fmla="*/ 234 w 248"/>
                  <a:gd name="T29" fmla="*/ 466 h 951"/>
                  <a:gd name="T30" fmla="*/ 231 w 248"/>
                  <a:gd name="T31" fmla="*/ 503 h 951"/>
                  <a:gd name="T32" fmla="*/ 226 w 248"/>
                  <a:gd name="T33" fmla="*/ 540 h 951"/>
                  <a:gd name="T34" fmla="*/ 203 w 248"/>
                  <a:gd name="T35" fmla="*/ 580 h 951"/>
                  <a:gd name="T36" fmla="*/ 180 w 248"/>
                  <a:gd name="T37" fmla="*/ 594 h 951"/>
                  <a:gd name="T38" fmla="*/ 143 w 248"/>
                  <a:gd name="T39" fmla="*/ 620 h 951"/>
                  <a:gd name="T40" fmla="*/ 120 w 248"/>
                  <a:gd name="T41" fmla="*/ 651 h 951"/>
                  <a:gd name="T42" fmla="*/ 117 w 248"/>
                  <a:gd name="T43" fmla="*/ 657 h 951"/>
                  <a:gd name="T44" fmla="*/ 120 w 248"/>
                  <a:gd name="T45" fmla="*/ 662 h 951"/>
                  <a:gd name="T46" fmla="*/ 137 w 248"/>
                  <a:gd name="T47" fmla="*/ 697 h 951"/>
                  <a:gd name="T48" fmla="*/ 154 w 248"/>
                  <a:gd name="T49" fmla="*/ 734 h 951"/>
                  <a:gd name="T50" fmla="*/ 154 w 248"/>
                  <a:gd name="T51" fmla="*/ 774 h 951"/>
                  <a:gd name="T52" fmla="*/ 143 w 248"/>
                  <a:gd name="T53" fmla="*/ 811 h 951"/>
                  <a:gd name="T54" fmla="*/ 140 w 248"/>
                  <a:gd name="T55" fmla="*/ 851 h 951"/>
                  <a:gd name="T56" fmla="*/ 151 w 248"/>
                  <a:gd name="T57" fmla="*/ 888 h 951"/>
                  <a:gd name="T58" fmla="*/ 157 w 248"/>
                  <a:gd name="T59" fmla="*/ 928 h 951"/>
                  <a:gd name="T60" fmla="*/ 120 w 248"/>
                  <a:gd name="T61" fmla="*/ 948 h 951"/>
                  <a:gd name="T62" fmla="*/ 60 w 248"/>
                  <a:gd name="T63" fmla="*/ 951 h 951"/>
                  <a:gd name="T64" fmla="*/ 0 w 248"/>
                  <a:gd name="T65" fmla="*/ 939 h 9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48"/>
                  <a:gd name="T100" fmla="*/ 0 h 951"/>
                  <a:gd name="T101" fmla="*/ 248 w 248"/>
                  <a:gd name="T102" fmla="*/ 951 h 95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48" h="951">
                    <a:moveTo>
                      <a:pt x="183" y="0"/>
                    </a:moveTo>
                    <a:lnTo>
                      <a:pt x="186" y="38"/>
                    </a:lnTo>
                    <a:lnTo>
                      <a:pt x="191" y="77"/>
                    </a:lnTo>
                    <a:lnTo>
                      <a:pt x="206" y="117"/>
                    </a:lnTo>
                    <a:lnTo>
                      <a:pt x="223" y="155"/>
                    </a:lnTo>
                    <a:lnTo>
                      <a:pt x="234" y="194"/>
                    </a:lnTo>
                    <a:lnTo>
                      <a:pt x="240" y="223"/>
                    </a:lnTo>
                    <a:lnTo>
                      <a:pt x="243" y="232"/>
                    </a:lnTo>
                    <a:lnTo>
                      <a:pt x="245" y="272"/>
                    </a:lnTo>
                    <a:lnTo>
                      <a:pt x="248" y="309"/>
                    </a:lnTo>
                    <a:lnTo>
                      <a:pt x="245" y="349"/>
                    </a:lnTo>
                    <a:lnTo>
                      <a:pt x="243" y="386"/>
                    </a:lnTo>
                    <a:lnTo>
                      <a:pt x="240" y="403"/>
                    </a:lnTo>
                    <a:lnTo>
                      <a:pt x="240" y="426"/>
                    </a:lnTo>
                    <a:lnTo>
                      <a:pt x="234" y="466"/>
                    </a:lnTo>
                    <a:lnTo>
                      <a:pt x="231" y="503"/>
                    </a:lnTo>
                    <a:lnTo>
                      <a:pt x="226" y="540"/>
                    </a:lnTo>
                    <a:lnTo>
                      <a:pt x="203" y="580"/>
                    </a:lnTo>
                    <a:lnTo>
                      <a:pt x="180" y="594"/>
                    </a:lnTo>
                    <a:lnTo>
                      <a:pt x="143" y="620"/>
                    </a:lnTo>
                    <a:lnTo>
                      <a:pt x="120" y="651"/>
                    </a:lnTo>
                    <a:lnTo>
                      <a:pt x="117" y="657"/>
                    </a:lnTo>
                    <a:lnTo>
                      <a:pt x="120" y="662"/>
                    </a:lnTo>
                    <a:lnTo>
                      <a:pt x="137" y="697"/>
                    </a:lnTo>
                    <a:lnTo>
                      <a:pt x="154" y="734"/>
                    </a:lnTo>
                    <a:lnTo>
                      <a:pt x="154" y="774"/>
                    </a:lnTo>
                    <a:lnTo>
                      <a:pt x="143" y="811"/>
                    </a:lnTo>
                    <a:lnTo>
                      <a:pt x="140" y="851"/>
                    </a:lnTo>
                    <a:lnTo>
                      <a:pt x="151" y="888"/>
                    </a:lnTo>
                    <a:lnTo>
                      <a:pt x="157" y="928"/>
                    </a:lnTo>
                    <a:lnTo>
                      <a:pt x="120" y="948"/>
                    </a:lnTo>
                    <a:lnTo>
                      <a:pt x="60" y="951"/>
                    </a:lnTo>
                    <a:lnTo>
                      <a:pt x="0" y="93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1" name="Freeform 1810"/>
              <p:cNvSpPr>
                <a:spLocks/>
              </p:cNvSpPr>
              <p:nvPr/>
            </p:nvSpPr>
            <p:spPr bwMode="auto">
              <a:xfrm>
                <a:off x="3435" y="1097"/>
                <a:ext cx="211" cy="934"/>
              </a:xfrm>
              <a:custGeom>
                <a:avLst/>
                <a:gdLst>
                  <a:gd name="T0" fmla="*/ 100 w 211"/>
                  <a:gd name="T1" fmla="*/ 0 h 934"/>
                  <a:gd name="T2" fmla="*/ 111 w 211"/>
                  <a:gd name="T3" fmla="*/ 38 h 934"/>
                  <a:gd name="T4" fmla="*/ 120 w 211"/>
                  <a:gd name="T5" fmla="*/ 66 h 934"/>
                  <a:gd name="T6" fmla="*/ 123 w 211"/>
                  <a:gd name="T7" fmla="*/ 77 h 934"/>
                  <a:gd name="T8" fmla="*/ 143 w 211"/>
                  <a:gd name="T9" fmla="*/ 117 h 934"/>
                  <a:gd name="T10" fmla="*/ 163 w 211"/>
                  <a:gd name="T11" fmla="*/ 155 h 934"/>
                  <a:gd name="T12" fmla="*/ 180 w 211"/>
                  <a:gd name="T13" fmla="*/ 194 h 934"/>
                  <a:gd name="T14" fmla="*/ 180 w 211"/>
                  <a:gd name="T15" fmla="*/ 197 h 934"/>
                  <a:gd name="T16" fmla="*/ 194 w 211"/>
                  <a:gd name="T17" fmla="*/ 232 h 934"/>
                  <a:gd name="T18" fmla="*/ 203 w 211"/>
                  <a:gd name="T19" fmla="*/ 272 h 934"/>
                  <a:gd name="T20" fmla="*/ 211 w 211"/>
                  <a:gd name="T21" fmla="*/ 309 h 934"/>
                  <a:gd name="T22" fmla="*/ 211 w 211"/>
                  <a:gd name="T23" fmla="*/ 349 h 934"/>
                  <a:gd name="T24" fmla="*/ 211 w 211"/>
                  <a:gd name="T25" fmla="*/ 386 h 934"/>
                  <a:gd name="T26" fmla="*/ 208 w 211"/>
                  <a:gd name="T27" fmla="*/ 426 h 934"/>
                  <a:gd name="T28" fmla="*/ 206 w 211"/>
                  <a:gd name="T29" fmla="*/ 466 h 934"/>
                  <a:gd name="T30" fmla="*/ 197 w 211"/>
                  <a:gd name="T31" fmla="*/ 503 h 934"/>
                  <a:gd name="T32" fmla="*/ 180 w 211"/>
                  <a:gd name="T33" fmla="*/ 540 h 934"/>
                  <a:gd name="T34" fmla="*/ 180 w 211"/>
                  <a:gd name="T35" fmla="*/ 540 h 934"/>
                  <a:gd name="T36" fmla="*/ 140 w 211"/>
                  <a:gd name="T37" fmla="*/ 580 h 934"/>
                  <a:gd name="T38" fmla="*/ 120 w 211"/>
                  <a:gd name="T39" fmla="*/ 591 h 934"/>
                  <a:gd name="T40" fmla="*/ 94 w 211"/>
                  <a:gd name="T41" fmla="*/ 620 h 934"/>
                  <a:gd name="T42" fmla="*/ 89 w 211"/>
                  <a:gd name="T43" fmla="*/ 657 h 934"/>
                  <a:gd name="T44" fmla="*/ 106 w 211"/>
                  <a:gd name="T45" fmla="*/ 697 h 934"/>
                  <a:gd name="T46" fmla="*/ 120 w 211"/>
                  <a:gd name="T47" fmla="*/ 731 h 934"/>
                  <a:gd name="T48" fmla="*/ 123 w 211"/>
                  <a:gd name="T49" fmla="*/ 734 h 934"/>
                  <a:gd name="T50" fmla="*/ 126 w 211"/>
                  <a:gd name="T51" fmla="*/ 774 h 934"/>
                  <a:gd name="T52" fmla="*/ 120 w 211"/>
                  <a:gd name="T53" fmla="*/ 797 h 934"/>
                  <a:gd name="T54" fmla="*/ 114 w 211"/>
                  <a:gd name="T55" fmla="*/ 811 h 934"/>
                  <a:gd name="T56" fmla="*/ 114 w 211"/>
                  <a:gd name="T57" fmla="*/ 851 h 934"/>
                  <a:gd name="T58" fmla="*/ 120 w 211"/>
                  <a:gd name="T59" fmla="*/ 862 h 934"/>
                  <a:gd name="T60" fmla="*/ 128 w 211"/>
                  <a:gd name="T61" fmla="*/ 888 h 934"/>
                  <a:gd name="T62" fmla="*/ 120 w 211"/>
                  <a:gd name="T63" fmla="*/ 922 h 934"/>
                  <a:gd name="T64" fmla="*/ 111 w 211"/>
                  <a:gd name="T65" fmla="*/ 928 h 934"/>
                  <a:gd name="T66" fmla="*/ 60 w 211"/>
                  <a:gd name="T67" fmla="*/ 934 h 934"/>
                  <a:gd name="T68" fmla="*/ 37 w 211"/>
                  <a:gd name="T69" fmla="*/ 928 h 934"/>
                  <a:gd name="T70" fmla="*/ 0 w 211"/>
                  <a:gd name="T71" fmla="*/ 916 h 93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11"/>
                  <a:gd name="T109" fmla="*/ 0 h 934"/>
                  <a:gd name="T110" fmla="*/ 211 w 211"/>
                  <a:gd name="T111" fmla="*/ 934 h 93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11" h="934">
                    <a:moveTo>
                      <a:pt x="100" y="0"/>
                    </a:moveTo>
                    <a:lnTo>
                      <a:pt x="111" y="38"/>
                    </a:lnTo>
                    <a:lnTo>
                      <a:pt x="120" y="66"/>
                    </a:lnTo>
                    <a:lnTo>
                      <a:pt x="123" y="77"/>
                    </a:lnTo>
                    <a:lnTo>
                      <a:pt x="143" y="117"/>
                    </a:lnTo>
                    <a:lnTo>
                      <a:pt x="163" y="155"/>
                    </a:lnTo>
                    <a:lnTo>
                      <a:pt x="180" y="194"/>
                    </a:lnTo>
                    <a:lnTo>
                      <a:pt x="180" y="197"/>
                    </a:lnTo>
                    <a:lnTo>
                      <a:pt x="194" y="232"/>
                    </a:lnTo>
                    <a:lnTo>
                      <a:pt x="203" y="272"/>
                    </a:lnTo>
                    <a:lnTo>
                      <a:pt x="211" y="309"/>
                    </a:lnTo>
                    <a:lnTo>
                      <a:pt x="211" y="349"/>
                    </a:lnTo>
                    <a:lnTo>
                      <a:pt x="211" y="386"/>
                    </a:lnTo>
                    <a:lnTo>
                      <a:pt x="208" y="426"/>
                    </a:lnTo>
                    <a:lnTo>
                      <a:pt x="206" y="466"/>
                    </a:lnTo>
                    <a:lnTo>
                      <a:pt x="197" y="503"/>
                    </a:lnTo>
                    <a:lnTo>
                      <a:pt x="180" y="540"/>
                    </a:lnTo>
                    <a:lnTo>
                      <a:pt x="140" y="580"/>
                    </a:lnTo>
                    <a:lnTo>
                      <a:pt x="120" y="591"/>
                    </a:lnTo>
                    <a:lnTo>
                      <a:pt x="94" y="620"/>
                    </a:lnTo>
                    <a:lnTo>
                      <a:pt x="89" y="657"/>
                    </a:lnTo>
                    <a:lnTo>
                      <a:pt x="106" y="697"/>
                    </a:lnTo>
                    <a:lnTo>
                      <a:pt x="120" y="731"/>
                    </a:lnTo>
                    <a:lnTo>
                      <a:pt x="123" y="734"/>
                    </a:lnTo>
                    <a:lnTo>
                      <a:pt x="126" y="774"/>
                    </a:lnTo>
                    <a:lnTo>
                      <a:pt x="120" y="797"/>
                    </a:lnTo>
                    <a:lnTo>
                      <a:pt x="114" y="811"/>
                    </a:lnTo>
                    <a:lnTo>
                      <a:pt x="114" y="851"/>
                    </a:lnTo>
                    <a:lnTo>
                      <a:pt x="120" y="862"/>
                    </a:lnTo>
                    <a:lnTo>
                      <a:pt x="128" y="888"/>
                    </a:lnTo>
                    <a:lnTo>
                      <a:pt x="120" y="922"/>
                    </a:lnTo>
                    <a:lnTo>
                      <a:pt x="111" y="928"/>
                    </a:lnTo>
                    <a:lnTo>
                      <a:pt x="60" y="934"/>
                    </a:lnTo>
                    <a:lnTo>
                      <a:pt x="37" y="928"/>
                    </a:lnTo>
                    <a:lnTo>
                      <a:pt x="0" y="916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2" name="Freeform 1811"/>
              <p:cNvSpPr>
                <a:spLocks/>
              </p:cNvSpPr>
              <p:nvPr/>
            </p:nvSpPr>
            <p:spPr bwMode="auto">
              <a:xfrm>
                <a:off x="3435" y="1097"/>
                <a:ext cx="183" cy="914"/>
              </a:xfrm>
              <a:custGeom>
                <a:avLst/>
                <a:gdLst>
                  <a:gd name="T0" fmla="*/ 23 w 183"/>
                  <a:gd name="T1" fmla="*/ 0 h 914"/>
                  <a:gd name="T2" fmla="*/ 43 w 183"/>
                  <a:gd name="T3" fmla="*/ 38 h 914"/>
                  <a:gd name="T4" fmla="*/ 60 w 183"/>
                  <a:gd name="T5" fmla="*/ 60 h 914"/>
                  <a:gd name="T6" fmla="*/ 69 w 183"/>
                  <a:gd name="T7" fmla="*/ 77 h 914"/>
                  <a:gd name="T8" fmla="*/ 89 w 183"/>
                  <a:gd name="T9" fmla="*/ 117 h 914"/>
                  <a:gd name="T10" fmla="*/ 111 w 183"/>
                  <a:gd name="T11" fmla="*/ 155 h 914"/>
                  <a:gd name="T12" fmla="*/ 120 w 183"/>
                  <a:gd name="T13" fmla="*/ 169 h 914"/>
                  <a:gd name="T14" fmla="*/ 134 w 183"/>
                  <a:gd name="T15" fmla="*/ 194 h 914"/>
                  <a:gd name="T16" fmla="*/ 151 w 183"/>
                  <a:gd name="T17" fmla="*/ 232 h 914"/>
                  <a:gd name="T18" fmla="*/ 166 w 183"/>
                  <a:gd name="T19" fmla="*/ 272 h 914"/>
                  <a:gd name="T20" fmla="*/ 174 w 183"/>
                  <a:gd name="T21" fmla="*/ 309 h 914"/>
                  <a:gd name="T22" fmla="*/ 180 w 183"/>
                  <a:gd name="T23" fmla="*/ 349 h 914"/>
                  <a:gd name="T24" fmla="*/ 180 w 183"/>
                  <a:gd name="T25" fmla="*/ 349 h 914"/>
                  <a:gd name="T26" fmla="*/ 183 w 183"/>
                  <a:gd name="T27" fmla="*/ 386 h 914"/>
                  <a:gd name="T28" fmla="*/ 180 w 183"/>
                  <a:gd name="T29" fmla="*/ 417 h 914"/>
                  <a:gd name="T30" fmla="*/ 180 w 183"/>
                  <a:gd name="T31" fmla="*/ 426 h 914"/>
                  <a:gd name="T32" fmla="*/ 174 w 183"/>
                  <a:gd name="T33" fmla="*/ 466 h 914"/>
                  <a:gd name="T34" fmla="*/ 166 w 183"/>
                  <a:gd name="T35" fmla="*/ 503 h 914"/>
                  <a:gd name="T36" fmla="*/ 140 w 183"/>
                  <a:gd name="T37" fmla="*/ 540 h 914"/>
                  <a:gd name="T38" fmla="*/ 120 w 183"/>
                  <a:gd name="T39" fmla="*/ 560 h 914"/>
                  <a:gd name="T40" fmla="*/ 91 w 183"/>
                  <a:gd name="T41" fmla="*/ 580 h 914"/>
                  <a:gd name="T42" fmla="*/ 60 w 183"/>
                  <a:gd name="T43" fmla="*/ 614 h 914"/>
                  <a:gd name="T44" fmla="*/ 57 w 183"/>
                  <a:gd name="T45" fmla="*/ 620 h 914"/>
                  <a:gd name="T46" fmla="*/ 60 w 183"/>
                  <a:gd name="T47" fmla="*/ 643 h 914"/>
                  <a:gd name="T48" fmla="*/ 60 w 183"/>
                  <a:gd name="T49" fmla="*/ 657 h 914"/>
                  <a:gd name="T50" fmla="*/ 83 w 183"/>
                  <a:gd name="T51" fmla="*/ 697 h 914"/>
                  <a:gd name="T52" fmla="*/ 100 w 183"/>
                  <a:gd name="T53" fmla="*/ 734 h 914"/>
                  <a:gd name="T54" fmla="*/ 100 w 183"/>
                  <a:gd name="T55" fmla="*/ 774 h 914"/>
                  <a:gd name="T56" fmla="*/ 86 w 183"/>
                  <a:gd name="T57" fmla="*/ 811 h 914"/>
                  <a:gd name="T58" fmla="*/ 86 w 183"/>
                  <a:gd name="T59" fmla="*/ 851 h 914"/>
                  <a:gd name="T60" fmla="*/ 97 w 183"/>
                  <a:gd name="T61" fmla="*/ 888 h 914"/>
                  <a:gd name="T62" fmla="*/ 60 w 183"/>
                  <a:gd name="T63" fmla="*/ 914 h 914"/>
                  <a:gd name="T64" fmla="*/ 0 w 183"/>
                  <a:gd name="T65" fmla="*/ 899 h 91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3"/>
                  <a:gd name="T100" fmla="*/ 0 h 914"/>
                  <a:gd name="T101" fmla="*/ 183 w 183"/>
                  <a:gd name="T102" fmla="*/ 914 h 91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3" h="914">
                    <a:moveTo>
                      <a:pt x="23" y="0"/>
                    </a:moveTo>
                    <a:lnTo>
                      <a:pt x="43" y="38"/>
                    </a:lnTo>
                    <a:lnTo>
                      <a:pt x="60" y="60"/>
                    </a:lnTo>
                    <a:lnTo>
                      <a:pt x="69" y="77"/>
                    </a:lnTo>
                    <a:lnTo>
                      <a:pt x="89" y="117"/>
                    </a:lnTo>
                    <a:lnTo>
                      <a:pt x="111" y="155"/>
                    </a:lnTo>
                    <a:lnTo>
                      <a:pt x="120" y="169"/>
                    </a:lnTo>
                    <a:lnTo>
                      <a:pt x="134" y="194"/>
                    </a:lnTo>
                    <a:lnTo>
                      <a:pt x="151" y="232"/>
                    </a:lnTo>
                    <a:lnTo>
                      <a:pt x="166" y="272"/>
                    </a:lnTo>
                    <a:lnTo>
                      <a:pt x="174" y="309"/>
                    </a:lnTo>
                    <a:lnTo>
                      <a:pt x="180" y="349"/>
                    </a:lnTo>
                    <a:lnTo>
                      <a:pt x="183" y="386"/>
                    </a:lnTo>
                    <a:lnTo>
                      <a:pt x="180" y="417"/>
                    </a:lnTo>
                    <a:lnTo>
                      <a:pt x="180" y="426"/>
                    </a:lnTo>
                    <a:lnTo>
                      <a:pt x="174" y="466"/>
                    </a:lnTo>
                    <a:lnTo>
                      <a:pt x="166" y="503"/>
                    </a:lnTo>
                    <a:lnTo>
                      <a:pt x="140" y="540"/>
                    </a:lnTo>
                    <a:lnTo>
                      <a:pt x="120" y="560"/>
                    </a:lnTo>
                    <a:lnTo>
                      <a:pt x="91" y="580"/>
                    </a:lnTo>
                    <a:lnTo>
                      <a:pt x="60" y="614"/>
                    </a:lnTo>
                    <a:lnTo>
                      <a:pt x="57" y="620"/>
                    </a:lnTo>
                    <a:lnTo>
                      <a:pt x="60" y="643"/>
                    </a:lnTo>
                    <a:lnTo>
                      <a:pt x="60" y="657"/>
                    </a:lnTo>
                    <a:lnTo>
                      <a:pt x="83" y="697"/>
                    </a:lnTo>
                    <a:lnTo>
                      <a:pt x="100" y="734"/>
                    </a:lnTo>
                    <a:lnTo>
                      <a:pt x="100" y="774"/>
                    </a:lnTo>
                    <a:lnTo>
                      <a:pt x="86" y="811"/>
                    </a:lnTo>
                    <a:lnTo>
                      <a:pt x="86" y="851"/>
                    </a:lnTo>
                    <a:lnTo>
                      <a:pt x="97" y="888"/>
                    </a:lnTo>
                    <a:lnTo>
                      <a:pt x="60" y="914"/>
                    </a:lnTo>
                    <a:lnTo>
                      <a:pt x="0" y="899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3" name="Freeform 1812"/>
              <p:cNvSpPr>
                <a:spLocks/>
              </p:cNvSpPr>
              <p:nvPr/>
            </p:nvSpPr>
            <p:spPr bwMode="auto">
              <a:xfrm>
                <a:off x="3432" y="1177"/>
                <a:ext cx="160" cy="791"/>
              </a:xfrm>
              <a:custGeom>
                <a:avLst/>
                <a:gdLst>
                  <a:gd name="T0" fmla="*/ 3 w 160"/>
                  <a:gd name="T1" fmla="*/ 791 h 791"/>
                  <a:gd name="T2" fmla="*/ 49 w 160"/>
                  <a:gd name="T3" fmla="*/ 771 h 791"/>
                  <a:gd name="T4" fmla="*/ 52 w 160"/>
                  <a:gd name="T5" fmla="*/ 731 h 791"/>
                  <a:gd name="T6" fmla="*/ 63 w 160"/>
                  <a:gd name="T7" fmla="*/ 722 h 791"/>
                  <a:gd name="T8" fmla="*/ 74 w 160"/>
                  <a:gd name="T9" fmla="*/ 694 h 791"/>
                  <a:gd name="T10" fmla="*/ 80 w 160"/>
                  <a:gd name="T11" fmla="*/ 654 h 791"/>
                  <a:gd name="T12" fmla="*/ 63 w 160"/>
                  <a:gd name="T13" fmla="*/ 617 h 791"/>
                  <a:gd name="T14" fmla="*/ 63 w 160"/>
                  <a:gd name="T15" fmla="*/ 614 h 791"/>
                  <a:gd name="T16" fmla="*/ 43 w 160"/>
                  <a:gd name="T17" fmla="*/ 577 h 791"/>
                  <a:gd name="T18" fmla="*/ 32 w 160"/>
                  <a:gd name="T19" fmla="*/ 540 h 791"/>
                  <a:gd name="T20" fmla="*/ 54 w 160"/>
                  <a:gd name="T21" fmla="*/ 500 h 791"/>
                  <a:gd name="T22" fmla="*/ 63 w 160"/>
                  <a:gd name="T23" fmla="*/ 494 h 791"/>
                  <a:gd name="T24" fmla="*/ 106 w 160"/>
                  <a:gd name="T25" fmla="*/ 460 h 791"/>
                  <a:gd name="T26" fmla="*/ 123 w 160"/>
                  <a:gd name="T27" fmla="*/ 443 h 791"/>
                  <a:gd name="T28" fmla="*/ 140 w 160"/>
                  <a:gd name="T29" fmla="*/ 423 h 791"/>
                  <a:gd name="T30" fmla="*/ 154 w 160"/>
                  <a:gd name="T31" fmla="*/ 386 h 791"/>
                  <a:gd name="T32" fmla="*/ 160 w 160"/>
                  <a:gd name="T33" fmla="*/ 346 h 791"/>
                  <a:gd name="T34" fmla="*/ 160 w 160"/>
                  <a:gd name="T35" fmla="*/ 306 h 791"/>
                  <a:gd name="T36" fmla="*/ 157 w 160"/>
                  <a:gd name="T37" fmla="*/ 269 h 791"/>
                  <a:gd name="T38" fmla="*/ 151 w 160"/>
                  <a:gd name="T39" fmla="*/ 229 h 791"/>
                  <a:gd name="T40" fmla="*/ 137 w 160"/>
                  <a:gd name="T41" fmla="*/ 192 h 791"/>
                  <a:gd name="T42" fmla="*/ 123 w 160"/>
                  <a:gd name="T43" fmla="*/ 160 h 791"/>
                  <a:gd name="T44" fmla="*/ 117 w 160"/>
                  <a:gd name="T45" fmla="*/ 152 h 791"/>
                  <a:gd name="T46" fmla="*/ 94 w 160"/>
                  <a:gd name="T47" fmla="*/ 114 h 791"/>
                  <a:gd name="T48" fmla="*/ 66 w 160"/>
                  <a:gd name="T49" fmla="*/ 75 h 791"/>
                  <a:gd name="T50" fmla="*/ 63 w 160"/>
                  <a:gd name="T51" fmla="*/ 69 h 791"/>
                  <a:gd name="T52" fmla="*/ 32 w 160"/>
                  <a:gd name="T53" fmla="*/ 37 h 791"/>
                  <a:gd name="T54" fmla="*/ 0 w 160"/>
                  <a:gd name="T55" fmla="*/ 0 h 79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60"/>
                  <a:gd name="T85" fmla="*/ 0 h 791"/>
                  <a:gd name="T86" fmla="*/ 160 w 160"/>
                  <a:gd name="T87" fmla="*/ 791 h 79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60" h="791">
                    <a:moveTo>
                      <a:pt x="3" y="791"/>
                    </a:moveTo>
                    <a:lnTo>
                      <a:pt x="49" y="771"/>
                    </a:lnTo>
                    <a:lnTo>
                      <a:pt x="52" y="731"/>
                    </a:lnTo>
                    <a:lnTo>
                      <a:pt x="63" y="722"/>
                    </a:lnTo>
                    <a:lnTo>
                      <a:pt x="74" y="694"/>
                    </a:lnTo>
                    <a:lnTo>
                      <a:pt x="80" y="654"/>
                    </a:lnTo>
                    <a:lnTo>
                      <a:pt x="63" y="617"/>
                    </a:lnTo>
                    <a:lnTo>
                      <a:pt x="63" y="614"/>
                    </a:lnTo>
                    <a:lnTo>
                      <a:pt x="43" y="577"/>
                    </a:lnTo>
                    <a:lnTo>
                      <a:pt x="32" y="540"/>
                    </a:lnTo>
                    <a:lnTo>
                      <a:pt x="54" y="500"/>
                    </a:lnTo>
                    <a:lnTo>
                      <a:pt x="63" y="494"/>
                    </a:lnTo>
                    <a:lnTo>
                      <a:pt x="106" y="460"/>
                    </a:lnTo>
                    <a:lnTo>
                      <a:pt x="123" y="443"/>
                    </a:lnTo>
                    <a:lnTo>
                      <a:pt x="140" y="423"/>
                    </a:lnTo>
                    <a:lnTo>
                      <a:pt x="154" y="386"/>
                    </a:lnTo>
                    <a:lnTo>
                      <a:pt x="160" y="346"/>
                    </a:lnTo>
                    <a:lnTo>
                      <a:pt x="160" y="306"/>
                    </a:lnTo>
                    <a:lnTo>
                      <a:pt x="157" y="269"/>
                    </a:lnTo>
                    <a:lnTo>
                      <a:pt x="151" y="229"/>
                    </a:lnTo>
                    <a:lnTo>
                      <a:pt x="137" y="192"/>
                    </a:lnTo>
                    <a:lnTo>
                      <a:pt x="123" y="160"/>
                    </a:lnTo>
                    <a:lnTo>
                      <a:pt x="117" y="152"/>
                    </a:lnTo>
                    <a:lnTo>
                      <a:pt x="94" y="114"/>
                    </a:lnTo>
                    <a:lnTo>
                      <a:pt x="66" y="75"/>
                    </a:lnTo>
                    <a:lnTo>
                      <a:pt x="63" y="69"/>
                    </a:lnTo>
                    <a:lnTo>
                      <a:pt x="32" y="37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4" name="Freeform 1813"/>
              <p:cNvSpPr>
                <a:spLocks/>
              </p:cNvSpPr>
              <p:nvPr/>
            </p:nvSpPr>
            <p:spPr bwMode="auto">
              <a:xfrm>
                <a:off x="3432" y="1249"/>
                <a:ext cx="137" cy="656"/>
              </a:xfrm>
              <a:custGeom>
                <a:avLst/>
                <a:gdLst>
                  <a:gd name="T0" fmla="*/ 3 w 137"/>
                  <a:gd name="T1" fmla="*/ 656 h 656"/>
                  <a:gd name="T2" fmla="*/ 43 w 137"/>
                  <a:gd name="T3" fmla="*/ 622 h 656"/>
                  <a:gd name="T4" fmla="*/ 57 w 137"/>
                  <a:gd name="T5" fmla="*/ 582 h 656"/>
                  <a:gd name="T6" fmla="*/ 46 w 137"/>
                  <a:gd name="T7" fmla="*/ 545 h 656"/>
                  <a:gd name="T8" fmla="*/ 23 w 137"/>
                  <a:gd name="T9" fmla="*/ 505 h 656"/>
                  <a:gd name="T10" fmla="*/ 6 w 137"/>
                  <a:gd name="T11" fmla="*/ 468 h 656"/>
                  <a:gd name="T12" fmla="*/ 14 w 137"/>
                  <a:gd name="T13" fmla="*/ 428 h 656"/>
                  <a:gd name="T14" fmla="*/ 63 w 137"/>
                  <a:gd name="T15" fmla="*/ 396 h 656"/>
                  <a:gd name="T16" fmla="*/ 72 w 137"/>
                  <a:gd name="T17" fmla="*/ 388 h 656"/>
                  <a:gd name="T18" fmla="*/ 111 w 137"/>
                  <a:gd name="T19" fmla="*/ 351 h 656"/>
                  <a:gd name="T20" fmla="*/ 123 w 137"/>
                  <a:gd name="T21" fmla="*/ 328 h 656"/>
                  <a:gd name="T22" fmla="*/ 129 w 137"/>
                  <a:gd name="T23" fmla="*/ 314 h 656"/>
                  <a:gd name="T24" fmla="*/ 137 w 137"/>
                  <a:gd name="T25" fmla="*/ 274 h 656"/>
                  <a:gd name="T26" fmla="*/ 137 w 137"/>
                  <a:gd name="T27" fmla="*/ 234 h 656"/>
                  <a:gd name="T28" fmla="*/ 134 w 137"/>
                  <a:gd name="T29" fmla="*/ 197 h 656"/>
                  <a:gd name="T30" fmla="*/ 123 w 137"/>
                  <a:gd name="T31" fmla="*/ 157 h 656"/>
                  <a:gd name="T32" fmla="*/ 123 w 137"/>
                  <a:gd name="T33" fmla="*/ 157 h 656"/>
                  <a:gd name="T34" fmla="*/ 106 w 137"/>
                  <a:gd name="T35" fmla="*/ 120 h 656"/>
                  <a:gd name="T36" fmla="*/ 80 w 137"/>
                  <a:gd name="T37" fmla="*/ 80 h 656"/>
                  <a:gd name="T38" fmla="*/ 63 w 137"/>
                  <a:gd name="T39" fmla="*/ 54 h 656"/>
                  <a:gd name="T40" fmla="*/ 49 w 137"/>
                  <a:gd name="T41" fmla="*/ 42 h 656"/>
                  <a:gd name="T42" fmla="*/ 3 w 137"/>
                  <a:gd name="T43" fmla="*/ 3 h 656"/>
                  <a:gd name="T44" fmla="*/ 0 w 137"/>
                  <a:gd name="T45" fmla="*/ 0 h 65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37"/>
                  <a:gd name="T70" fmla="*/ 0 h 656"/>
                  <a:gd name="T71" fmla="*/ 137 w 137"/>
                  <a:gd name="T72" fmla="*/ 656 h 65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37" h="656">
                    <a:moveTo>
                      <a:pt x="3" y="656"/>
                    </a:moveTo>
                    <a:lnTo>
                      <a:pt x="43" y="622"/>
                    </a:lnTo>
                    <a:lnTo>
                      <a:pt x="57" y="582"/>
                    </a:lnTo>
                    <a:lnTo>
                      <a:pt x="46" y="545"/>
                    </a:lnTo>
                    <a:lnTo>
                      <a:pt x="23" y="505"/>
                    </a:lnTo>
                    <a:lnTo>
                      <a:pt x="6" y="468"/>
                    </a:lnTo>
                    <a:lnTo>
                      <a:pt x="14" y="428"/>
                    </a:lnTo>
                    <a:lnTo>
                      <a:pt x="63" y="396"/>
                    </a:lnTo>
                    <a:lnTo>
                      <a:pt x="72" y="388"/>
                    </a:lnTo>
                    <a:lnTo>
                      <a:pt x="111" y="351"/>
                    </a:lnTo>
                    <a:lnTo>
                      <a:pt x="123" y="328"/>
                    </a:lnTo>
                    <a:lnTo>
                      <a:pt x="129" y="314"/>
                    </a:lnTo>
                    <a:lnTo>
                      <a:pt x="137" y="274"/>
                    </a:lnTo>
                    <a:lnTo>
                      <a:pt x="137" y="234"/>
                    </a:lnTo>
                    <a:lnTo>
                      <a:pt x="134" y="197"/>
                    </a:lnTo>
                    <a:lnTo>
                      <a:pt x="123" y="157"/>
                    </a:lnTo>
                    <a:lnTo>
                      <a:pt x="106" y="120"/>
                    </a:lnTo>
                    <a:lnTo>
                      <a:pt x="80" y="80"/>
                    </a:lnTo>
                    <a:lnTo>
                      <a:pt x="63" y="54"/>
                    </a:lnTo>
                    <a:lnTo>
                      <a:pt x="49" y="42"/>
                    </a:lnTo>
                    <a:lnTo>
                      <a:pt x="3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5" name="Freeform 1814"/>
              <p:cNvSpPr>
                <a:spLocks/>
              </p:cNvSpPr>
              <p:nvPr/>
            </p:nvSpPr>
            <p:spPr bwMode="auto">
              <a:xfrm>
                <a:off x="3432" y="1297"/>
                <a:ext cx="114" cy="360"/>
              </a:xfrm>
              <a:custGeom>
                <a:avLst/>
                <a:gdLst>
                  <a:gd name="T0" fmla="*/ 3 w 114"/>
                  <a:gd name="T1" fmla="*/ 360 h 360"/>
                  <a:gd name="T2" fmla="*/ 29 w 114"/>
                  <a:gd name="T3" fmla="*/ 340 h 360"/>
                  <a:gd name="T4" fmla="*/ 63 w 114"/>
                  <a:gd name="T5" fmla="*/ 320 h 360"/>
                  <a:gd name="T6" fmla="*/ 83 w 114"/>
                  <a:gd name="T7" fmla="*/ 303 h 360"/>
                  <a:gd name="T8" fmla="*/ 106 w 114"/>
                  <a:gd name="T9" fmla="*/ 266 h 360"/>
                  <a:gd name="T10" fmla="*/ 114 w 114"/>
                  <a:gd name="T11" fmla="*/ 226 h 360"/>
                  <a:gd name="T12" fmla="*/ 114 w 114"/>
                  <a:gd name="T13" fmla="*/ 186 h 360"/>
                  <a:gd name="T14" fmla="*/ 109 w 114"/>
                  <a:gd name="T15" fmla="*/ 149 h 360"/>
                  <a:gd name="T16" fmla="*/ 94 w 114"/>
                  <a:gd name="T17" fmla="*/ 109 h 360"/>
                  <a:gd name="T18" fmla="*/ 74 w 114"/>
                  <a:gd name="T19" fmla="*/ 72 h 360"/>
                  <a:gd name="T20" fmla="*/ 63 w 114"/>
                  <a:gd name="T21" fmla="*/ 54 h 360"/>
                  <a:gd name="T22" fmla="*/ 40 w 114"/>
                  <a:gd name="T23" fmla="*/ 32 h 360"/>
                  <a:gd name="T24" fmla="*/ 0 w 114"/>
                  <a:gd name="T25" fmla="*/ 0 h 3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4"/>
                  <a:gd name="T40" fmla="*/ 0 h 360"/>
                  <a:gd name="T41" fmla="*/ 114 w 114"/>
                  <a:gd name="T42" fmla="*/ 360 h 3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4" h="360">
                    <a:moveTo>
                      <a:pt x="3" y="360"/>
                    </a:moveTo>
                    <a:lnTo>
                      <a:pt x="29" y="340"/>
                    </a:lnTo>
                    <a:lnTo>
                      <a:pt x="63" y="320"/>
                    </a:lnTo>
                    <a:lnTo>
                      <a:pt x="83" y="303"/>
                    </a:lnTo>
                    <a:lnTo>
                      <a:pt x="106" y="266"/>
                    </a:lnTo>
                    <a:lnTo>
                      <a:pt x="114" y="226"/>
                    </a:lnTo>
                    <a:lnTo>
                      <a:pt x="114" y="186"/>
                    </a:lnTo>
                    <a:lnTo>
                      <a:pt x="109" y="149"/>
                    </a:lnTo>
                    <a:lnTo>
                      <a:pt x="94" y="109"/>
                    </a:lnTo>
                    <a:lnTo>
                      <a:pt x="74" y="72"/>
                    </a:lnTo>
                    <a:lnTo>
                      <a:pt x="63" y="54"/>
                    </a:lnTo>
                    <a:lnTo>
                      <a:pt x="40" y="3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6" name="Freeform 1815"/>
              <p:cNvSpPr>
                <a:spLocks/>
              </p:cNvSpPr>
              <p:nvPr/>
            </p:nvSpPr>
            <p:spPr bwMode="auto">
              <a:xfrm>
                <a:off x="3435" y="1751"/>
                <a:ext cx="31" cy="120"/>
              </a:xfrm>
              <a:custGeom>
                <a:avLst/>
                <a:gdLst>
                  <a:gd name="T0" fmla="*/ 0 w 31"/>
                  <a:gd name="T1" fmla="*/ 120 h 120"/>
                  <a:gd name="T2" fmla="*/ 0 w 31"/>
                  <a:gd name="T3" fmla="*/ 120 h 120"/>
                  <a:gd name="T4" fmla="*/ 31 w 31"/>
                  <a:gd name="T5" fmla="*/ 80 h 120"/>
                  <a:gd name="T6" fmla="*/ 23 w 31"/>
                  <a:gd name="T7" fmla="*/ 43 h 120"/>
                  <a:gd name="T8" fmla="*/ 0 w 31"/>
                  <a:gd name="T9" fmla="*/ 3 h 120"/>
                  <a:gd name="T10" fmla="*/ 0 w 31"/>
                  <a:gd name="T11" fmla="*/ 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120"/>
                  <a:gd name="T20" fmla="*/ 31 w 31"/>
                  <a:gd name="T21" fmla="*/ 120 h 1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120">
                    <a:moveTo>
                      <a:pt x="0" y="120"/>
                    </a:moveTo>
                    <a:lnTo>
                      <a:pt x="0" y="120"/>
                    </a:lnTo>
                    <a:lnTo>
                      <a:pt x="31" y="80"/>
                    </a:lnTo>
                    <a:lnTo>
                      <a:pt x="23" y="4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38127" name="Freeform 1816"/>
              <p:cNvSpPr>
                <a:spLocks/>
              </p:cNvSpPr>
              <p:nvPr/>
            </p:nvSpPr>
            <p:spPr bwMode="auto">
              <a:xfrm>
                <a:off x="3432" y="1337"/>
                <a:ext cx="92" cy="288"/>
              </a:xfrm>
              <a:custGeom>
                <a:avLst/>
                <a:gdLst>
                  <a:gd name="T0" fmla="*/ 3 w 92"/>
                  <a:gd name="T1" fmla="*/ 288 h 288"/>
                  <a:gd name="T2" fmla="*/ 49 w 92"/>
                  <a:gd name="T3" fmla="*/ 263 h 288"/>
                  <a:gd name="T4" fmla="*/ 63 w 92"/>
                  <a:gd name="T5" fmla="*/ 251 h 288"/>
                  <a:gd name="T6" fmla="*/ 80 w 92"/>
                  <a:gd name="T7" fmla="*/ 226 h 288"/>
                  <a:gd name="T8" fmla="*/ 92 w 92"/>
                  <a:gd name="T9" fmla="*/ 186 h 288"/>
                  <a:gd name="T10" fmla="*/ 92 w 92"/>
                  <a:gd name="T11" fmla="*/ 146 h 288"/>
                  <a:gd name="T12" fmla="*/ 83 w 92"/>
                  <a:gd name="T13" fmla="*/ 109 h 288"/>
                  <a:gd name="T14" fmla="*/ 69 w 92"/>
                  <a:gd name="T15" fmla="*/ 69 h 288"/>
                  <a:gd name="T16" fmla="*/ 63 w 92"/>
                  <a:gd name="T17" fmla="*/ 60 h 288"/>
                  <a:gd name="T18" fmla="*/ 34 w 92"/>
                  <a:gd name="T19" fmla="*/ 32 h 288"/>
                  <a:gd name="T20" fmla="*/ 0 w 92"/>
                  <a:gd name="T21" fmla="*/ 0 h 2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2"/>
                  <a:gd name="T34" fmla="*/ 0 h 288"/>
                  <a:gd name="T35" fmla="*/ 92 w 92"/>
                  <a:gd name="T36" fmla="*/ 288 h 28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2" h="288">
                    <a:moveTo>
                      <a:pt x="3" y="288"/>
                    </a:moveTo>
                    <a:lnTo>
                      <a:pt x="49" y="263"/>
                    </a:lnTo>
                    <a:lnTo>
                      <a:pt x="63" y="251"/>
                    </a:lnTo>
                    <a:lnTo>
                      <a:pt x="80" y="226"/>
                    </a:lnTo>
                    <a:lnTo>
                      <a:pt x="92" y="186"/>
                    </a:lnTo>
                    <a:lnTo>
                      <a:pt x="92" y="146"/>
                    </a:lnTo>
                    <a:lnTo>
                      <a:pt x="83" y="109"/>
                    </a:lnTo>
                    <a:lnTo>
                      <a:pt x="69" y="69"/>
                    </a:lnTo>
                    <a:lnTo>
                      <a:pt x="63" y="60"/>
                    </a:lnTo>
                    <a:lnTo>
                      <a:pt x="34" y="3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sp>
          <p:nvSpPr>
            <p:cNvPr id="37913" name="Freeform 1818"/>
            <p:cNvSpPr>
              <a:spLocks/>
            </p:cNvSpPr>
            <p:nvPr/>
          </p:nvSpPr>
          <p:spPr bwMode="auto">
            <a:xfrm>
              <a:off x="3435" y="1782"/>
              <a:ext cx="6" cy="60"/>
            </a:xfrm>
            <a:custGeom>
              <a:avLst/>
              <a:gdLst>
                <a:gd name="T0" fmla="*/ 0 w 6"/>
                <a:gd name="T1" fmla="*/ 60 h 60"/>
                <a:gd name="T2" fmla="*/ 6 w 6"/>
                <a:gd name="T3" fmla="*/ 49 h 60"/>
                <a:gd name="T4" fmla="*/ 3 w 6"/>
                <a:gd name="T5" fmla="*/ 12 h 60"/>
                <a:gd name="T6" fmla="*/ 0 w 6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60"/>
                <a:gd name="T14" fmla="*/ 6 w 6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60">
                  <a:moveTo>
                    <a:pt x="0" y="60"/>
                  </a:moveTo>
                  <a:lnTo>
                    <a:pt x="6" y="49"/>
                  </a:lnTo>
                  <a:lnTo>
                    <a:pt x="3" y="1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14" name="Freeform 1819"/>
            <p:cNvSpPr>
              <a:spLocks/>
            </p:cNvSpPr>
            <p:nvPr/>
          </p:nvSpPr>
          <p:spPr bwMode="auto">
            <a:xfrm>
              <a:off x="3432" y="1377"/>
              <a:ext cx="69" cy="223"/>
            </a:xfrm>
            <a:custGeom>
              <a:avLst/>
              <a:gdLst>
                <a:gd name="T0" fmla="*/ 3 w 69"/>
                <a:gd name="T1" fmla="*/ 223 h 223"/>
                <a:gd name="T2" fmla="*/ 3 w 69"/>
                <a:gd name="T3" fmla="*/ 223 h 223"/>
                <a:gd name="T4" fmla="*/ 52 w 69"/>
                <a:gd name="T5" fmla="*/ 186 h 223"/>
                <a:gd name="T6" fmla="*/ 63 w 69"/>
                <a:gd name="T7" fmla="*/ 166 h 223"/>
                <a:gd name="T8" fmla="*/ 69 w 69"/>
                <a:gd name="T9" fmla="*/ 146 h 223"/>
                <a:gd name="T10" fmla="*/ 69 w 69"/>
                <a:gd name="T11" fmla="*/ 106 h 223"/>
                <a:gd name="T12" fmla="*/ 63 w 69"/>
                <a:gd name="T13" fmla="*/ 80 h 223"/>
                <a:gd name="T14" fmla="*/ 57 w 69"/>
                <a:gd name="T15" fmla="*/ 69 h 223"/>
                <a:gd name="T16" fmla="*/ 32 w 69"/>
                <a:gd name="T17" fmla="*/ 29 h 223"/>
                <a:gd name="T18" fmla="*/ 0 w 69"/>
                <a:gd name="T19" fmla="*/ 0 h 2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223"/>
                <a:gd name="T32" fmla="*/ 69 w 69"/>
                <a:gd name="T33" fmla="*/ 223 h 2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223">
                  <a:moveTo>
                    <a:pt x="3" y="223"/>
                  </a:moveTo>
                  <a:lnTo>
                    <a:pt x="3" y="223"/>
                  </a:lnTo>
                  <a:lnTo>
                    <a:pt x="52" y="186"/>
                  </a:lnTo>
                  <a:lnTo>
                    <a:pt x="63" y="166"/>
                  </a:lnTo>
                  <a:lnTo>
                    <a:pt x="69" y="146"/>
                  </a:lnTo>
                  <a:lnTo>
                    <a:pt x="69" y="106"/>
                  </a:lnTo>
                  <a:lnTo>
                    <a:pt x="63" y="80"/>
                  </a:lnTo>
                  <a:lnTo>
                    <a:pt x="57" y="69"/>
                  </a:lnTo>
                  <a:lnTo>
                    <a:pt x="32" y="29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15" name="Freeform 1820"/>
            <p:cNvSpPr>
              <a:spLocks/>
            </p:cNvSpPr>
            <p:nvPr/>
          </p:nvSpPr>
          <p:spPr bwMode="auto">
            <a:xfrm>
              <a:off x="3432" y="1420"/>
              <a:ext cx="34" cy="151"/>
            </a:xfrm>
            <a:custGeom>
              <a:avLst/>
              <a:gdLst>
                <a:gd name="T0" fmla="*/ 0 w 34"/>
                <a:gd name="T1" fmla="*/ 151 h 151"/>
                <a:gd name="T2" fmla="*/ 12 w 34"/>
                <a:gd name="T3" fmla="*/ 143 h 151"/>
                <a:gd name="T4" fmla="*/ 34 w 34"/>
                <a:gd name="T5" fmla="*/ 103 h 151"/>
                <a:gd name="T6" fmla="*/ 34 w 34"/>
                <a:gd name="T7" fmla="*/ 63 h 151"/>
                <a:gd name="T8" fmla="*/ 20 w 34"/>
                <a:gd name="T9" fmla="*/ 26 h 151"/>
                <a:gd name="T10" fmla="*/ 0 w 34"/>
                <a:gd name="T11" fmla="*/ 0 h 1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151"/>
                <a:gd name="T20" fmla="*/ 34 w 34"/>
                <a:gd name="T21" fmla="*/ 151 h 1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151">
                  <a:moveTo>
                    <a:pt x="0" y="151"/>
                  </a:moveTo>
                  <a:lnTo>
                    <a:pt x="12" y="143"/>
                  </a:lnTo>
                  <a:lnTo>
                    <a:pt x="34" y="103"/>
                  </a:lnTo>
                  <a:lnTo>
                    <a:pt x="34" y="63"/>
                  </a:lnTo>
                  <a:lnTo>
                    <a:pt x="20" y="26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16" name="Line 1821"/>
            <p:cNvSpPr>
              <a:spLocks noChangeShapeType="1"/>
            </p:cNvSpPr>
            <p:nvPr/>
          </p:nvSpPr>
          <p:spPr bwMode="auto">
            <a:xfrm flipH="1">
              <a:off x="3435" y="2062"/>
              <a:ext cx="1513" cy="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7917" name="Line 1822"/>
            <p:cNvSpPr>
              <a:spLocks noChangeShapeType="1"/>
            </p:cNvSpPr>
            <p:nvPr/>
          </p:nvSpPr>
          <p:spPr bwMode="auto">
            <a:xfrm>
              <a:off x="3432" y="1097"/>
              <a:ext cx="3" cy="96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37918" name="Freeform 1823"/>
            <p:cNvSpPr>
              <a:spLocks/>
            </p:cNvSpPr>
            <p:nvPr/>
          </p:nvSpPr>
          <p:spPr bwMode="auto">
            <a:xfrm>
              <a:off x="2984" y="1543"/>
              <a:ext cx="20" cy="57"/>
            </a:xfrm>
            <a:custGeom>
              <a:avLst/>
              <a:gdLst>
                <a:gd name="T0" fmla="*/ 20 w 20"/>
                <a:gd name="T1" fmla="*/ 51 h 57"/>
                <a:gd name="T2" fmla="*/ 20 w 20"/>
                <a:gd name="T3" fmla="*/ 57 h 57"/>
                <a:gd name="T4" fmla="*/ 17 w 20"/>
                <a:gd name="T5" fmla="*/ 57 h 57"/>
                <a:gd name="T6" fmla="*/ 17 w 20"/>
                <a:gd name="T7" fmla="*/ 57 h 57"/>
                <a:gd name="T8" fmla="*/ 11 w 20"/>
                <a:gd name="T9" fmla="*/ 57 h 57"/>
                <a:gd name="T10" fmla="*/ 11 w 20"/>
                <a:gd name="T11" fmla="*/ 57 h 57"/>
                <a:gd name="T12" fmla="*/ 9 w 20"/>
                <a:gd name="T13" fmla="*/ 54 h 57"/>
                <a:gd name="T14" fmla="*/ 6 w 20"/>
                <a:gd name="T15" fmla="*/ 54 h 57"/>
                <a:gd name="T16" fmla="*/ 6 w 20"/>
                <a:gd name="T17" fmla="*/ 48 h 57"/>
                <a:gd name="T18" fmla="*/ 6 w 20"/>
                <a:gd name="T19" fmla="*/ 45 h 57"/>
                <a:gd name="T20" fmla="*/ 6 w 20"/>
                <a:gd name="T21" fmla="*/ 20 h 57"/>
                <a:gd name="T22" fmla="*/ 0 w 20"/>
                <a:gd name="T23" fmla="*/ 20 h 57"/>
                <a:gd name="T24" fmla="*/ 0 w 20"/>
                <a:gd name="T25" fmla="*/ 14 h 57"/>
                <a:gd name="T26" fmla="*/ 6 w 20"/>
                <a:gd name="T27" fmla="*/ 14 h 57"/>
                <a:gd name="T28" fmla="*/ 6 w 20"/>
                <a:gd name="T29" fmla="*/ 5 h 57"/>
                <a:gd name="T30" fmla="*/ 14 w 20"/>
                <a:gd name="T31" fmla="*/ 0 h 57"/>
                <a:gd name="T32" fmla="*/ 14 w 20"/>
                <a:gd name="T33" fmla="*/ 14 h 57"/>
                <a:gd name="T34" fmla="*/ 20 w 20"/>
                <a:gd name="T35" fmla="*/ 14 h 57"/>
                <a:gd name="T36" fmla="*/ 20 w 20"/>
                <a:gd name="T37" fmla="*/ 20 h 57"/>
                <a:gd name="T38" fmla="*/ 14 w 20"/>
                <a:gd name="T39" fmla="*/ 20 h 57"/>
                <a:gd name="T40" fmla="*/ 14 w 20"/>
                <a:gd name="T41" fmla="*/ 45 h 57"/>
                <a:gd name="T42" fmla="*/ 14 w 20"/>
                <a:gd name="T43" fmla="*/ 48 h 57"/>
                <a:gd name="T44" fmla="*/ 14 w 20"/>
                <a:gd name="T45" fmla="*/ 48 h 57"/>
                <a:gd name="T46" fmla="*/ 14 w 20"/>
                <a:gd name="T47" fmla="*/ 48 h 57"/>
                <a:gd name="T48" fmla="*/ 14 w 20"/>
                <a:gd name="T49" fmla="*/ 51 h 57"/>
                <a:gd name="T50" fmla="*/ 17 w 20"/>
                <a:gd name="T51" fmla="*/ 51 h 57"/>
                <a:gd name="T52" fmla="*/ 17 w 20"/>
                <a:gd name="T53" fmla="*/ 51 h 57"/>
                <a:gd name="T54" fmla="*/ 20 w 20"/>
                <a:gd name="T55" fmla="*/ 51 h 57"/>
                <a:gd name="T56" fmla="*/ 20 w 20"/>
                <a:gd name="T57" fmla="*/ 51 h 5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57"/>
                <a:gd name="T89" fmla="*/ 20 w 20"/>
                <a:gd name="T90" fmla="*/ 57 h 5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57">
                  <a:moveTo>
                    <a:pt x="20" y="51"/>
                  </a:moveTo>
                  <a:lnTo>
                    <a:pt x="20" y="57"/>
                  </a:lnTo>
                  <a:lnTo>
                    <a:pt x="17" y="57"/>
                  </a:lnTo>
                  <a:lnTo>
                    <a:pt x="11" y="57"/>
                  </a:lnTo>
                  <a:lnTo>
                    <a:pt x="9" y="54"/>
                  </a:lnTo>
                  <a:lnTo>
                    <a:pt x="6" y="54"/>
                  </a:lnTo>
                  <a:lnTo>
                    <a:pt x="6" y="48"/>
                  </a:lnTo>
                  <a:lnTo>
                    <a:pt x="6" y="45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6" y="14"/>
                  </a:lnTo>
                  <a:lnTo>
                    <a:pt x="6" y="5"/>
                  </a:lnTo>
                  <a:lnTo>
                    <a:pt x="14" y="0"/>
                  </a:lnTo>
                  <a:lnTo>
                    <a:pt x="14" y="14"/>
                  </a:lnTo>
                  <a:lnTo>
                    <a:pt x="20" y="14"/>
                  </a:lnTo>
                  <a:lnTo>
                    <a:pt x="20" y="20"/>
                  </a:lnTo>
                  <a:lnTo>
                    <a:pt x="14" y="20"/>
                  </a:lnTo>
                  <a:lnTo>
                    <a:pt x="14" y="45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7" y="51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19" name="Freeform 1824"/>
            <p:cNvSpPr>
              <a:spLocks/>
            </p:cNvSpPr>
            <p:nvPr/>
          </p:nvSpPr>
          <p:spPr bwMode="auto">
            <a:xfrm>
              <a:off x="3007" y="1577"/>
              <a:ext cx="31" cy="46"/>
            </a:xfrm>
            <a:custGeom>
              <a:avLst/>
              <a:gdLst>
                <a:gd name="T0" fmla="*/ 31 w 31"/>
                <a:gd name="T1" fmla="*/ 40 h 46"/>
                <a:gd name="T2" fmla="*/ 31 w 31"/>
                <a:gd name="T3" fmla="*/ 46 h 46"/>
                <a:gd name="T4" fmla="*/ 0 w 31"/>
                <a:gd name="T5" fmla="*/ 46 h 46"/>
                <a:gd name="T6" fmla="*/ 0 w 31"/>
                <a:gd name="T7" fmla="*/ 43 h 46"/>
                <a:gd name="T8" fmla="*/ 3 w 31"/>
                <a:gd name="T9" fmla="*/ 43 h 46"/>
                <a:gd name="T10" fmla="*/ 3 w 31"/>
                <a:gd name="T11" fmla="*/ 40 h 46"/>
                <a:gd name="T12" fmla="*/ 6 w 31"/>
                <a:gd name="T13" fmla="*/ 34 h 46"/>
                <a:gd name="T14" fmla="*/ 8 w 31"/>
                <a:gd name="T15" fmla="*/ 31 h 46"/>
                <a:gd name="T16" fmla="*/ 11 w 31"/>
                <a:gd name="T17" fmla="*/ 28 h 46"/>
                <a:gd name="T18" fmla="*/ 17 w 31"/>
                <a:gd name="T19" fmla="*/ 23 h 46"/>
                <a:gd name="T20" fmla="*/ 23 w 31"/>
                <a:gd name="T21" fmla="*/ 20 h 46"/>
                <a:gd name="T22" fmla="*/ 23 w 31"/>
                <a:gd name="T23" fmla="*/ 17 h 46"/>
                <a:gd name="T24" fmla="*/ 26 w 31"/>
                <a:gd name="T25" fmla="*/ 11 h 46"/>
                <a:gd name="T26" fmla="*/ 23 w 31"/>
                <a:gd name="T27" fmla="*/ 8 h 46"/>
                <a:gd name="T28" fmla="*/ 23 w 31"/>
                <a:gd name="T29" fmla="*/ 8 h 46"/>
                <a:gd name="T30" fmla="*/ 20 w 31"/>
                <a:gd name="T31" fmla="*/ 6 h 46"/>
                <a:gd name="T32" fmla="*/ 17 w 31"/>
                <a:gd name="T33" fmla="*/ 6 h 46"/>
                <a:gd name="T34" fmla="*/ 14 w 31"/>
                <a:gd name="T35" fmla="*/ 6 h 46"/>
                <a:gd name="T36" fmla="*/ 11 w 31"/>
                <a:gd name="T37" fmla="*/ 8 h 46"/>
                <a:gd name="T38" fmla="*/ 8 w 31"/>
                <a:gd name="T39" fmla="*/ 11 h 46"/>
                <a:gd name="T40" fmla="*/ 8 w 31"/>
                <a:gd name="T41" fmla="*/ 14 h 46"/>
                <a:gd name="T42" fmla="*/ 3 w 31"/>
                <a:gd name="T43" fmla="*/ 11 h 46"/>
                <a:gd name="T44" fmla="*/ 3 w 31"/>
                <a:gd name="T45" fmla="*/ 8 h 46"/>
                <a:gd name="T46" fmla="*/ 6 w 31"/>
                <a:gd name="T47" fmla="*/ 3 h 46"/>
                <a:gd name="T48" fmla="*/ 11 w 31"/>
                <a:gd name="T49" fmla="*/ 0 h 46"/>
                <a:gd name="T50" fmla="*/ 17 w 31"/>
                <a:gd name="T51" fmla="*/ 0 h 46"/>
                <a:gd name="T52" fmla="*/ 23 w 31"/>
                <a:gd name="T53" fmla="*/ 0 h 46"/>
                <a:gd name="T54" fmla="*/ 26 w 31"/>
                <a:gd name="T55" fmla="*/ 3 h 46"/>
                <a:gd name="T56" fmla="*/ 28 w 31"/>
                <a:gd name="T57" fmla="*/ 8 h 46"/>
                <a:gd name="T58" fmla="*/ 31 w 31"/>
                <a:gd name="T59" fmla="*/ 11 h 46"/>
                <a:gd name="T60" fmla="*/ 31 w 31"/>
                <a:gd name="T61" fmla="*/ 14 h 46"/>
                <a:gd name="T62" fmla="*/ 28 w 31"/>
                <a:gd name="T63" fmla="*/ 17 h 46"/>
                <a:gd name="T64" fmla="*/ 28 w 31"/>
                <a:gd name="T65" fmla="*/ 20 h 46"/>
                <a:gd name="T66" fmla="*/ 26 w 31"/>
                <a:gd name="T67" fmla="*/ 23 h 46"/>
                <a:gd name="T68" fmla="*/ 23 w 31"/>
                <a:gd name="T69" fmla="*/ 28 h 46"/>
                <a:gd name="T70" fmla="*/ 17 w 31"/>
                <a:gd name="T71" fmla="*/ 31 h 46"/>
                <a:gd name="T72" fmla="*/ 14 w 31"/>
                <a:gd name="T73" fmla="*/ 34 h 46"/>
                <a:gd name="T74" fmla="*/ 11 w 31"/>
                <a:gd name="T75" fmla="*/ 37 h 46"/>
                <a:gd name="T76" fmla="*/ 11 w 31"/>
                <a:gd name="T77" fmla="*/ 40 h 46"/>
                <a:gd name="T78" fmla="*/ 8 w 31"/>
                <a:gd name="T79" fmla="*/ 40 h 46"/>
                <a:gd name="T80" fmla="*/ 31 w 31"/>
                <a:gd name="T81" fmla="*/ 40 h 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1"/>
                <a:gd name="T124" fmla="*/ 0 h 46"/>
                <a:gd name="T125" fmla="*/ 31 w 31"/>
                <a:gd name="T126" fmla="*/ 46 h 4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1" h="46">
                  <a:moveTo>
                    <a:pt x="31" y="40"/>
                  </a:moveTo>
                  <a:lnTo>
                    <a:pt x="31" y="46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3" y="40"/>
                  </a:lnTo>
                  <a:lnTo>
                    <a:pt x="6" y="34"/>
                  </a:lnTo>
                  <a:lnTo>
                    <a:pt x="8" y="31"/>
                  </a:lnTo>
                  <a:lnTo>
                    <a:pt x="11" y="28"/>
                  </a:lnTo>
                  <a:lnTo>
                    <a:pt x="17" y="23"/>
                  </a:lnTo>
                  <a:lnTo>
                    <a:pt x="23" y="20"/>
                  </a:lnTo>
                  <a:lnTo>
                    <a:pt x="23" y="17"/>
                  </a:lnTo>
                  <a:lnTo>
                    <a:pt x="26" y="11"/>
                  </a:lnTo>
                  <a:lnTo>
                    <a:pt x="23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3" y="11"/>
                  </a:lnTo>
                  <a:lnTo>
                    <a:pt x="3" y="8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6" y="3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1" y="14"/>
                  </a:lnTo>
                  <a:lnTo>
                    <a:pt x="28" y="17"/>
                  </a:lnTo>
                  <a:lnTo>
                    <a:pt x="28" y="20"/>
                  </a:lnTo>
                  <a:lnTo>
                    <a:pt x="26" y="23"/>
                  </a:lnTo>
                  <a:lnTo>
                    <a:pt x="23" y="28"/>
                  </a:lnTo>
                  <a:lnTo>
                    <a:pt x="17" y="31"/>
                  </a:lnTo>
                  <a:lnTo>
                    <a:pt x="14" y="34"/>
                  </a:lnTo>
                  <a:lnTo>
                    <a:pt x="11" y="37"/>
                  </a:lnTo>
                  <a:lnTo>
                    <a:pt x="11" y="40"/>
                  </a:lnTo>
                  <a:lnTo>
                    <a:pt x="8" y="40"/>
                  </a:lnTo>
                  <a:lnTo>
                    <a:pt x="31" y="4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0" name="Freeform 1825"/>
            <p:cNvSpPr>
              <a:spLocks/>
            </p:cNvSpPr>
            <p:nvPr/>
          </p:nvSpPr>
          <p:spPr bwMode="auto">
            <a:xfrm>
              <a:off x="3041" y="1543"/>
              <a:ext cx="23" cy="57"/>
            </a:xfrm>
            <a:custGeom>
              <a:avLst/>
              <a:gdLst>
                <a:gd name="T0" fmla="*/ 0 w 23"/>
                <a:gd name="T1" fmla="*/ 57 h 57"/>
                <a:gd name="T2" fmla="*/ 17 w 23"/>
                <a:gd name="T3" fmla="*/ 0 h 57"/>
                <a:gd name="T4" fmla="*/ 23 w 23"/>
                <a:gd name="T5" fmla="*/ 0 h 57"/>
                <a:gd name="T6" fmla="*/ 6 w 23"/>
                <a:gd name="T7" fmla="*/ 57 h 57"/>
                <a:gd name="T8" fmla="*/ 0 w 23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57"/>
                <a:gd name="T17" fmla="*/ 23 w 2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57">
                  <a:moveTo>
                    <a:pt x="0" y="57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6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1" name="Freeform 1826"/>
            <p:cNvSpPr>
              <a:spLocks/>
            </p:cNvSpPr>
            <p:nvPr/>
          </p:nvSpPr>
          <p:spPr bwMode="auto">
            <a:xfrm>
              <a:off x="3067" y="1540"/>
              <a:ext cx="23" cy="60"/>
            </a:xfrm>
            <a:custGeom>
              <a:avLst/>
              <a:gdLst>
                <a:gd name="T0" fmla="*/ 6 w 23"/>
                <a:gd name="T1" fmla="*/ 60 h 60"/>
                <a:gd name="T2" fmla="*/ 6 w 23"/>
                <a:gd name="T3" fmla="*/ 23 h 60"/>
                <a:gd name="T4" fmla="*/ 0 w 23"/>
                <a:gd name="T5" fmla="*/ 23 h 60"/>
                <a:gd name="T6" fmla="*/ 0 w 23"/>
                <a:gd name="T7" fmla="*/ 17 h 60"/>
                <a:gd name="T8" fmla="*/ 6 w 23"/>
                <a:gd name="T9" fmla="*/ 17 h 60"/>
                <a:gd name="T10" fmla="*/ 6 w 23"/>
                <a:gd name="T11" fmla="*/ 14 h 60"/>
                <a:gd name="T12" fmla="*/ 6 w 23"/>
                <a:gd name="T13" fmla="*/ 8 h 60"/>
                <a:gd name="T14" fmla="*/ 6 w 23"/>
                <a:gd name="T15" fmla="*/ 5 h 60"/>
                <a:gd name="T16" fmla="*/ 6 w 23"/>
                <a:gd name="T17" fmla="*/ 5 h 60"/>
                <a:gd name="T18" fmla="*/ 8 w 23"/>
                <a:gd name="T19" fmla="*/ 3 h 60"/>
                <a:gd name="T20" fmla="*/ 11 w 23"/>
                <a:gd name="T21" fmla="*/ 0 h 60"/>
                <a:gd name="T22" fmla="*/ 17 w 23"/>
                <a:gd name="T23" fmla="*/ 0 h 60"/>
                <a:gd name="T24" fmla="*/ 20 w 23"/>
                <a:gd name="T25" fmla="*/ 0 h 60"/>
                <a:gd name="T26" fmla="*/ 23 w 23"/>
                <a:gd name="T27" fmla="*/ 3 h 60"/>
                <a:gd name="T28" fmla="*/ 23 w 23"/>
                <a:gd name="T29" fmla="*/ 8 h 60"/>
                <a:gd name="T30" fmla="*/ 20 w 23"/>
                <a:gd name="T31" fmla="*/ 8 h 60"/>
                <a:gd name="T32" fmla="*/ 17 w 23"/>
                <a:gd name="T33" fmla="*/ 8 h 60"/>
                <a:gd name="T34" fmla="*/ 14 w 23"/>
                <a:gd name="T35" fmla="*/ 8 h 60"/>
                <a:gd name="T36" fmla="*/ 14 w 23"/>
                <a:gd name="T37" fmla="*/ 8 h 60"/>
                <a:gd name="T38" fmla="*/ 11 w 23"/>
                <a:gd name="T39" fmla="*/ 11 h 60"/>
                <a:gd name="T40" fmla="*/ 11 w 23"/>
                <a:gd name="T41" fmla="*/ 14 h 60"/>
                <a:gd name="T42" fmla="*/ 11 w 23"/>
                <a:gd name="T43" fmla="*/ 17 h 60"/>
                <a:gd name="T44" fmla="*/ 20 w 23"/>
                <a:gd name="T45" fmla="*/ 17 h 60"/>
                <a:gd name="T46" fmla="*/ 20 w 23"/>
                <a:gd name="T47" fmla="*/ 23 h 60"/>
                <a:gd name="T48" fmla="*/ 11 w 23"/>
                <a:gd name="T49" fmla="*/ 23 h 60"/>
                <a:gd name="T50" fmla="*/ 11 w 23"/>
                <a:gd name="T51" fmla="*/ 60 h 60"/>
                <a:gd name="T52" fmla="*/ 6 w 23"/>
                <a:gd name="T53" fmla="*/ 60 h 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3"/>
                <a:gd name="T82" fmla="*/ 0 h 60"/>
                <a:gd name="T83" fmla="*/ 23 w 23"/>
                <a:gd name="T84" fmla="*/ 60 h 6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3" h="60">
                  <a:moveTo>
                    <a:pt x="6" y="60"/>
                  </a:moveTo>
                  <a:lnTo>
                    <a:pt x="6" y="23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6" y="8"/>
                  </a:lnTo>
                  <a:lnTo>
                    <a:pt x="6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20" y="17"/>
                  </a:lnTo>
                  <a:lnTo>
                    <a:pt x="20" y="23"/>
                  </a:lnTo>
                  <a:lnTo>
                    <a:pt x="11" y="23"/>
                  </a:lnTo>
                  <a:lnTo>
                    <a:pt x="11" y="60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2" name="Freeform 1827"/>
            <p:cNvSpPr>
              <a:spLocks/>
            </p:cNvSpPr>
            <p:nvPr/>
          </p:nvSpPr>
          <p:spPr bwMode="auto">
            <a:xfrm>
              <a:off x="3090" y="1557"/>
              <a:ext cx="34" cy="43"/>
            </a:xfrm>
            <a:custGeom>
              <a:avLst/>
              <a:gdLst>
                <a:gd name="T0" fmla="*/ 8 w 34"/>
                <a:gd name="T1" fmla="*/ 28 h 43"/>
                <a:gd name="T2" fmla="*/ 11 w 34"/>
                <a:gd name="T3" fmla="*/ 34 h 43"/>
                <a:gd name="T4" fmla="*/ 17 w 34"/>
                <a:gd name="T5" fmla="*/ 37 h 43"/>
                <a:gd name="T6" fmla="*/ 25 w 34"/>
                <a:gd name="T7" fmla="*/ 34 h 43"/>
                <a:gd name="T8" fmla="*/ 25 w 34"/>
                <a:gd name="T9" fmla="*/ 31 h 43"/>
                <a:gd name="T10" fmla="*/ 23 w 34"/>
                <a:gd name="T11" fmla="*/ 26 h 43"/>
                <a:gd name="T12" fmla="*/ 17 w 34"/>
                <a:gd name="T13" fmla="*/ 26 h 43"/>
                <a:gd name="T14" fmla="*/ 8 w 34"/>
                <a:gd name="T15" fmla="*/ 23 h 43"/>
                <a:gd name="T16" fmla="*/ 3 w 34"/>
                <a:gd name="T17" fmla="*/ 17 h 43"/>
                <a:gd name="T18" fmla="*/ 0 w 34"/>
                <a:gd name="T19" fmla="*/ 11 h 43"/>
                <a:gd name="T20" fmla="*/ 3 w 34"/>
                <a:gd name="T21" fmla="*/ 6 h 43"/>
                <a:gd name="T22" fmla="*/ 5 w 34"/>
                <a:gd name="T23" fmla="*/ 3 h 43"/>
                <a:gd name="T24" fmla="*/ 8 w 34"/>
                <a:gd name="T25" fmla="*/ 0 h 43"/>
                <a:gd name="T26" fmla="*/ 17 w 34"/>
                <a:gd name="T27" fmla="*/ 0 h 43"/>
                <a:gd name="T28" fmla="*/ 23 w 34"/>
                <a:gd name="T29" fmla="*/ 0 h 43"/>
                <a:gd name="T30" fmla="*/ 28 w 34"/>
                <a:gd name="T31" fmla="*/ 6 h 43"/>
                <a:gd name="T32" fmla="*/ 31 w 34"/>
                <a:gd name="T33" fmla="*/ 11 h 43"/>
                <a:gd name="T34" fmla="*/ 23 w 34"/>
                <a:gd name="T35" fmla="*/ 8 h 43"/>
                <a:gd name="T36" fmla="*/ 20 w 34"/>
                <a:gd name="T37" fmla="*/ 6 h 43"/>
                <a:gd name="T38" fmla="*/ 11 w 34"/>
                <a:gd name="T39" fmla="*/ 6 h 43"/>
                <a:gd name="T40" fmla="*/ 8 w 34"/>
                <a:gd name="T41" fmla="*/ 8 h 43"/>
                <a:gd name="T42" fmla="*/ 8 w 34"/>
                <a:gd name="T43" fmla="*/ 11 h 43"/>
                <a:gd name="T44" fmla="*/ 11 w 34"/>
                <a:gd name="T45" fmla="*/ 14 h 43"/>
                <a:gd name="T46" fmla="*/ 14 w 34"/>
                <a:gd name="T47" fmla="*/ 14 h 43"/>
                <a:gd name="T48" fmla="*/ 23 w 34"/>
                <a:gd name="T49" fmla="*/ 17 h 43"/>
                <a:gd name="T50" fmla="*/ 28 w 34"/>
                <a:gd name="T51" fmla="*/ 20 h 43"/>
                <a:gd name="T52" fmla="*/ 34 w 34"/>
                <a:gd name="T53" fmla="*/ 26 h 43"/>
                <a:gd name="T54" fmla="*/ 34 w 34"/>
                <a:gd name="T55" fmla="*/ 34 h 43"/>
                <a:gd name="T56" fmla="*/ 28 w 34"/>
                <a:gd name="T57" fmla="*/ 40 h 43"/>
                <a:gd name="T58" fmla="*/ 23 w 34"/>
                <a:gd name="T59" fmla="*/ 43 h 43"/>
                <a:gd name="T60" fmla="*/ 11 w 34"/>
                <a:gd name="T61" fmla="*/ 43 h 43"/>
                <a:gd name="T62" fmla="*/ 3 w 34"/>
                <a:gd name="T63" fmla="*/ 34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3"/>
                <a:gd name="T98" fmla="*/ 34 w 34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3">
                  <a:moveTo>
                    <a:pt x="0" y="28"/>
                  </a:moveTo>
                  <a:lnTo>
                    <a:pt x="8" y="28"/>
                  </a:lnTo>
                  <a:lnTo>
                    <a:pt x="8" y="31"/>
                  </a:lnTo>
                  <a:lnTo>
                    <a:pt x="11" y="34"/>
                  </a:lnTo>
                  <a:lnTo>
                    <a:pt x="14" y="37"/>
                  </a:lnTo>
                  <a:lnTo>
                    <a:pt x="17" y="37"/>
                  </a:lnTo>
                  <a:lnTo>
                    <a:pt x="23" y="37"/>
                  </a:lnTo>
                  <a:lnTo>
                    <a:pt x="25" y="34"/>
                  </a:lnTo>
                  <a:lnTo>
                    <a:pt x="25" y="31"/>
                  </a:lnTo>
                  <a:lnTo>
                    <a:pt x="25" y="28"/>
                  </a:lnTo>
                  <a:lnTo>
                    <a:pt x="23" y="26"/>
                  </a:lnTo>
                  <a:lnTo>
                    <a:pt x="20" y="26"/>
                  </a:lnTo>
                  <a:lnTo>
                    <a:pt x="17" y="26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5" y="20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4" y="14"/>
                  </a:lnTo>
                  <a:lnTo>
                    <a:pt x="17" y="17"/>
                  </a:lnTo>
                  <a:lnTo>
                    <a:pt x="23" y="17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1" y="23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4" y="34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5" y="40"/>
                  </a:lnTo>
                  <a:lnTo>
                    <a:pt x="23" y="43"/>
                  </a:lnTo>
                  <a:lnTo>
                    <a:pt x="17" y="43"/>
                  </a:lnTo>
                  <a:lnTo>
                    <a:pt x="11" y="43"/>
                  </a:lnTo>
                  <a:lnTo>
                    <a:pt x="5" y="40"/>
                  </a:lnTo>
                  <a:lnTo>
                    <a:pt x="3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3" name="Freeform 1828"/>
            <p:cNvSpPr>
              <a:spLocks/>
            </p:cNvSpPr>
            <p:nvPr/>
          </p:nvSpPr>
          <p:spPr bwMode="auto">
            <a:xfrm>
              <a:off x="4120" y="2267"/>
              <a:ext cx="20" cy="58"/>
            </a:xfrm>
            <a:custGeom>
              <a:avLst/>
              <a:gdLst>
                <a:gd name="T0" fmla="*/ 20 w 20"/>
                <a:gd name="T1" fmla="*/ 52 h 58"/>
                <a:gd name="T2" fmla="*/ 20 w 20"/>
                <a:gd name="T3" fmla="*/ 58 h 58"/>
                <a:gd name="T4" fmla="*/ 17 w 20"/>
                <a:gd name="T5" fmla="*/ 58 h 58"/>
                <a:gd name="T6" fmla="*/ 14 w 20"/>
                <a:gd name="T7" fmla="*/ 58 h 58"/>
                <a:gd name="T8" fmla="*/ 11 w 20"/>
                <a:gd name="T9" fmla="*/ 58 h 58"/>
                <a:gd name="T10" fmla="*/ 9 w 20"/>
                <a:gd name="T11" fmla="*/ 58 h 58"/>
                <a:gd name="T12" fmla="*/ 6 w 20"/>
                <a:gd name="T13" fmla="*/ 55 h 58"/>
                <a:gd name="T14" fmla="*/ 6 w 20"/>
                <a:gd name="T15" fmla="*/ 55 h 58"/>
                <a:gd name="T16" fmla="*/ 6 w 20"/>
                <a:gd name="T17" fmla="*/ 49 h 58"/>
                <a:gd name="T18" fmla="*/ 6 w 20"/>
                <a:gd name="T19" fmla="*/ 46 h 58"/>
                <a:gd name="T20" fmla="*/ 6 w 20"/>
                <a:gd name="T21" fmla="*/ 20 h 58"/>
                <a:gd name="T22" fmla="*/ 0 w 20"/>
                <a:gd name="T23" fmla="*/ 20 h 58"/>
                <a:gd name="T24" fmla="*/ 0 w 20"/>
                <a:gd name="T25" fmla="*/ 15 h 58"/>
                <a:gd name="T26" fmla="*/ 6 w 20"/>
                <a:gd name="T27" fmla="*/ 15 h 58"/>
                <a:gd name="T28" fmla="*/ 6 w 20"/>
                <a:gd name="T29" fmla="*/ 6 h 58"/>
                <a:gd name="T30" fmla="*/ 11 w 20"/>
                <a:gd name="T31" fmla="*/ 0 h 58"/>
                <a:gd name="T32" fmla="*/ 11 w 20"/>
                <a:gd name="T33" fmla="*/ 15 h 58"/>
                <a:gd name="T34" fmla="*/ 20 w 20"/>
                <a:gd name="T35" fmla="*/ 15 h 58"/>
                <a:gd name="T36" fmla="*/ 20 w 20"/>
                <a:gd name="T37" fmla="*/ 20 h 58"/>
                <a:gd name="T38" fmla="*/ 11 w 20"/>
                <a:gd name="T39" fmla="*/ 20 h 58"/>
                <a:gd name="T40" fmla="*/ 11 w 20"/>
                <a:gd name="T41" fmla="*/ 46 h 58"/>
                <a:gd name="T42" fmla="*/ 11 w 20"/>
                <a:gd name="T43" fmla="*/ 49 h 58"/>
                <a:gd name="T44" fmla="*/ 14 w 20"/>
                <a:gd name="T45" fmla="*/ 49 h 58"/>
                <a:gd name="T46" fmla="*/ 14 w 20"/>
                <a:gd name="T47" fmla="*/ 49 h 58"/>
                <a:gd name="T48" fmla="*/ 14 w 20"/>
                <a:gd name="T49" fmla="*/ 52 h 58"/>
                <a:gd name="T50" fmla="*/ 14 w 20"/>
                <a:gd name="T51" fmla="*/ 52 h 58"/>
                <a:gd name="T52" fmla="*/ 17 w 20"/>
                <a:gd name="T53" fmla="*/ 52 h 58"/>
                <a:gd name="T54" fmla="*/ 17 w 20"/>
                <a:gd name="T55" fmla="*/ 52 h 58"/>
                <a:gd name="T56" fmla="*/ 20 w 20"/>
                <a:gd name="T57" fmla="*/ 52 h 5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"/>
                <a:gd name="T88" fmla="*/ 0 h 58"/>
                <a:gd name="T89" fmla="*/ 20 w 20"/>
                <a:gd name="T90" fmla="*/ 58 h 5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" h="58">
                  <a:moveTo>
                    <a:pt x="20" y="52"/>
                  </a:moveTo>
                  <a:lnTo>
                    <a:pt x="20" y="58"/>
                  </a:lnTo>
                  <a:lnTo>
                    <a:pt x="17" y="58"/>
                  </a:lnTo>
                  <a:lnTo>
                    <a:pt x="14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6" y="55"/>
                  </a:lnTo>
                  <a:lnTo>
                    <a:pt x="6" y="49"/>
                  </a:lnTo>
                  <a:lnTo>
                    <a:pt x="6" y="46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6" y="6"/>
                  </a:lnTo>
                  <a:lnTo>
                    <a:pt x="11" y="0"/>
                  </a:lnTo>
                  <a:lnTo>
                    <a:pt x="11" y="15"/>
                  </a:lnTo>
                  <a:lnTo>
                    <a:pt x="20" y="15"/>
                  </a:lnTo>
                  <a:lnTo>
                    <a:pt x="20" y="20"/>
                  </a:lnTo>
                  <a:lnTo>
                    <a:pt x="11" y="20"/>
                  </a:lnTo>
                  <a:lnTo>
                    <a:pt x="11" y="46"/>
                  </a:lnTo>
                  <a:lnTo>
                    <a:pt x="11" y="49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7" y="5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4" name="Freeform 1829"/>
            <p:cNvSpPr>
              <a:spLocks/>
            </p:cNvSpPr>
            <p:nvPr/>
          </p:nvSpPr>
          <p:spPr bwMode="auto">
            <a:xfrm>
              <a:off x="4149" y="2302"/>
              <a:ext cx="17" cy="45"/>
            </a:xfrm>
            <a:custGeom>
              <a:avLst/>
              <a:gdLst>
                <a:gd name="T0" fmla="*/ 17 w 17"/>
                <a:gd name="T1" fmla="*/ 45 h 45"/>
                <a:gd name="T2" fmla="*/ 8 w 17"/>
                <a:gd name="T3" fmla="*/ 45 h 45"/>
                <a:gd name="T4" fmla="*/ 8 w 17"/>
                <a:gd name="T5" fmla="*/ 11 h 45"/>
                <a:gd name="T6" fmla="*/ 8 w 17"/>
                <a:gd name="T7" fmla="*/ 11 h 45"/>
                <a:gd name="T8" fmla="*/ 5 w 17"/>
                <a:gd name="T9" fmla="*/ 14 h 45"/>
                <a:gd name="T10" fmla="*/ 2 w 17"/>
                <a:gd name="T11" fmla="*/ 17 h 45"/>
                <a:gd name="T12" fmla="*/ 0 w 17"/>
                <a:gd name="T13" fmla="*/ 17 h 45"/>
                <a:gd name="T14" fmla="*/ 0 w 17"/>
                <a:gd name="T15" fmla="*/ 11 h 45"/>
                <a:gd name="T16" fmla="*/ 2 w 17"/>
                <a:gd name="T17" fmla="*/ 8 h 45"/>
                <a:gd name="T18" fmla="*/ 5 w 17"/>
                <a:gd name="T19" fmla="*/ 5 h 45"/>
                <a:gd name="T20" fmla="*/ 8 w 17"/>
                <a:gd name="T21" fmla="*/ 3 h 45"/>
                <a:gd name="T22" fmla="*/ 11 w 17"/>
                <a:gd name="T23" fmla="*/ 0 h 45"/>
                <a:gd name="T24" fmla="*/ 17 w 17"/>
                <a:gd name="T25" fmla="*/ 0 h 45"/>
                <a:gd name="T26" fmla="*/ 17 w 17"/>
                <a:gd name="T27" fmla="*/ 45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45"/>
                <a:gd name="T44" fmla="*/ 17 w 17"/>
                <a:gd name="T45" fmla="*/ 45 h 4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45">
                  <a:moveTo>
                    <a:pt x="17" y="45"/>
                  </a:moveTo>
                  <a:lnTo>
                    <a:pt x="8" y="45"/>
                  </a:lnTo>
                  <a:lnTo>
                    <a:pt x="8" y="11"/>
                  </a:lnTo>
                  <a:lnTo>
                    <a:pt x="5" y="14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2" y="8"/>
                  </a:lnTo>
                  <a:lnTo>
                    <a:pt x="5" y="5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5" name="Freeform 1830"/>
            <p:cNvSpPr>
              <a:spLocks/>
            </p:cNvSpPr>
            <p:nvPr/>
          </p:nvSpPr>
          <p:spPr bwMode="auto">
            <a:xfrm>
              <a:off x="4177" y="2267"/>
              <a:ext cx="23" cy="58"/>
            </a:xfrm>
            <a:custGeom>
              <a:avLst/>
              <a:gdLst>
                <a:gd name="T0" fmla="*/ 0 w 23"/>
                <a:gd name="T1" fmla="*/ 58 h 58"/>
                <a:gd name="T2" fmla="*/ 17 w 23"/>
                <a:gd name="T3" fmla="*/ 0 h 58"/>
                <a:gd name="T4" fmla="*/ 23 w 23"/>
                <a:gd name="T5" fmla="*/ 0 h 58"/>
                <a:gd name="T6" fmla="*/ 6 w 23"/>
                <a:gd name="T7" fmla="*/ 58 h 58"/>
                <a:gd name="T8" fmla="*/ 0 w 23"/>
                <a:gd name="T9" fmla="*/ 5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58"/>
                <a:gd name="T17" fmla="*/ 23 w 2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58">
                  <a:moveTo>
                    <a:pt x="0" y="58"/>
                  </a:moveTo>
                  <a:lnTo>
                    <a:pt x="17" y="0"/>
                  </a:lnTo>
                  <a:lnTo>
                    <a:pt x="23" y="0"/>
                  </a:lnTo>
                  <a:lnTo>
                    <a:pt x="6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6" name="Freeform 1831"/>
            <p:cNvSpPr>
              <a:spLocks/>
            </p:cNvSpPr>
            <p:nvPr/>
          </p:nvSpPr>
          <p:spPr bwMode="auto">
            <a:xfrm>
              <a:off x="4200" y="2265"/>
              <a:ext cx="26" cy="60"/>
            </a:xfrm>
            <a:custGeom>
              <a:avLst/>
              <a:gdLst>
                <a:gd name="T0" fmla="*/ 6 w 26"/>
                <a:gd name="T1" fmla="*/ 60 h 60"/>
                <a:gd name="T2" fmla="*/ 6 w 26"/>
                <a:gd name="T3" fmla="*/ 22 h 60"/>
                <a:gd name="T4" fmla="*/ 0 w 26"/>
                <a:gd name="T5" fmla="*/ 22 h 60"/>
                <a:gd name="T6" fmla="*/ 0 w 26"/>
                <a:gd name="T7" fmla="*/ 17 h 60"/>
                <a:gd name="T8" fmla="*/ 6 w 26"/>
                <a:gd name="T9" fmla="*/ 17 h 60"/>
                <a:gd name="T10" fmla="*/ 6 w 26"/>
                <a:gd name="T11" fmla="*/ 14 h 60"/>
                <a:gd name="T12" fmla="*/ 6 w 26"/>
                <a:gd name="T13" fmla="*/ 8 h 60"/>
                <a:gd name="T14" fmla="*/ 6 w 26"/>
                <a:gd name="T15" fmla="*/ 5 h 60"/>
                <a:gd name="T16" fmla="*/ 9 w 26"/>
                <a:gd name="T17" fmla="*/ 5 h 60"/>
                <a:gd name="T18" fmla="*/ 11 w 26"/>
                <a:gd name="T19" fmla="*/ 2 h 60"/>
                <a:gd name="T20" fmla="*/ 14 w 26"/>
                <a:gd name="T21" fmla="*/ 0 h 60"/>
                <a:gd name="T22" fmla="*/ 17 w 26"/>
                <a:gd name="T23" fmla="*/ 0 h 60"/>
                <a:gd name="T24" fmla="*/ 20 w 26"/>
                <a:gd name="T25" fmla="*/ 0 h 60"/>
                <a:gd name="T26" fmla="*/ 26 w 26"/>
                <a:gd name="T27" fmla="*/ 2 h 60"/>
                <a:gd name="T28" fmla="*/ 23 w 26"/>
                <a:gd name="T29" fmla="*/ 8 h 60"/>
                <a:gd name="T30" fmla="*/ 23 w 26"/>
                <a:gd name="T31" fmla="*/ 8 h 60"/>
                <a:gd name="T32" fmla="*/ 20 w 26"/>
                <a:gd name="T33" fmla="*/ 8 h 60"/>
                <a:gd name="T34" fmla="*/ 17 w 26"/>
                <a:gd name="T35" fmla="*/ 8 h 60"/>
                <a:gd name="T36" fmla="*/ 14 w 26"/>
                <a:gd name="T37" fmla="*/ 8 h 60"/>
                <a:gd name="T38" fmla="*/ 14 w 26"/>
                <a:gd name="T39" fmla="*/ 11 h 60"/>
                <a:gd name="T40" fmla="*/ 14 w 26"/>
                <a:gd name="T41" fmla="*/ 14 h 60"/>
                <a:gd name="T42" fmla="*/ 14 w 26"/>
                <a:gd name="T43" fmla="*/ 17 h 60"/>
                <a:gd name="T44" fmla="*/ 20 w 26"/>
                <a:gd name="T45" fmla="*/ 17 h 60"/>
                <a:gd name="T46" fmla="*/ 20 w 26"/>
                <a:gd name="T47" fmla="*/ 22 h 60"/>
                <a:gd name="T48" fmla="*/ 14 w 26"/>
                <a:gd name="T49" fmla="*/ 22 h 60"/>
                <a:gd name="T50" fmla="*/ 14 w 26"/>
                <a:gd name="T51" fmla="*/ 60 h 60"/>
                <a:gd name="T52" fmla="*/ 6 w 26"/>
                <a:gd name="T53" fmla="*/ 60 h 6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60"/>
                <a:gd name="T83" fmla="*/ 26 w 26"/>
                <a:gd name="T84" fmla="*/ 60 h 6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60">
                  <a:moveTo>
                    <a:pt x="6" y="60"/>
                  </a:moveTo>
                  <a:lnTo>
                    <a:pt x="6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6" y="8"/>
                  </a:lnTo>
                  <a:lnTo>
                    <a:pt x="6" y="5"/>
                  </a:lnTo>
                  <a:lnTo>
                    <a:pt x="9" y="5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20" y="17"/>
                  </a:lnTo>
                  <a:lnTo>
                    <a:pt x="20" y="22"/>
                  </a:lnTo>
                  <a:lnTo>
                    <a:pt x="14" y="22"/>
                  </a:lnTo>
                  <a:lnTo>
                    <a:pt x="14" y="60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7927" name="Freeform 1832"/>
            <p:cNvSpPr>
              <a:spLocks/>
            </p:cNvSpPr>
            <p:nvPr/>
          </p:nvSpPr>
          <p:spPr bwMode="auto">
            <a:xfrm>
              <a:off x="4226" y="2282"/>
              <a:ext cx="34" cy="43"/>
            </a:xfrm>
            <a:custGeom>
              <a:avLst/>
              <a:gdLst>
                <a:gd name="T0" fmla="*/ 5 w 34"/>
                <a:gd name="T1" fmla="*/ 28 h 43"/>
                <a:gd name="T2" fmla="*/ 8 w 34"/>
                <a:gd name="T3" fmla="*/ 34 h 43"/>
                <a:gd name="T4" fmla="*/ 17 w 34"/>
                <a:gd name="T5" fmla="*/ 37 h 43"/>
                <a:gd name="T6" fmla="*/ 22 w 34"/>
                <a:gd name="T7" fmla="*/ 34 h 43"/>
                <a:gd name="T8" fmla="*/ 25 w 34"/>
                <a:gd name="T9" fmla="*/ 31 h 43"/>
                <a:gd name="T10" fmla="*/ 22 w 34"/>
                <a:gd name="T11" fmla="*/ 25 h 43"/>
                <a:gd name="T12" fmla="*/ 17 w 34"/>
                <a:gd name="T13" fmla="*/ 25 h 43"/>
                <a:gd name="T14" fmla="*/ 5 w 34"/>
                <a:gd name="T15" fmla="*/ 23 h 43"/>
                <a:gd name="T16" fmla="*/ 0 w 34"/>
                <a:gd name="T17" fmla="*/ 17 h 43"/>
                <a:gd name="T18" fmla="*/ 0 w 34"/>
                <a:gd name="T19" fmla="*/ 11 h 43"/>
                <a:gd name="T20" fmla="*/ 0 w 34"/>
                <a:gd name="T21" fmla="*/ 5 h 43"/>
                <a:gd name="T22" fmla="*/ 5 w 34"/>
                <a:gd name="T23" fmla="*/ 3 h 43"/>
                <a:gd name="T24" fmla="*/ 8 w 34"/>
                <a:gd name="T25" fmla="*/ 0 h 43"/>
                <a:gd name="T26" fmla="*/ 14 w 34"/>
                <a:gd name="T27" fmla="*/ 0 h 43"/>
                <a:gd name="T28" fmla="*/ 22 w 34"/>
                <a:gd name="T29" fmla="*/ 0 h 43"/>
                <a:gd name="T30" fmla="*/ 28 w 34"/>
                <a:gd name="T31" fmla="*/ 5 h 43"/>
                <a:gd name="T32" fmla="*/ 31 w 34"/>
                <a:gd name="T33" fmla="*/ 11 h 43"/>
                <a:gd name="T34" fmla="*/ 22 w 34"/>
                <a:gd name="T35" fmla="*/ 8 h 43"/>
                <a:gd name="T36" fmla="*/ 17 w 34"/>
                <a:gd name="T37" fmla="*/ 5 h 43"/>
                <a:gd name="T38" fmla="*/ 11 w 34"/>
                <a:gd name="T39" fmla="*/ 5 h 43"/>
                <a:gd name="T40" fmla="*/ 8 w 34"/>
                <a:gd name="T41" fmla="*/ 8 h 43"/>
                <a:gd name="T42" fmla="*/ 8 w 34"/>
                <a:gd name="T43" fmla="*/ 11 h 43"/>
                <a:gd name="T44" fmla="*/ 8 w 34"/>
                <a:gd name="T45" fmla="*/ 14 h 43"/>
                <a:gd name="T46" fmla="*/ 11 w 34"/>
                <a:gd name="T47" fmla="*/ 14 h 43"/>
                <a:gd name="T48" fmla="*/ 22 w 34"/>
                <a:gd name="T49" fmla="*/ 17 h 43"/>
                <a:gd name="T50" fmla="*/ 28 w 34"/>
                <a:gd name="T51" fmla="*/ 20 h 43"/>
                <a:gd name="T52" fmla="*/ 31 w 34"/>
                <a:gd name="T53" fmla="*/ 25 h 43"/>
                <a:gd name="T54" fmla="*/ 31 w 34"/>
                <a:gd name="T55" fmla="*/ 34 h 43"/>
                <a:gd name="T56" fmla="*/ 28 w 34"/>
                <a:gd name="T57" fmla="*/ 40 h 43"/>
                <a:gd name="T58" fmla="*/ 20 w 34"/>
                <a:gd name="T59" fmla="*/ 43 h 43"/>
                <a:gd name="T60" fmla="*/ 8 w 34"/>
                <a:gd name="T61" fmla="*/ 43 h 43"/>
                <a:gd name="T62" fmla="*/ 0 w 34"/>
                <a:gd name="T63" fmla="*/ 34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3"/>
                <a:gd name="T98" fmla="*/ 34 w 34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3">
                  <a:moveTo>
                    <a:pt x="0" y="28"/>
                  </a:moveTo>
                  <a:lnTo>
                    <a:pt x="5" y="28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11" y="37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2" y="34"/>
                  </a:lnTo>
                  <a:lnTo>
                    <a:pt x="25" y="31"/>
                  </a:lnTo>
                  <a:lnTo>
                    <a:pt x="25" y="28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1" y="23"/>
                  </a:lnTo>
                  <a:lnTo>
                    <a:pt x="5" y="23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3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22" y="11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1" y="5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7" y="17"/>
                  </a:lnTo>
                  <a:lnTo>
                    <a:pt x="22" y="17"/>
                  </a:lnTo>
                  <a:lnTo>
                    <a:pt x="25" y="20"/>
                  </a:lnTo>
                  <a:lnTo>
                    <a:pt x="28" y="20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4" y="28"/>
                  </a:lnTo>
                  <a:lnTo>
                    <a:pt x="31" y="34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5" y="40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8" y="43"/>
                  </a:lnTo>
                  <a:lnTo>
                    <a:pt x="2" y="40"/>
                  </a:lnTo>
                  <a:lnTo>
                    <a:pt x="0" y="3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pic>
        <p:nvPicPr>
          <p:cNvPr id="37902" name="Picture 7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158038" y="1585913"/>
            <a:ext cx="1724025" cy="162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39" name="Text Box 12"/>
          <p:cNvSpPr txBox="1">
            <a:spLocks noChangeArrowheads="1"/>
          </p:cNvSpPr>
          <p:nvPr/>
        </p:nvSpPr>
        <p:spPr bwMode="auto">
          <a:xfrm>
            <a:off x="5715000" y="5548313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640" name="Text Box 12"/>
          <p:cNvSpPr txBox="1">
            <a:spLocks noChangeArrowheads="1"/>
          </p:cNvSpPr>
          <p:nvPr/>
        </p:nvSpPr>
        <p:spPr bwMode="auto">
          <a:xfrm>
            <a:off x="4335463" y="4367213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pic>
        <p:nvPicPr>
          <p:cNvPr id="1641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2191348" y="3252122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2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323525" y="3235329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3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3073473" y="3251435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56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397824" y="351756"/>
            <a:ext cx="855589" cy="973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4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0476" y="2853100"/>
            <a:ext cx="2533650" cy="2085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3434" name="Picture 4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8232" y="2853098"/>
            <a:ext cx="2533650" cy="2085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" name="Rectangle 15"/>
          <p:cNvSpPr>
            <a:spLocks noChangeArrowheads="1"/>
          </p:cNvSpPr>
          <p:nvPr/>
        </p:nvSpPr>
        <p:spPr bwMode="auto">
          <a:xfrm>
            <a:off x="2071670" y="6000768"/>
            <a:ext cx="4557722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400" dirty="0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Ishizaki &amp; YT, 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  <a:hlinkClick r:id="rId4"/>
              </a:rPr>
              <a:t>CP 347, 185 (2008) </a:t>
            </a:r>
            <a:endParaRPr lang="en-US" altLang="ja-JP" sz="2400" dirty="0">
              <a:solidFill>
                <a:schemeClr val="accent2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" name="正方形/長方形 22"/>
          <p:cNvSpPr/>
          <p:nvPr/>
        </p:nvSpPr>
        <p:spPr>
          <a:xfrm>
            <a:off x="1385517" y="4970415"/>
            <a:ext cx="339067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Lack of the correlation between</a:t>
            </a:r>
          </a:p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the system and bath</a:t>
            </a:r>
          </a:p>
        </p:txBody>
      </p:sp>
      <p:pic>
        <p:nvPicPr>
          <p:cNvPr id="29" name="Picture 22" descr="4-ex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834813" y="2923189"/>
            <a:ext cx="2311396" cy="19852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" name="Picture 32" descr="1-ex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130601" y="2937746"/>
            <a:ext cx="2500330" cy="2014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" name="Text Box 41"/>
          <p:cNvSpPr txBox="1">
            <a:spLocks noChangeArrowheads="1"/>
          </p:cNvSpPr>
          <p:nvPr/>
        </p:nvSpPr>
        <p:spPr bwMode="auto">
          <a:xfrm>
            <a:off x="1654692" y="1984931"/>
            <a:ext cx="3000396" cy="400110"/>
          </a:xfrm>
          <a:prstGeom prst="rect">
            <a:avLst/>
          </a:prstGeom>
          <a:solidFill>
            <a:srgbClr val="CCFFCC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Generalized Redfield 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eq</a:t>
            </a: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en-US" altLang="ja-JP" sz="2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5685054" y="1947211"/>
            <a:ext cx="1785950" cy="40005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Hierarchy eq. </a:t>
            </a:r>
          </a:p>
        </p:txBody>
      </p:sp>
      <p:sp>
        <p:nvSpPr>
          <p:cNvPr id="33" name="Line 38"/>
          <p:cNvSpPr>
            <a:spLocks noChangeShapeType="1"/>
          </p:cNvSpPr>
          <p:nvPr/>
        </p:nvSpPr>
        <p:spPr bwMode="auto">
          <a:xfrm flipV="1">
            <a:off x="1967002" y="2869065"/>
            <a:ext cx="2357455" cy="200026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 smtClean="0">
                <a:latin typeface="Arial" charset="0"/>
                <a:ea typeface="+mn-ea"/>
              </a:rPr>
              <a:t>;</a:t>
            </a:r>
            <a:endParaRPr lang="ja-JP" altLang="en-US" dirty="0">
              <a:latin typeface="Arial" charset="0"/>
              <a:ea typeface="+mn-ea"/>
            </a:endParaRPr>
          </a:p>
        </p:txBody>
      </p:sp>
      <p:sp>
        <p:nvSpPr>
          <p:cNvPr id="34" name="Line 37"/>
          <p:cNvSpPr>
            <a:spLocks noChangeShapeType="1"/>
          </p:cNvSpPr>
          <p:nvPr/>
        </p:nvSpPr>
        <p:spPr bwMode="auto">
          <a:xfrm>
            <a:off x="2038440" y="3011941"/>
            <a:ext cx="2246307" cy="18494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mtClean="0">
                <a:latin typeface="Arial" charset="0"/>
                <a:ea typeface="+mn-ea"/>
              </a:rPr>
              <a:t>;</a:t>
            </a:r>
            <a:endParaRPr lang="ja-JP" altLang="en-US" dirty="0">
              <a:latin typeface="Arial" charset="0"/>
              <a:ea typeface="+mn-ea"/>
            </a:endParaRPr>
          </a:p>
        </p:txBody>
      </p:sp>
      <p:sp>
        <p:nvSpPr>
          <p:cNvPr id="19" name="タイトル 1"/>
          <p:cNvSpPr txBox="1">
            <a:spLocks/>
          </p:cNvSpPr>
          <p:nvPr/>
        </p:nvSpPr>
        <p:spPr>
          <a:xfrm>
            <a:off x="661389" y="404664"/>
            <a:ext cx="8229600" cy="106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ja-JP" dirty="0" smtClean="0">
                <a:latin typeface="Arial" pitchFamily="34" charset="0"/>
                <a:ea typeface="Arial Unicode MS" pitchFamily="50" charset="-128"/>
                <a:cs typeface="Arial" pitchFamily="34" charset="0"/>
              </a:rPr>
              <a:t>2DES for spin-Boson system</a:t>
            </a:r>
            <a:endParaRPr lang="ja-JP" altLang="en-US" dirty="0" smtClean="0">
              <a:latin typeface="Arial" pitchFamily="34" charset="0"/>
              <a:ea typeface="Arial Unicode MS" pitchFamily="50" charset="-128"/>
              <a:cs typeface="Arial" pitchFamily="34" charset="0"/>
            </a:endParaRPr>
          </a:p>
        </p:txBody>
      </p:sp>
      <p:sp>
        <p:nvSpPr>
          <p:cNvPr id="2" name="正方形/長方形 1"/>
          <p:cNvSpPr/>
          <p:nvPr/>
        </p:nvSpPr>
        <p:spPr>
          <a:xfrm>
            <a:off x="4170569" y="2568414"/>
            <a:ext cx="171072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Liner response</a:t>
            </a:r>
            <a:endParaRPr lang="ja-JP" altLang="en-US" dirty="0"/>
          </a:p>
        </p:txBody>
      </p:sp>
      <p:sp>
        <p:nvSpPr>
          <p:cNvPr id="20" name="正方形/長方形 19"/>
          <p:cNvSpPr/>
          <p:nvPr/>
        </p:nvSpPr>
        <p:spPr>
          <a:xfrm>
            <a:off x="3349831" y="2496976"/>
            <a:ext cx="33522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nonlinear response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57126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83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083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3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31" grpId="0" animBg="1"/>
      <p:bldP spid="32" grpId="0" animBg="1"/>
      <p:bldP spid="2" grpId="0"/>
      <p:bldP spid="2" grpId="1"/>
      <p:bldP spid="20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円/楕円 105"/>
          <p:cNvSpPr/>
          <p:nvPr/>
        </p:nvSpPr>
        <p:spPr>
          <a:xfrm>
            <a:off x="2119076" y="3573016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円/楕円 64"/>
          <p:cNvSpPr/>
          <p:nvPr/>
        </p:nvSpPr>
        <p:spPr>
          <a:xfrm>
            <a:off x="6300192" y="1916832"/>
            <a:ext cx="1016496" cy="2088232"/>
          </a:xfrm>
          <a:prstGeom prst="ellipse">
            <a:avLst/>
          </a:prstGeom>
          <a:noFill/>
          <a:ln w="31750">
            <a:solidFill>
              <a:srgbClr val="AC18E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solidFill>
                <a:srgbClr val="00B0F0"/>
              </a:solidFill>
            </a:endParaRPr>
          </a:p>
        </p:txBody>
      </p:sp>
      <p:sp>
        <p:nvSpPr>
          <p:cNvPr id="103" name="円/楕円 102"/>
          <p:cNvSpPr/>
          <p:nvPr/>
        </p:nvSpPr>
        <p:spPr>
          <a:xfrm>
            <a:off x="5220072" y="1484784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円/楕円 101"/>
          <p:cNvSpPr/>
          <p:nvPr/>
        </p:nvSpPr>
        <p:spPr>
          <a:xfrm>
            <a:off x="6372200" y="1484784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円/楕円 98"/>
          <p:cNvSpPr/>
          <p:nvPr/>
        </p:nvSpPr>
        <p:spPr>
          <a:xfrm>
            <a:off x="2267744" y="1412776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円/楕円 97"/>
          <p:cNvSpPr/>
          <p:nvPr/>
        </p:nvSpPr>
        <p:spPr>
          <a:xfrm>
            <a:off x="3347864" y="1484784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/>
          <p:cNvSpPr/>
          <p:nvPr/>
        </p:nvSpPr>
        <p:spPr>
          <a:xfrm>
            <a:off x="5076056" y="1700808"/>
            <a:ext cx="936104" cy="2160240"/>
          </a:xfrm>
          <a:prstGeom prst="ellipse">
            <a:avLst/>
          </a:prstGeom>
          <a:noFill/>
          <a:ln w="31750">
            <a:solidFill>
              <a:srgbClr val="AC18E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solidFill>
                <a:srgbClr val="AC18EE"/>
              </a:solidFill>
            </a:endParaRPr>
          </a:p>
        </p:txBody>
      </p:sp>
      <p:sp>
        <p:nvSpPr>
          <p:cNvPr id="45" name="円/楕円 44"/>
          <p:cNvSpPr/>
          <p:nvPr/>
        </p:nvSpPr>
        <p:spPr>
          <a:xfrm>
            <a:off x="5156448" y="3437384"/>
            <a:ext cx="936104" cy="1503784"/>
          </a:xfrm>
          <a:prstGeom prst="ellipse">
            <a:avLst/>
          </a:prstGeom>
          <a:noFill/>
          <a:ln w="31750">
            <a:solidFill>
              <a:srgbClr val="0C059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円/楕円 45"/>
          <p:cNvSpPr/>
          <p:nvPr/>
        </p:nvSpPr>
        <p:spPr>
          <a:xfrm>
            <a:off x="5292080" y="4149080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円/楕円 46"/>
          <p:cNvSpPr/>
          <p:nvPr/>
        </p:nvSpPr>
        <p:spPr>
          <a:xfrm>
            <a:off x="6372200" y="2996952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円/楕円 47"/>
          <p:cNvSpPr/>
          <p:nvPr/>
        </p:nvSpPr>
        <p:spPr>
          <a:xfrm>
            <a:off x="5076056" y="2204864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円/楕円 48"/>
          <p:cNvSpPr/>
          <p:nvPr/>
        </p:nvSpPr>
        <p:spPr>
          <a:xfrm>
            <a:off x="6156176" y="2276872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円/楕円 49"/>
          <p:cNvSpPr/>
          <p:nvPr/>
        </p:nvSpPr>
        <p:spPr>
          <a:xfrm>
            <a:off x="6084168" y="3284984"/>
            <a:ext cx="936104" cy="1584176"/>
          </a:xfrm>
          <a:prstGeom prst="ellipse">
            <a:avLst/>
          </a:prstGeom>
          <a:noFill/>
          <a:ln w="3175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円/楕円 50"/>
          <p:cNvSpPr/>
          <p:nvPr/>
        </p:nvSpPr>
        <p:spPr>
          <a:xfrm>
            <a:off x="5220072" y="3212976"/>
            <a:ext cx="936104" cy="936104"/>
          </a:xfrm>
          <a:prstGeom prst="ellipse">
            <a:avLst/>
          </a:prstGeom>
          <a:noFill/>
          <a:ln w="31750">
            <a:solidFill>
              <a:srgbClr val="0C059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円/楕円 51"/>
          <p:cNvSpPr/>
          <p:nvPr/>
        </p:nvSpPr>
        <p:spPr>
          <a:xfrm>
            <a:off x="6228184" y="908720"/>
            <a:ext cx="936104" cy="1368152"/>
          </a:xfrm>
          <a:prstGeom prst="ellipse">
            <a:avLst/>
          </a:prstGeom>
          <a:noFill/>
          <a:ln w="28575">
            <a:solidFill>
              <a:srgbClr val="0C059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円/楕円 52"/>
          <p:cNvSpPr/>
          <p:nvPr/>
        </p:nvSpPr>
        <p:spPr>
          <a:xfrm>
            <a:off x="6228184" y="1844824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円/楕円 53"/>
          <p:cNvSpPr/>
          <p:nvPr/>
        </p:nvSpPr>
        <p:spPr>
          <a:xfrm>
            <a:off x="5076056" y="1700808"/>
            <a:ext cx="936104" cy="936104"/>
          </a:xfrm>
          <a:prstGeom prst="ellipse">
            <a:avLst/>
          </a:prstGeom>
          <a:noFill/>
          <a:ln w="31750">
            <a:solidFill>
              <a:srgbClr val="0C059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円/楕円 54"/>
          <p:cNvSpPr/>
          <p:nvPr/>
        </p:nvSpPr>
        <p:spPr>
          <a:xfrm>
            <a:off x="5220072" y="980728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円/楕円 55"/>
          <p:cNvSpPr/>
          <p:nvPr/>
        </p:nvSpPr>
        <p:spPr>
          <a:xfrm>
            <a:off x="6300192" y="3933056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正方形/長方形 56"/>
          <p:cNvSpPr/>
          <p:nvPr/>
        </p:nvSpPr>
        <p:spPr>
          <a:xfrm>
            <a:off x="5508104" y="836712"/>
            <a:ext cx="1224136" cy="439248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8" name="直線コネクタ 57"/>
          <p:cNvCxnSpPr/>
          <p:nvPr/>
        </p:nvCxnSpPr>
        <p:spPr>
          <a:xfrm flipV="1">
            <a:off x="5508104" y="3429000"/>
            <a:ext cx="1224136" cy="864096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/>
          <p:cNvCxnSpPr/>
          <p:nvPr/>
        </p:nvCxnSpPr>
        <p:spPr>
          <a:xfrm rot="16200000" flipH="1">
            <a:off x="5436096" y="2780928"/>
            <a:ext cx="1368152" cy="1224136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/>
          <p:cNvCxnSpPr/>
          <p:nvPr/>
        </p:nvCxnSpPr>
        <p:spPr>
          <a:xfrm rot="5400000" flipH="1" flipV="1">
            <a:off x="4932040" y="2204864"/>
            <a:ext cx="2376264" cy="1224136"/>
          </a:xfrm>
          <a:prstGeom prst="line">
            <a:avLst/>
          </a:prstGeom>
          <a:ln w="31750">
            <a:solidFill>
              <a:srgbClr val="AC18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/>
          <p:cNvCxnSpPr/>
          <p:nvPr/>
        </p:nvCxnSpPr>
        <p:spPr>
          <a:xfrm>
            <a:off x="5508104" y="1556792"/>
            <a:ext cx="1224136" cy="108012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正方形/長方形 61"/>
          <p:cNvSpPr/>
          <p:nvPr/>
        </p:nvSpPr>
        <p:spPr>
          <a:xfrm>
            <a:off x="5004048" y="908720"/>
            <a:ext cx="2520280" cy="410445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732238" y="836712"/>
            <a:ext cx="1" cy="453650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5508104" y="836712"/>
            <a:ext cx="0" cy="453650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1" name="Line 17"/>
          <p:cNvSpPr>
            <a:spLocks noChangeShapeType="1"/>
          </p:cNvSpPr>
          <p:nvPr/>
        </p:nvSpPr>
        <p:spPr bwMode="auto">
          <a:xfrm flipH="1" flipV="1">
            <a:off x="6732240" y="3356992"/>
            <a:ext cx="792088" cy="73550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2" name="Line 17"/>
          <p:cNvSpPr>
            <a:spLocks noChangeShapeType="1"/>
          </p:cNvSpPr>
          <p:nvPr/>
        </p:nvSpPr>
        <p:spPr bwMode="auto">
          <a:xfrm flipV="1">
            <a:off x="4788024" y="1124744"/>
            <a:ext cx="720080" cy="602034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3" name="円/楕円 72"/>
          <p:cNvSpPr/>
          <p:nvPr/>
        </p:nvSpPr>
        <p:spPr>
          <a:xfrm>
            <a:off x="2259764" y="2501280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円/楕円 73"/>
          <p:cNvSpPr/>
          <p:nvPr/>
        </p:nvSpPr>
        <p:spPr>
          <a:xfrm>
            <a:off x="2087724" y="3403544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円/楕円 74"/>
          <p:cNvSpPr/>
          <p:nvPr/>
        </p:nvSpPr>
        <p:spPr>
          <a:xfrm>
            <a:off x="2267744" y="3717032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円/楕円 75"/>
          <p:cNvSpPr/>
          <p:nvPr/>
        </p:nvSpPr>
        <p:spPr>
          <a:xfrm>
            <a:off x="3347864" y="3356992"/>
            <a:ext cx="576064" cy="504056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円/楕円 76"/>
          <p:cNvSpPr/>
          <p:nvPr/>
        </p:nvSpPr>
        <p:spPr>
          <a:xfrm>
            <a:off x="2051720" y="2276872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円/楕円 77"/>
          <p:cNvSpPr/>
          <p:nvPr/>
        </p:nvSpPr>
        <p:spPr>
          <a:xfrm>
            <a:off x="3131840" y="2420888"/>
            <a:ext cx="936104" cy="9361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円/楕円 78"/>
          <p:cNvSpPr/>
          <p:nvPr/>
        </p:nvSpPr>
        <p:spPr>
          <a:xfrm>
            <a:off x="3059832" y="3645024"/>
            <a:ext cx="936104" cy="7200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円/楕円 79"/>
          <p:cNvSpPr/>
          <p:nvPr/>
        </p:nvSpPr>
        <p:spPr>
          <a:xfrm>
            <a:off x="2104298" y="2722893"/>
            <a:ext cx="936104" cy="64807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円/楕円 80"/>
          <p:cNvSpPr/>
          <p:nvPr/>
        </p:nvSpPr>
        <p:spPr>
          <a:xfrm>
            <a:off x="3203848" y="1124744"/>
            <a:ext cx="936104" cy="108012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円/楕円 81"/>
          <p:cNvSpPr/>
          <p:nvPr/>
        </p:nvSpPr>
        <p:spPr>
          <a:xfrm>
            <a:off x="3203848" y="2348880"/>
            <a:ext cx="936104" cy="7200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円/楕円 82"/>
          <p:cNvSpPr/>
          <p:nvPr/>
        </p:nvSpPr>
        <p:spPr>
          <a:xfrm>
            <a:off x="2051720" y="2276872"/>
            <a:ext cx="936104" cy="504056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円/楕円 83"/>
          <p:cNvSpPr/>
          <p:nvPr/>
        </p:nvSpPr>
        <p:spPr>
          <a:xfrm>
            <a:off x="2051720" y="1124744"/>
            <a:ext cx="792088" cy="115212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円/楕円 84"/>
          <p:cNvSpPr/>
          <p:nvPr/>
        </p:nvSpPr>
        <p:spPr>
          <a:xfrm>
            <a:off x="3275856" y="4005064"/>
            <a:ext cx="576064" cy="57606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正方形/長方形 85"/>
          <p:cNvSpPr/>
          <p:nvPr/>
        </p:nvSpPr>
        <p:spPr>
          <a:xfrm>
            <a:off x="2483768" y="1124744"/>
            <a:ext cx="1224136" cy="36004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7" name="直線コネクタ 86"/>
          <p:cNvCxnSpPr>
            <a:endCxn id="94" idx="1"/>
          </p:cNvCxnSpPr>
          <p:nvPr/>
        </p:nvCxnSpPr>
        <p:spPr>
          <a:xfrm flipV="1">
            <a:off x="2483768" y="3356992"/>
            <a:ext cx="1224136" cy="72008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線コネクタ 87"/>
          <p:cNvCxnSpPr/>
          <p:nvPr/>
        </p:nvCxnSpPr>
        <p:spPr>
          <a:xfrm>
            <a:off x="2483768" y="3645024"/>
            <a:ext cx="1224136" cy="504056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線コネクタ 88"/>
          <p:cNvCxnSpPr/>
          <p:nvPr/>
        </p:nvCxnSpPr>
        <p:spPr>
          <a:xfrm flipV="1">
            <a:off x="2483768" y="2420888"/>
            <a:ext cx="1224136" cy="864096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/>
          <p:cNvCxnSpPr/>
          <p:nvPr/>
        </p:nvCxnSpPr>
        <p:spPr>
          <a:xfrm>
            <a:off x="2483768" y="1340768"/>
            <a:ext cx="1224136" cy="72008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正方形/長方形 90"/>
          <p:cNvSpPr/>
          <p:nvPr/>
        </p:nvSpPr>
        <p:spPr>
          <a:xfrm>
            <a:off x="1943708" y="980728"/>
            <a:ext cx="2304256" cy="367240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Line 9"/>
          <p:cNvSpPr>
            <a:spLocks noChangeShapeType="1"/>
          </p:cNvSpPr>
          <p:nvPr/>
        </p:nvSpPr>
        <p:spPr bwMode="auto">
          <a:xfrm flipH="1">
            <a:off x="3707902" y="836712"/>
            <a:ext cx="1" cy="453650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3" name="Line 9"/>
          <p:cNvSpPr>
            <a:spLocks noChangeShapeType="1"/>
          </p:cNvSpPr>
          <p:nvPr/>
        </p:nvSpPr>
        <p:spPr bwMode="auto">
          <a:xfrm flipH="1">
            <a:off x="2483766" y="836712"/>
            <a:ext cx="1" cy="453650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4" name="Line 17"/>
          <p:cNvSpPr>
            <a:spLocks noChangeShapeType="1"/>
          </p:cNvSpPr>
          <p:nvPr/>
        </p:nvSpPr>
        <p:spPr bwMode="auto">
          <a:xfrm flipH="1" flipV="1">
            <a:off x="3707904" y="3356992"/>
            <a:ext cx="720080" cy="64807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5" name="Line 17"/>
          <p:cNvSpPr>
            <a:spLocks noChangeShapeType="1"/>
          </p:cNvSpPr>
          <p:nvPr/>
        </p:nvSpPr>
        <p:spPr bwMode="auto">
          <a:xfrm flipV="1">
            <a:off x="1763688" y="1124744"/>
            <a:ext cx="720080" cy="602034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cxnSp>
        <p:nvCxnSpPr>
          <p:cNvPr id="100" name="直線コネクタ 99"/>
          <p:cNvCxnSpPr/>
          <p:nvPr/>
        </p:nvCxnSpPr>
        <p:spPr>
          <a:xfrm rot="10800000">
            <a:off x="1907704" y="1124744"/>
            <a:ext cx="525604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0800000">
            <a:off x="1907704" y="2276872"/>
            <a:ext cx="525604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 Box 6"/>
          <p:cNvSpPr txBox="1">
            <a:spLocks noChangeArrowheads="1"/>
          </p:cNvSpPr>
          <p:nvPr/>
        </p:nvSpPr>
        <p:spPr bwMode="auto">
          <a:xfrm>
            <a:off x="2195736" y="188640"/>
            <a:ext cx="200026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Factorized</a:t>
            </a:r>
          </a:p>
        </p:txBody>
      </p:sp>
      <p:sp>
        <p:nvSpPr>
          <p:cNvPr id="97" name="Text Box 6"/>
          <p:cNvSpPr txBox="1">
            <a:spLocks noChangeArrowheads="1"/>
          </p:cNvSpPr>
          <p:nvPr/>
        </p:nvSpPr>
        <p:spPr bwMode="auto">
          <a:xfrm>
            <a:off x="5364088" y="188640"/>
            <a:ext cx="200026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Entangled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0" name="Text Box 6"/>
          <p:cNvSpPr txBox="1">
            <a:spLocks noChangeArrowheads="1"/>
          </p:cNvSpPr>
          <p:nvPr/>
        </p:nvSpPr>
        <p:spPr bwMode="auto">
          <a:xfrm>
            <a:off x="1619672" y="5517232"/>
            <a:ext cx="309634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Master, Redfield, etc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1" name="Text Box 6"/>
          <p:cNvSpPr txBox="1">
            <a:spLocks noChangeArrowheads="1"/>
          </p:cNvSpPr>
          <p:nvPr/>
        </p:nvSpPr>
        <p:spPr bwMode="auto">
          <a:xfrm>
            <a:off x="5220072" y="5517232"/>
            <a:ext cx="208823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Hierarchy eq.</a:t>
            </a:r>
          </a:p>
        </p:txBody>
      </p:sp>
      <p:sp>
        <p:nvSpPr>
          <p:cNvPr id="112" name="Text Box 6"/>
          <p:cNvSpPr txBox="1">
            <a:spLocks noChangeArrowheads="1"/>
          </p:cNvSpPr>
          <p:nvPr/>
        </p:nvSpPr>
        <p:spPr bwMode="auto">
          <a:xfrm>
            <a:off x="1259632" y="1700808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2411760" y="1052736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3635896" y="3284984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4" name="星 7 103"/>
          <p:cNvSpPr>
            <a:spLocks noChangeAspect="1"/>
          </p:cNvSpPr>
          <p:nvPr/>
        </p:nvSpPr>
        <p:spPr>
          <a:xfrm>
            <a:off x="5436096" y="1052736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5" name="星 7 104"/>
          <p:cNvSpPr>
            <a:spLocks noChangeAspect="1"/>
          </p:cNvSpPr>
          <p:nvPr/>
        </p:nvSpPr>
        <p:spPr>
          <a:xfrm>
            <a:off x="6660232" y="3284984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4" name="Text Box 6"/>
          <p:cNvSpPr txBox="1">
            <a:spLocks noChangeArrowheads="1"/>
          </p:cNvSpPr>
          <p:nvPr/>
        </p:nvSpPr>
        <p:spPr bwMode="auto">
          <a:xfrm>
            <a:off x="4211960" y="2924944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6" name="Text Box 6"/>
          <p:cNvSpPr txBox="1">
            <a:spLocks noChangeArrowheads="1"/>
          </p:cNvSpPr>
          <p:nvPr/>
        </p:nvSpPr>
        <p:spPr bwMode="auto">
          <a:xfrm>
            <a:off x="4355976" y="1700808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7" name="Text Box 6"/>
          <p:cNvSpPr txBox="1">
            <a:spLocks noChangeArrowheads="1"/>
          </p:cNvSpPr>
          <p:nvPr/>
        </p:nvSpPr>
        <p:spPr bwMode="auto">
          <a:xfrm>
            <a:off x="7524328" y="4005064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09" name="Line 17"/>
          <p:cNvSpPr>
            <a:spLocks noChangeShapeType="1"/>
          </p:cNvSpPr>
          <p:nvPr/>
        </p:nvSpPr>
        <p:spPr bwMode="auto">
          <a:xfrm flipH="1" flipV="1">
            <a:off x="6804248" y="4509120"/>
            <a:ext cx="792088" cy="735509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3" name="Line 17"/>
          <p:cNvSpPr>
            <a:spLocks noChangeShapeType="1"/>
          </p:cNvSpPr>
          <p:nvPr/>
        </p:nvSpPr>
        <p:spPr bwMode="auto">
          <a:xfrm flipH="1" flipV="1">
            <a:off x="3779912" y="4509120"/>
            <a:ext cx="720080" cy="64807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cxnSp>
        <p:nvCxnSpPr>
          <p:cNvPr id="115" name="直線コネクタ 114"/>
          <p:cNvCxnSpPr/>
          <p:nvPr/>
        </p:nvCxnSpPr>
        <p:spPr>
          <a:xfrm rot="10800000">
            <a:off x="1979712" y="4509120"/>
            <a:ext cx="525604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星 7 117"/>
          <p:cNvSpPr>
            <a:spLocks noChangeAspect="1"/>
          </p:cNvSpPr>
          <p:nvPr/>
        </p:nvSpPr>
        <p:spPr>
          <a:xfrm>
            <a:off x="3707904" y="4437112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9" name="星 7 118"/>
          <p:cNvSpPr>
            <a:spLocks noChangeAspect="1"/>
          </p:cNvSpPr>
          <p:nvPr/>
        </p:nvSpPr>
        <p:spPr>
          <a:xfrm>
            <a:off x="6732240" y="4437112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0" name="Text Box 6"/>
          <p:cNvSpPr txBox="1">
            <a:spLocks noChangeArrowheads="1"/>
          </p:cNvSpPr>
          <p:nvPr/>
        </p:nvSpPr>
        <p:spPr bwMode="auto">
          <a:xfrm>
            <a:off x="4355976" y="5085184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1" name="Text Box 6"/>
          <p:cNvSpPr txBox="1">
            <a:spLocks noChangeArrowheads="1"/>
          </p:cNvSpPr>
          <p:nvPr/>
        </p:nvSpPr>
        <p:spPr bwMode="auto">
          <a:xfrm>
            <a:off x="7524328" y="5229200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2" name="Line 17"/>
          <p:cNvSpPr>
            <a:spLocks noChangeShapeType="1"/>
          </p:cNvSpPr>
          <p:nvPr/>
        </p:nvSpPr>
        <p:spPr bwMode="auto">
          <a:xfrm flipV="1">
            <a:off x="4788024" y="2276872"/>
            <a:ext cx="720080" cy="60203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23" name="Line 17"/>
          <p:cNvSpPr>
            <a:spLocks noChangeShapeType="1"/>
          </p:cNvSpPr>
          <p:nvPr/>
        </p:nvSpPr>
        <p:spPr bwMode="auto">
          <a:xfrm flipV="1">
            <a:off x="1763688" y="2276872"/>
            <a:ext cx="720080" cy="60203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cxnSp>
        <p:nvCxnSpPr>
          <p:cNvPr id="124" name="直線コネクタ 123"/>
          <p:cNvCxnSpPr/>
          <p:nvPr/>
        </p:nvCxnSpPr>
        <p:spPr>
          <a:xfrm rot="10800000">
            <a:off x="1907704" y="3356992"/>
            <a:ext cx="525604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 Box 6"/>
          <p:cNvSpPr txBox="1">
            <a:spLocks noChangeArrowheads="1"/>
          </p:cNvSpPr>
          <p:nvPr/>
        </p:nvSpPr>
        <p:spPr bwMode="auto">
          <a:xfrm>
            <a:off x="1187624" y="2852936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6" name="星 7 125"/>
          <p:cNvSpPr>
            <a:spLocks noChangeAspect="1"/>
          </p:cNvSpPr>
          <p:nvPr/>
        </p:nvSpPr>
        <p:spPr>
          <a:xfrm>
            <a:off x="2411760" y="2204864"/>
            <a:ext cx="144462" cy="144462"/>
          </a:xfrm>
          <a:prstGeom prst="star7">
            <a:avLst/>
          </a:prstGeom>
          <a:solidFill>
            <a:srgbClr val="FF0000"/>
          </a:solidFill>
          <a:ln>
            <a:solidFill>
              <a:srgbClr val="0C059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7" name="星 7 126"/>
          <p:cNvSpPr>
            <a:spLocks noChangeAspect="1"/>
          </p:cNvSpPr>
          <p:nvPr/>
        </p:nvSpPr>
        <p:spPr>
          <a:xfrm>
            <a:off x="5436096" y="2204864"/>
            <a:ext cx="144462" cy="144462"/>
          </a:xfrm>
          <a:prstGeom prst="star7">
            <a:avLst/>
          </a:prstGeom>
          <a:solidFill>
            <a:srgbClr val="FF000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8" name="Text Box 6"/>
          <p:cNvSpPr txBox="1">
            <a:spLocks noChangeArrowheads="1"/>
          </p:cNvSpPr>
          <p:nvPr/>
        </p:nvSpPr>
        <p:spPr bwMode="auto">
          <a:xfrm>
            <a:off x="4355976" y="3933056"/>
            <a:ext cx="79208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field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838658" name="Object 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04508936"/>
              </p:ext>
            </p:extLst>
          </p:nvPr>
        </p:nvGraphicFramePr>
        <p:xfrm>
          <a:off x="1901825" y="6021388"/>
          <a:ext cx="2449513" cy="417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7698" name="Equation" r:id="rId3" imgW="2527200" imgH="431640" progId="Equation.DSMT4">
                  <p:embed/>
                </p:oleObj>
              </mc:Choice>
              <mc:Fallback>
                <p:oleObj name="Equation" r:id="rId3" imgW="25272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01825" y="6021388"/>
                        <a:ext cx="2449513" cy="4175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38659" name="Object 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53762008"/>
              </p:ext>
            </p:extLst>
          </p:nvPr>
        </p:nvGraphicFramePr>
        <p:xfrm>
          <a:off x="5141913" y="6021388"/>
          <a:ext cx="2079625" cy="404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7699" name="Equation" r:id="rId5" imgW="2145960" imgH="419040" progId="Equation.DSMT4">
                  <p:embed/>
                </p:oleObj>
              </mc:Choice>
              <mc:Fallback>
                <p:oleObj name="Equation" r:id="rId5" imgW="214596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41913" y="6021388"/>
                        <a:ext cx="2079625" cy="4048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91775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0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7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2" dur="5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91" grpId="0" animBg="1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スライド番号プレースホルダー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5EAB2A-6385-4E9A-B971-24636EDCBC0D}" type="slidenum">
              <a:rPr lang="en-US" altLang="ja-JP"/>
              <a:pPr/>
              <a:t>192</a:t>
            </a:fld>
            <a:endParaRPr lang="en-US" altLang="ja-JP"/>
          </a:p>
        </p:txBody>
      </p:sp>
      <p:grpSp>
        <p:nvGrpSpPr>
          <p:cNvPr id="310274" name="Group 2"/>
          <p:cNvGrpSpPr>
            <a:grpSpLocks/>
          </p:cNvGrpSpPr>
          <p:nvPr/>
        </p:nvGrpSpPr>
        <p:grpSpPr bwMode="auto">
          <a:xfrm>
            <a:off x="6548400" y="1575992"/>
            <a:ext cx="2092399" cy="2160240"/>
            <a:chOff x="3966" y="432"/>
            <a:chExt cx="1636" cy="1728"/>
          </a:xfrm>
        </p:grpSpPr>
        <p:grpSp>
          <p:nvGrpSpPr>
            <p:cNvPr id="310275" name="Group 3"/>
            <p:cNvGrpSpPr>
              <a:grpSpLocks/>
            </p:cNvGrpSpPr>
            <p:nvPr/>
          </p:nvGrpSpPr>
          <p:grpSpPr bwMode="auto">
            <a:xfrm>
              <a:off x="3966" y="432"/>
              <a:ext cx="1636" cy="1528"/>
              <a:chOff x="3603" y="346"/>
              <a:chExt cx="1636" cy="1528"/>
            </a:xfrm>
          </p:grpSpPr>
          <p:pic>
            <p:nvPicPr>
              <p:cNvPr id="310276" name="Picture 4" descr="2-ex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03" y="346"/>
                <a:ext cx="1636" cy="152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aphicFrame>
            <p:nvGraphicFramePr>
              <p:cNvPr id="310277" name="Object 5"/>
              <p:cNvGraphicFramePr>
                <a:graphicFrameLocks noChangeAspect="1"/>
              </p:cNvGraphicFramePr>
              <p:nvPr/>
            </p:nvGraphicFramePr>
            <p:xfrm>
              <a:off x="4014" y="406"/>
              <a:ext cx="576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8722" name="Equation" r:id="rId4" imgW="914400" imgH="330120" progId="Equation.DSMT4">
                      <p:embed/>
                    </p:oleObj>
                  </mc:Choice>
                  <mc:Fallback>
                    <p:oleObj name="Equation" r:id="rId4" imgW="914400" imgH="33012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014" y="406"/>
                            <a:ext cx="576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aphicFrame>
          <p:nvGraphicFramePr>
            <p:cNvPr id="310278" name="Object 6"/>
            <p:cNvGraphicFramePr>
              <a:graphicFrameLocks noChangeAspect="1"/>
            </p:cNvGraphicFramePr>
            <p:nvPr/>
          </p:nvGraphicFramePr>
          <p:xfrm>
            <a:off x="4575" y="1928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58723" name="Equation" r:id="rId6" imgW="1054080" imgH="368280" progId="Equation.DSMT4">
                    <p:embed/>
                  </p:oleObj>
                </mc:Choice>
                <mc:Fallback>
                  <p:oleObj name="Equation" r:id="rId6" imgW="1054080" imgH="36828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75" y="1928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310279" name="Group 7"/>
          <p:cNvGrpSpPr>
            <a:grpSpLocks/>
          </p:cNvGrpSpPr>
          <p:nvPr/>
        </p:nvGrpSpPr>
        <p:grpSpPr bwMode="auto">
          <a:xfrm>
            <a:off x="6296025" y="4138613"/>
            <a:ext cx="2344774" cy="2754312"/>
            <a:chOff x="3966" y="2387"/>
            <a:chExt cx="1636" cy="1955"/>
          </a:xfrm>
        </p:grpSpPr>
        <p:grpSp>
          <p:nvGrpSpPr>
            <p:cNvPr id="310280" name="Group 8"/>
            <p:cNvGrpSpPr>
              <a:grpSpLocks/>
            </p:cNvGrpSpPr>
            <p:nvPr/>
          </p:nvGrpSpPr>
          <p:grpSpPr bwMode="auto">
            <a:xfrm>
              <a:off x="3966" y="2387"/>
              <a:ext cx="1636" cy="1797"/>
              <a:chOff x="3603" y="2251"/>
              <a:chExt cx="1636" cy="1797"/>
            </a:xfrm>
          </p:grpSpPr>
          <p:pic>
            <p:nvPicPr>
              <p:cNvPr id="310281" name="Picture 9" descr="5-ex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03" y="2251"/>
                <a:ext cx="1636" cy="179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282" name="Rectangle 10"/>
              <p:cNvSpPr>
                <a:spLocks noChangeArrowheads="1"/>
              </p:cNvSpPr>
              <p:nvPr/>
            </p:nvSpPr>
            <p:spPr bwMode="auto">
              <a:xfrm>
                <a:off x="4014" y="2523"/>
                <a:ext cx="590" cy="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graphicFrame>
            <p:nvGraphicFramePr>
              <p:cNvPr id="310283" name="Object 11"/>
              <p:cNvGraphicFramePr>
                <a:graphicFrameLocks noChangeAspect="1"/>
              </p:cNvGraphicFramePr>
              <p:nvPr/>
            </p:nvGraphicFramePr>
            <p:xfrm>
              <a:off x="4014" y="2538"/>
              <a:ext cx="576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8724" name="Equation" r:id="rId9" imgW="914400" imgH="330120" progId="Equation.DSMT4">
                      <p:embed/>
                    </p:oleObj>
                  </mc:Choice>
                  <mc:Fallback>
                    <p:oleObj name="Equation" r:id="rId9" imgW="914400" imgH="33012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014" y="2538"/>
                            <a:ext cx="576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graphicFrame>
          <p:nvGraphicFramePr>
            <p:cNvPr id="310284" name="Object 12"/>
            <p:cNvGraphicFramePr>
              <a:graphicFrameLocks noChangeAspect="1"/>
            </p:cNvGraphicFramePr>
            <p:nvPr/>
          </p:nvGraphicFramePr>
          <p:xfrm>
            <a:off x="4575" y="4110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58725" name="Equation" r:id="rId11" imgW="1054080" imgH="368280" progId="Equation.DSMT4">
                    <p:embed/>
                  </p:oleObj>
                </mc:Choice>
                <mc:Fallback>
                  <p:oleObj name="Equation" r:id="rId11" imgW="1054080" imgH="36828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575" y="4110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310285" name="Group 13"/>
          <p:cNvGrpSpPr>
            <a:grpSpLocks/>
          </p:cNvGrpSpPr>
          <p:nvPr/>
        </p:nvGrpSpPr>
        <p:grpSpPr bwMode="auto">
          <a:xfrm>
            <a:off x="4067175" y="4352759"/>
            <a:ext cx="2344774" cy="2540166"/>
            <a:chOff x="2562" y="2539"/>
            <a:chExt cx="1636" cy="1803"/>
          </a:xfrm>
        </p:grpSpPr>
        <p:graphicFrame>
          <p:nvGraphicFramePr>
            <p:cNvPr id="310286" name="Object 14"/>
            <p:cNvGraphicFramePr>
              <a:graphicFrameLocks noChangeAspect="1"/>
            </p:cNvGraphicFramePr>
            <p:nvPr/>
          </p:nvGraphicFramePr>
          <p:xfrm>
            <a:off x="3169" y="4110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58726" name="Equation" r:id="rId12" imgW="1054080" imgH="368280" progId="Equation.DSMT4">
                    <p:embed/>
                  </p:oleObj>
                </mc:Choice>
                <mc:Fallback>
                  <p:oleObj name="Equation" r:id="rId12" imgW="1054080" imgH="36828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169" y="4110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10287" name="Group 15"/>
            <p:cNvGrpSpPr>
              <a:grpSpLocks/>
            </p:cNvGrpSpPr>
            <p:nvPr/>
          </p:nvGrpSpPr>
          <p:grpSpPr bwMode="auto">
            <a:xfrm>
              <a:off x="2562" y="2539"/>
              <a:ext cx="1636" cy="1597"/>
              <a:chOff x="2199" y="2403"/>
              <a:chExt cx="1636" cy="1597"/>
            </a:xfrm>
          </p:grpSpPr>
          <p:pic>
            <p:nvPicPr>
              <p:cNvPr id="310288" name="Picture 16" descr="6-ex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9" y="2403"/>
                <a:ext cx="1636" cy="159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310289" name="Rectangle 17"/>
              <p:cNvSpPr>
                <a:spLocks noChangeArrowheads="1"/>
              </p:cNvSpPr>
              <p:nvPr/>
            </p:nvSpPr>
            <p:spPr bwMode="auto">
              <a:xfrm>
                <a:off x="2608" y="2523"/>
                <a:ext cx="816" cy="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ja-JP" altLang="en-US"/>
              </a:p>
            </p:txBody>
          </p:sp>
          <p:graphicFrame>
            <p:nvGraphicFramePr>
              <p:cNvPr id="310290" name="Object 18"/>
              <p:cNvGraphicFramePr>
                <a:graphicFrameLocks noChangeAspect="1"/>
              </p:cNvGraphicFramePr>
              <p:nvPr/>
            </p:nvGraphicFramePr>
            <p:xfrm>
              <a:off x="2608" y="2538"/>
              <a:ext cx="752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8727" name="Equation" r:id="rId15" imgW="1193760" imgH="330120" progId="Equation.DSMT4">
                      <p:embed/>
                    </p:oleObj>
                  </mc:Choice>
                  <mc:Fallback>
                    <p:oleObj name="Equation" r:id="rId15" imgW="1193760" imgH="33012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08" y="2538"/>
                            <a:ext cx="752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310291" name="Group 19"/>
          <p:cNvGrpSpPr>
            <a:grpSpLocks/>
          </p:cNvGrpSpPr>
          <p:nvPr/>
        </p:nvGrpSpPr>
        <p:grpSpPr bwMode="auto">
          <a:xfrm>
            <a:off x="1547813" y="4448561"/>
            <a:ext cx="2602756" cy="2444364"/>
            <a:chOff x="975" y="2607"/>
            <a:chExt cx="1816" cy="1735"/>
          </a:xfrm>
        </p:grpSpPr>
        <p:graphicFrame>
          <p:nvGraphicFramePr>
            <p:cNvPr id="310292" name="Object 20"/>
            <p:cNvGraphicFramePr>
              <a:graphicFrameLocks noChangeAspect="1"/>
            </p:cNvGraphicFramePr>
            <p:nvPr/>
          </p:nvGraphicFramePr>
          <p:xfrm>
            <a:off x="1762" y="4110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58728" name="Equation" r:id="rId17" imgW="1054080" imgH="368280" progId="Equation.DSMT4">
                    <p:embed/>
                  </p:oleObj>
                </mc:Choice>
                <mc:Fallback>
                  <p:oleObj name="Equation" r:id="rId17" imgW="1054080" imgH="36828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62" y="4110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10293" name="Group 21"/>
            <p:cNvGrpSpPr>
              <a:grpSpLocks/>
            </p:cNvGrpSpPr>
            <p:nvPr/>
          </p:nvGrpSpPr>
          <p:grpSpPr bwMode="auto">
            <a:xfrm>
              <a:off x="975" y="2607"/>
              <a:ext cx="1816" cy="1528"/>
              <a:chOff x="612" y="2471"/>
              <a:chExt cx="1816" cy="1528"/>
            </a:xfrm>
          </p:grpSpPr>
          <p:pic>
            <p:nvPicPr>
              <p:cNvPr id="310294" name="Picture 22" descr="4-ex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" y="2471"/>
                <a:ext cx="1816" cy="152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aphicFrame>
            <p:nvGraphicFramePr>
              <p:cNvPr id="310295" name="Object 23"/>
              <p:cNvGraphicFramePr>
                <a:graphicFrameLocks noChangeAspect="1"/>
              </p:cNvGraphicFramePr>
              <p:nvPr/>
            </p:nvGraphicFramePr>
            <p:xfrm>
              <a:off x="1202" y="2538"/>
              <a:ext cx="408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8729" name="Equation" r:id="rId19" imgW="647640" imgH="330120" progId="Equation.DSMT4">
                      <p:embed/>
                    </p:oleObj>
                  </mc:Choice>
                  <mc:Fallback>
                    <p:oleObj name="Equation" r:id="rId19" imgW="647640" imgH="33012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202" y="2538"/>
                            <a:ext cx="408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310296" name="Group 24"/>
          <p:cNvGrpSpPr>
            <a:grpSpLocks/>
          </p:cNvGrpSpPr>
          <p:nvPr/>
        </p:nvGrpSpPr>
        <p:grpSpPr bwMode="auto">
          <a:xfrm>
            <a:off x="4319550" y="1575992"/>
            <a:ext cx="2092399" cy="2160240"/>
            <a:chOff x="2562" y="432"/>
            <a:chExt cx="1636" cy="1728"/>
          </a:xfrm>
        </p:grpSpPr>
        <p:graphicFrame>
          <p:nvGraphicFramePr>
            <p:cNvPr id="310297" name="Object 25"/>
            <p:cNvGraphicFramePr>
              <a:graphicFrameLocks noChangeAspect="1"/>
            </p:cNvGraphicFramePr>
            <p:nvPr/>
          </p:nvGraphicFramePr>
          <p:xfrm>
            <a:off x="3169" y="1928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58730" name="Equation" r:id="rId21" imgW="1054080" imgH="368280" progId="Equation.DSMT4">
                    <p:embed/>
                  </p:oleObj>
                </mc:Choice>
                <mc:Fallback>
                  <p:oleObj name="Equation" r:id="rId21" imgW="1054080" imgH="36828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169" y="1928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10298" name="Group 26"/>
            <p:cNvGrpSpPr>
              <a:grpSpLocks/>
            </p:cNvGrpSpPr>
            <p:nvPr/>
          </p:nvGrpSpPr>
          <p:grpSpPr bwMode="auto">
            <a:xfrm>
              <a:off x="2562" y="432"/>
              <a:ext cx="1636" cy="1528"/>
              <a:chOff x="2199" y="346"/>
              <a:chExt cx="1636" cy="1528"/>
            </a:xfrm>
          </p:grpSpPr>
          <p:pic>
            <p:nvPicPr>
              <p:cNvPr id="310299" name="Picture 27" descr="3-ex"/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99" y="346"/>
                <a:ext cx="1636" cy="152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aphicFrame>
            <p:nvGraphicFramePr>
              <p:cNvPr id="310300" name="Object 28"/>
              <p:cNvGraphicFramePr>
                <a:graphicFrameLocks noChangeAspect="1"/>
              </p:cNvGraphicFramePr>
              <p:nvPr/>
            </p:nvGraphicFramePr>
            <p:xfrm>
              <a:off x="2608" y="406"/>
              <a:ext cx="752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8731" name="Equation" r:id="rId23" imgW="1193760" imgH="330120" progId="Equation.DSMT4">
                      <p:embed/>
                    </p:oleObj>
                  </mc:Choice>
                  <mc:Fallback>
                    <p:oleObj name="Equation" r:id="rId23" imgW="1193760" imgH="33012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08" y="406"/>
                            <a:ext cx="752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310301" name="Group 29"/>
          <p:cNvGrpSpPr>
            <a:grpSpLocks/>
          </p:cNvGrpSpPr>
          <p:nvPr/>
        </p:nvGrpSpPr>
        <p:grpSpPr bwMode="auto">
          <a:xfrm>
            <a:off x="1814475" y="1568491"/>
            <a:ext cx="2308546" cy="2167741"/>
            <a:chOff x="984" y="426"/>
            <a:chExt cx="1805" cy="1734"/>
          </a:xfrm>
        </p:grpSpPr>
        <p:graphicFrame>
          <p:nvGraphicFramePr>
            <p:cNvPr id="310302" name="Object 30"/>
            <p:cNvGraphicFramePr>
              <a:graphicFrameLocks noChangeAspect="1"/>
            </p:cNvGraphicFramePr>
            <p:nvPr/>
          </p:nvGraphicFramePr>
          <p:xfrm>
            <a:off x="1762" y="1928"/>
            <a:ext cx="664" cy="2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58732" name="Equation" r:id="rId25" imgW="1054080" imgH="368280" progId="Equation.DSMT4">
                    <p:embed/>
                  </p:oleObj>
                </mc:Choice>
                <mc:Fallback>
                  <p:oleObj name="Equation" r:id="rId25" imgW="1054080" imgH="36828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62" y="1928"/>
                          <a:ext cx="664" cy="2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310303" name="Group 31"/>
            <p:cNvGrpSpPr>
              <a:grpSpLocks/>
            </p:cNvGrpSpPr>
            <p:nvPr/>
          </p:nvGrpSpPr>
          <p:grpSpPr bwMode="auto">
            <a:xfrm>
              <a:off x="984" y="426"/>
              <a:ext cx="1805" cy="1528"/>
              <a:chOff x="621" y="340"/>
              <a:chExt cx="1805" cy="1528"/>
            </a:xfrm>
          </p:grpSpPr>
          <p:pic>
            <p:nvPicPr>
              <p:cNvPr id="310304" name="Picture 32" descr="1-ex"/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1" y="340"/>
                <a:ext cx="1805" cy="152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aphicFrame>
            <p:nvGraphicFramePr>
              <p:cNvPr id="310305" name="Object 33"/>
              <p:cNvGraphicFramePr>
                <a:graphicFrameLocks noChangeAspect="1"/>
              </p:cNvGraphicFramePr>
              <p:nvPr/>
            </p:nvGraphicFramePr>
            <p:xfrm>
              <a:off x="1202" y="406"/>
              <a:ext cx="408" cy="20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8733" name="Equation" r:id="rId27" imgW="647640" imgH="330120" progId="Equation.DSMT4">
                      <p:embed/>
                    </p:oleObj>
                  </mc:Choice>
                  <mc:Fallback>
                    <p:oleObj name="Equation" r:id="rId27" imgW="647640" imgH="330120" progId="Equation.DSMT4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2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1202" y="406"/>
                            <a:ext cx="408" cy="20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310310" name="Line 38"/>
          <p:cNvSpPr>
            <a:spLocks noChangeShapeType="1"/>
          </p:cNvSpPr>
          <p:nvPr/>
        </p:nvSpPr>
        <p:spPr bwMode="auto">
          <a:xfrm flipV="1">
            <a:off x="1619672" y="4448559"/>
            <a:ext cx="7021127" cy="215273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40" name="Text Box 41"/>
          <p:cNvSpPr txBox="1">
            <a:spLocks noChangeArrowheads="1"/>
          </p:cNvSpPr>
          <p:nvPr/>
        </p:nvSpPr>
        <p:spPr bwMode="auto">
          <a:xfrm>
            <a:off x="1203313" y="3938558"/>
            <a:ext cx="3933846" cy="400110"/>
          </a:xfrm>
          <a:prstGeom prst="rect">
            <a:avLst/>
          </a:prstGeom>
          <a:solidFill>
            <a:srgbClr val="CCFFCC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Generalized Redfield 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eq</a:t>
            </a: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., etc.</a:t>
            </a:r>
            <a:endParaRPr lang="en-US" altLang="ja-JP" sz="2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1" name="Text Box 43"/>
          <p:cNvSpPr txBox="1">
            <a:spLocks noChangeArrowheads="1"/>
          </p:cNvSpPr>
          <p:nvPr/>
        </p:nvSpPr>
        <p:spPr bwMode="auto">
          <a:xfrm>
            <a:off x="1063241" y="1003300"/>
            <a:ext cx="1785950" cy="40005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Hierarchy eq. </a:t>
            </a:r>
          </a:p>
        </p:txBody>
      </p:sp>
      <p:sp>
        <p:nvSpPr>
          <p:cNvPr id="42" name="タイトル 1"/>
          <p:cNvSpPr txBox="1">
            <a:spLocks/>
          </p:cNvSpPr>
          <p:nvPr/>
        </p:nvSpPr>
        <p:spPr>
          <a:xfrm>
            <a:off x="661389" y="336550"/>
            <a:ext cx="8229600" cy="106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0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kumimoji="1"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ja-JP" dirty="0" smtClean="0">
                <a:latin typeface="Arial" pitchFamily="34" charset="0"/>
                <a:ea typeface="Arial Unicode MS" pitchFamily="50" charset="-128"/>
                <a:cs typeface="Arial" pitchFamily="34" charset="0"/>
              </a:rPr>
              <a:t>2DES for spin-Boson system</a:t>
            </a:r>
            <a:br>
              <a:rPr lang="en-US" altLang="ja-JP" dirty="0" smtClean="0">
                <a:latin typeface="Arial" pitchFamily="34" charset="0"/>
                <a:ea typeface="Arial Unicode MS" pitchFamily="50" charset="-128"/>
                <a:cs typeface="Arial" pitchFamily="34" charset="0"/>
              </a:rPr>
            </a:br>
            <a:endParaRPr lang="ja-JP" altLang="en-US" dirty="0" smtClean="0">
              <a:latin typeface="Arial" pitchFamily="34" charset="0"/>
              <a:ea typeface="Arial Unicode MS" pitchFamily="50" charset="-128"/>
              <a:cs typeface="Arial" pitchFamily="34" charset="0"/>
            </a:endParaRPr>
          </a:p>
        </p:txBody>
      </p:sp>
      <p:sp>
        <p:nvSpPr>
          <p:cNvPr id="310309" name="Line 37"/>
          <p:cNvSpPr>
            <a:spLocks noChangeShapeType="1"/>
          </p:cNvSpPr>
          <p:nvPr/>
        </p:nvSpPr>
        <p:spPr bwMode="auto">
          <a:xfrm>
            <a:off x="1619672" y="4448561"/>
            <a:ext cx="6840760" cy="207947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622332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310" grpId="0" animBg="1"/>
      <p:bldP spid="310309" grpId="0" animBg="1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428625" y="785813"/>
            <a:ext cx="8229600" cy="1066800"/>
          </a:xfrm>
        </p:spPr>
        <p:txBody>
          <a:bodyPr/>
          <a:lstStyle/>
          <a:p>
            <a:pPr eaLnBrk="1" hangingPunct="1"/>
            <a:r>
              <a:rPr lang="en-US" altLang="ja-JP" dirty="0" smtClean="0"/>
              <a:t>Application to intra-molecular vibrational modes</a:t>
            </a:r>
          </a:p>
        </p:txBody>
      </p:sp>
      <p:pic>
        <p:nvPicPr>
          <p:cNvPr id="8" name="Picture 3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736996" y="2062555"/>
            <a:ext cx="2411412" cy="144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9" name="Object 2"/>
          <p:cNvGraphicFramePr>
            <a:graphicFrameLocks noChangeAspect="1"/>
          </p:cNvGraphicFramePr>
          <p:nvPr/>
        </p:nvGraphicFramePr>
        <p:xfrm>
          <a:off x="2320925" y="2176463"/>
          <a:ext cx="2070100" cy="1295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9746" name="Equation" r:id="rId5" imgW="2070000" imgH="1295280" progId="Equation.DSMT4">
                  <p:embed/>
                </p:oleObj>
              </mc:Choice>
              <mc:Fallback>
                <p:oleObj name="Equation" r:id="rId5" imgW="2070000" imgH="1295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20925" y="2176463"/>
                        <a:ext cx="2070100" cy="1295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4" name="Picture 12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346969" y="4585726"/>
            <a:ext cx="1466850" cy="1247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611414" y="3970719"/>
            <a:ext cx="8280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            LL                                                </a:t>
            </a:r>
            <a:r>
              <a:rPr lang="en-US" altLang="ja-JP" sz="2400" dirty="0" smtClean="0">
                <a:latin typeface="Times New Roman" pitchFamily="18" charset="0"/>
                <a:cs typeface="Times New Roman" pitchFamily="18" charset="0"/>
              </a:rPr>
              <a:t>    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+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2</a:t>
            </a:r>
            <a:endParaRPr lang="en-US" altLang="ja-JP" sz="240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6" name="Object 6"/>
          <p:cNvGraphicFramePr>
            <a:graphicFrameLocks noChangeAspect="1"/>
          </p:cNvGraphicFramePr>
          <p:nvPr/>
        </p:nvGraphicFramePr>
        <p:xfrm>
          <a:off x="1159574" y="6150547"/>
          <a:ext cx="1054100" cy="495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9747" name="Equation" r:id="rId8" imgW="1054080" imgH="495000" progId="Equation.DSMT4">
                  <p:embed/>
                </p:oleObj>
              </mc:Choice>
              <mc:Fallback>
                <p:oleObj name="Equation" r:id="rId8" imgW="105408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9574" y="6150547"/>
                        <a:ext cx="1054100" cy="495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" name="Object 7"/>
          <p:cNvGraphicFramePr>
            <a:graphicFrameLocks noChangeAspect="1"/>
          </p:cNvGraphicFramePr>
          <p:nvPr/>
        </p:nvGraphicFramePr>
        <p:xfrm>
          <a:off x="3245549" y="6007672"/>
          <a:ext cx="1193800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9748" name="Equation" r:id="rId10" imgW="1193760" imgH="545760" progId="Equation.DSMT4">
                  <p:embed/>
                </p:oleObj>
              </mc:Choice>
              <mc:Fallback>
                <p:oleObj name="Equation" r:id="rId10" imgW="1193760" imgH="5457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45549" y="6007672"/>
                        <a:ext cx="1193800" cy="546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Object 9"/>
          <p:cNvGraphicFramePr>
            <a:graphicFrameLocks noChangeAspect="1"/>
          </p:cNvGraphicFramePr>
          <p:nvPr/>
        </p:nvGraphicFramePr>
        <p:xfrm>
          <a:off x="7711186" y="6079109"/>
          <a:ext cx="11430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9749" name="Equation" r:id="rId12" imgW="1218960" imgH="495000" progId="Equation.DSMT4">
                  <p:embed/>
                </p:oleObj>
              </mc:Choice>
              <mc:Fallback>
                <p:oleObj name="Equation" r:id="rId12" imgW="121896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11186" y="6079109"/>
                        <a:ext cx="1143000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Object 10"/>
          <p:cNvGraphicFramePr>
            <a:graphicFrameLocks noChangeAspect="1"/>
          </p:cNvGraphicFramePr>
          <p:nvPr/>
        </p:nvGraphicFramePr>
        <p:xfrm>
          <a:off x="5185474" y="6075934"/>
          <a:ext cx="2089150" cy="465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9750" name="Equation" r:id="rId14" imgW="2793960" imgH="622080" progId="Equation.DSMT4">
                  <p:embed/>
                </p:oleObj>
              </mc:Choice>
              <mc:Fallback>
                <p:oleObj name="Equation" r:id="rId14" imgW="279396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85474" y="6075934"/>
                        <a:ext cx="2089150" cy="465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0" name="Picture 3"/>
          <p:cNvPicPr>
            <a:picLocks noChangeAspect="1" noChangeArrowheads="1"/>
          </p:cNvPicPr>
          <p:nvPr/>
        </p:nvPicPr>
        <p:blipFill>
          <a:blip r:embed="rId16" cstate="print"/>
          <a:srcRect l="52768"/>
          <a:stretch>
            <a:fillRect/>
          </a:stretch>
        </p:blipFill>
        <p:spPr bwMode="auto">
          <a:xfrm>
            <a:off x="3042349" y="4624240"/>
            <a:ext cx="1755775" cy="1165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" name="Text Box 4"/>
          <p:cNvSpPr txBox="1">
            <a:spLocks noChangeArrowheads="1"/>
          </p:cNvSpPr>
          <p:nvPr/>
        </p:nvSpPr>
        <p:spPr bwMode="auto">
          <a:xfrm>
            <a:off x="863600" y="3992264"/>
            <a:ext cx="82804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latin typeface="Calibri" pitchFamily="34" charset="0"/>
              </a:rPr>
              <a:t>                             +              SL                            </a:t>
            </a:r>
            <a:r>
              <a:rPr lang="en-US" altLang="ja-JP" sz="2400" dirty="0" smtClean="0">
                <a:latin typeface="Calibri" pitchFamily="34" charset="0"/>
              </a:rPr>
              <a:t>                    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+    </a:t>
            </a:r>
            <a:r>
              <a:rPr lang="en-US" altLang="ja-JP" sz="2400" i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ja-JP" sz="2400" baseline="-25000" dirty="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ja-JP" sz="2400" baseline="30000" dirty="0">
                <a:latin typeface="Times New Roman" pitchFamily="18" charset="0"/>
                <a:cs typeface="Times New Roman" pitchFamily="18" charset="0"/>
              </a:rPr>
              <a:t>*</a:t>
            </a:r>
            <a:r>
              <a:rPr lang="en-US" altLang="ja-JP" sz="2400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pic>
        <p:nvPicPr>
          <p:cNvPr id="32" name="Picture 31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798532" y="4551256"/>
            <a:ext cx="1762125" cy="1171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3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000825" y="4449201"/>
            <a:ext cx="1343025" cy="50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" name="Picture 10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7388243" y="4576201"/>
            <a:ext cx="1190625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5" name="Picture 8" descr="C:\Users\tanimura.THEOCHEM\Desktop\LLlogtidinal.gif"/>
          <p:cNvPicPr>
            <a:picLocks noChangeAspect="1" noChangeArrowheads="1" noCrop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603909" y="4494157"/>
            <a:ext cx="2162175" cy="1285875"/>
          </a:xfrm>
          <a:prstGeom prst="rect">
            <a:avLst/>
          </a:prstGeom>
          <a:noFill/>
        </p:spPr>
      </p:pic>
      <p:pic>
        <p:nvPicPr>
          <p:cNvPr id="36" name="Picture 9" descr="C:\Users\tanimura.THEOCHEM\Desktop\SLtransverse.gif"/>
          <p:cNvPicPr>
            <a:picLocks noChangeAspect="1" noChangeArrowheads="1" noCrop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2789168" y="4330795"/>
            <a:ext cx="2428875" cy="1447801"/>
          </a:xfrm>
          <a:prstGeom prst="rect">
            <a:avLst/>
          </a:prstGeom>
          <a:noFill/>
        </p:spPr>
      </p:pic>
      <p:pic>
        <p:nvPicPr>
          <p:cNvPr id="37" name="Picture 11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5626663" y="4605501"/>
            <a:ext cx="1238250" cy="1057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8" name="Picture 12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5922618" y="4649451"/>
            <a:ext cx="1238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" name="Picture 12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1669140" y="5391718"/>
            <a:ext cx="123825" cy="13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0" name="Picture 13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3813511" y="5240818"/>
            <a:ext cx="1619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4.27481E-6 L 0.04184 0.11844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0" y="590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38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1852 L 0.00382 0.01898 L 0.00625 -0.01852 L 0.00156 0.01227 L 0.00347 -0.01412 L 0.00521 0.01319 L 0.00156 -0.01181 L 0.00434 0.00856 L 0.00521 -0.01551 L 0.00642 0.00162 L 0.00642 -0.0081 L 0.00521 0.00532 L 0.00434 0.00532 L 0.00833 0.01042 L 0.00156 -0.00232 L 0.00347 -0.0081 L 8.33333E-7 3.7037E-7 " pathEditMode="relative" rAng="0" ptsTypes="FFFFFFFFFFFFFFFFF">
                                      <p:cBhvr>
                                        <p:cTn id="58" dur="5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" y="190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31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03047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6065" y="4738003"/>
            <a:ext cx="974785" cy="11165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03046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6338" y="2537719"/>
            <a:ext cx="1094241" cy="110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28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616" y="1296054"/>
            <a:ext cx="7183810" cy="23420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03042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2247" y="3924145"/>
            <a:ext cx="2342374" cy="2053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03044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158" y="3801213"/>
            <a:ext cx="2333195" cy="21808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46" name="Rectangle 4"/>
          <p:cNvSpPr>
            <a:spLocks noGrp="1" noChangeArrowheads="1"/>
          </p:cNvSpPr>
          <p:nvPr>
            <p:ph type="title"/>
          </p:nvPr>
        </p:nvSpPr>
        <p:spPr>
          <a:xfrm>
            <a:off x="-324120" y="22671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0-1-0 and 0-1-2 transitions</a:t>
            </a:r>
            <a:endParaRPr lang="ja-JP" altLang="en-US" sz="4000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" name="正方形/長方形 13"/>
          <p:cNvSpPr>
            <a:spLocks noChangeArrowheads="1"/>
          </p:cNvSpPr>
          <p:nvPr/>
        </p:nvSpPr>
        <p:spPr bwMode="auto">
          <a:xfrm>
            <a:off x="7957398" y="1943843"/>
            <a:ext cx="1026243" cy="52322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0-1-0</a:t>
            </a:r>
            <a:endParaRPr lang="ja-JP" altLang="en-US" sz="28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9" name="正方形/長方形 13"/>
          <p:cNvSpPr>
            <a:spLocks noChangeArrowheads="1"/>
          </p:cNvSpPr>
          <p:nvPr/>
        </p:nvSpPr>
        <p:spPr bwMode="auto">
          <a:xfrm>
            <a:off x="7957397" y="4134704"/>
            <a:ext cx="1026243" cy="52322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0-1-2</a:t>
            </a:r>
            <a:endParaRPr lang="ja-JP" altLang="en-US" sz="28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10" name="直線矢印コネクタ 9"/>
          <p:cNvCxnSpPr/>
          <p:nvPr/>
        </p:nvCxnSpPr>
        <p:spPr>
          <a:xfrm flipH="1">
            <a:off x="7043827" y="3467819"/>
            <a:ext cx="759123" cy="666885"/>
          </a:xfrm>
          <a:prstGeom prst="straightConnector1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矢印コネクタ 10"/>
          <p:cNvCxnSpPr/>
          <p:nvPr/>
        </p:nvCxnSpPr>
        <p:spPr>
          <a:xfrm flipH="1" flipV="1">
            <a:off x="7002515" y="5064161"/>
            <a:ext cx="943823" cy="266304"/>
          </a:xfrm>
          <a:prstGeom prst="straightConnector1">
            <a:avLst/>
          </a:prstGeom>
          <a:ln w="28575">
            <a:solidFill>
              <a:schemeClr val="accent2">
                <a:lumMod val="40000"/>
                <a:lumOff val="6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103043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3148" y="3834563"/>
            <a:ext cx="2256938" cy="21141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21" name="直線コネクタ 20"/>
          <p:cNvCxnSpPr/>
          <p:nvPr/>
        </p:nvCxnSpPr>
        <p:spPr>
          <a:xfrm flipV="1">
            <a:off x="6086295" y="4134704"/>
            <a:ext cx="1350392" cy="1028433"/>
          </a:xfrm>
          <a:prstGeom prst="line">
            <a:avLst/>
          </a:prstGeom>
          <a:ln w="4445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線コネクタ 38"/>
          <p:cNvCxnSpPr/>
          <p:nvPr/>
        </p:nvCxnSpPr>
        <p:spPr>
          <a:xfrm flipV="1">
            <a:off x="3573132" y="4373116"/>
            <a:ext cx="1350392" cy="551608"/>
          </a:xfrm>
          <a:prstGeom prst="line">
            <a:avLst/>
          </a:prstGeom>
          <a:ln w="4445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/>
          <p:cNvCxnSpPr/>
          <p:nvPr/>
        </p:nvCxnSpPr>
        <p:spPr>
          <a:xfrm>
            <a:off x="1000664" y="4722078"/>
            <a:ext cx="1362974" cy="0"/>
          </a:xfrm>
          <a:prstGeom prst="line">
            <a:avLst/>
          </a:prstGeom>
          <a:ln w="4445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Box 13"/>
          <p:cNvSpPr txBox="1">
            <a:spLocks noChangeArrowheads="1"/>
          </p:cNvSpPr>
          <p:nvPr/>
        </p:nvSpPr>
        <p:spPr bwMode="auto">
          <a:xfrm>
            <a:off x="2355805" y="6103699"/>
            <a:ext cx="1439818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Coherence</a:t>
            </a:r>
            <a:endParaRPr lang="en-US" altLang="ja-JP" sz="2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52" name="直線矢印コネクタ 51"/>
          <p:cNvCxnSpPr/>
          <p:nvPr/>
        </p:nvCxnSpPr>
        <p:spPr>
          <a:xfrm flipH="1" flipV="1">
            <a:off x="2242868" y="4891653"/>
            <a:ext cx="660280" cy="1212046"/>
          </a:xfrm>
          <a:prstGeom prst="straightConnector1">
            <a:avLst/>
          </a:prstGeom>
          <a:ln w="19050">
            <a:solidFill>
              <a:srgbClr val="FE385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矢印コネクタ 54"/>
          <p:cNvCxnSpPr/>
          <p:nvPr/>
        </p:nvCxnSpPr>
        <p:spPr>
          <a:xfrm flipV="1">
            <a:off x="2903148" y="4951081"/>
            <a:ext cx="892475" cy="1152618"/>
          </a:xfrm>
          <a:prstGeom prst="straightConnector1">
            <a:avLst/>
          </a:prstGeom>
          <a:ln w="19050">
            <a:solidFill>
              <a:srgbClr val="FE385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矢印コネクタ 57"/>
          <p:cNvCxnSpPr/>
          <p:nvPr/>
        </p:nvCxnSpPr>
        <p:spPr>
          <a:xfrm flipV="1">
            <a:off x="2903148" y="5197313"/>
            <a:ext cx="3049078" cy="906386"/>
          </a:xfrm>
          <a:prstGeom prst="straightConnector1">
            <a:avLst/>
          </a:prstGeom>
          <a:ln w="19050">
            <a:solidFill>
              <a:srgbClr val="FE3859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7627036" y="260648"/>
            <a:ext cx="638175" cy="647700"/>
          </a:xfrm>
          <a:prstGeom prst="rect">
            <a:avLst/>
          </a:prstGeom>
          <a:noFill/>
        </p:spPr>
      </p:pic>
      <p:pic>
        <p:nvPicPr>
          <p:cNvPr id="23" name="Picture 5477" descr="C:\Users\tanimura.THEOCHEM\Desktop\SLinh2.gif"/>
          <p:cNvPicPr>
            <a:picLocks noChangeAspect="1" noChangeArrowheads="1" noCrop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7046695" y="587950"/>
            <a:ext cx="638175" cy="647700"/>
          </a:xfrm>
          <a:prstGeom prst="rect">
            <a:avLst/>
          </a:prstGeom>
          <a:noFill/>
        </p:spPr>
      </p:pic>
      <p:pic>
        <p:nvPicPr>
          <p:cNvPr id="24" name="Picture 5473" descr="C:\Users\tanimura.THEOCHEM\Desktop\SLinh3.gif"/>
          <p:cNvPicPr>
            <a:picLocks noChangeAspect="1" noChangeArrowheads="1" noCrop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753440" y="1045868"/>
            <a:ext cx="638175" cy="647700"/>
          </a:xfrm>
          <a:prstGeom prst="rect">
            <a:avLst/>
          </a:prstGeom>
          <a:noFill/>
        </p:spPr>
      </p:pic>
      <p:pic>
        <p:nvPicPr>
          <p:cNvPr id="26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8316946" y="584498"/>
            <a:ext cx="638175" cy="6477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9520299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103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103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103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03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103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51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0" name="Rectangle 10"/>
          <p:cNvSpPr>
            <a:spLocks noGrp="1" noChangeArrowheads="1"/>
          </p:cNvSpPr>
          <p:nvPr>
            <p:ph type="title"/>
          </p:nvPr>
        </p:nvSpPr>
        <p:spPr>
          <a:xfrm>
            <a:off x="666284" y="0"/>
            <a:ext cx="7755846" cy="900557"/>
          </a:xfrm>
          <a:ln/>
        </p:spPr>
        <p:txBody>
          <a:bodyPr/>
          <a:lstStyle/>
          <a:p>
            <a:r>
              <a:rPr lang="en-US" altLang="ja-JP" sz="2600" b="1" dirty="0" smtClean="0">
                <a:latin typeface="Times" charset="0"/>
                <a:ea typeface="ＭＳ Ｐゴシック" charset="-128"/>
                <a:cs typeface="Times" charset="0"/>
                <a:sym typeface="Times" charset="0"/>
              </a:rPr>
              <a:t>Three-pulse photon echo (stochastic theory)</a:t>
            </a:r>
            <a:endParaRPr lang="en-US" altLang="ja-JP" sz="2600" b="1" dirty="0">
              <a:latin typeface="Times" charset="0"/>
              <a:ea typeface="ＭＳ Ｐゴシック" charset="-128"/>
              <a:cs typeface="Times" charset="0"/>
              <a:sym typeface="Times" charset="0"/>
            </a:endParaRPr>
          </a:p>
        </p:txBody>
      </p:sp>
      <p:graphicFrame>
        <p:nvGraphicFramePr>
          <p:cNvPr id="1447937" name="Object 12"/>
          <p:cNvGraphicFramePr>
            <a:graphicFrameLocks noChangeAspect="1"/>
          </p:cNvGraphicFramePr>
          <p:nvPr/>
        </p:nvGraphicFramePr>
        <p:xfrm>
          <a:off x="541978" y="4818762"/>
          <a:ext cx="4635500" cy="677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70" name="Equation" r:id="rId4" imgW="4635360" imgH="723600" progId="Equation.DSMT4">
                  <p:embed/>
                </p:oleObj>
              </mc:Choice>
              <mc:Fallback>
                <p:oleObj name="Equation" r:id="rId4" imgW="4635360" imgH="723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1978" y="4818762"/>
                        <a:ext cx="4635500" cy="677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4" name="直線矢印コネクタ 13"/>
          <p:cNvCxnSpPr/>
          <p:nvPr/>
        </p:nvCxnSpPr>
        <p:spPr>
          <a:xfrm rot="16200000" flipV="1">
            <a:off x="6418877" y="4009564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線矢印コネクタ 14"/>
          <p:cNvCxnSpPr/>
          <p:nvPr/>
        </p:nvCxnSpPr>
        <p:spPr>
          <a:xfrm rot="16200000" flipV="1">
            <a:off x="5851155" y="3996920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線矢印コネクタ 15"/>
          <p:cNvCxnSpPr/>
          <p:nvPr/>
        </p:nvCxnSpPr>
        <p:spPr>
          <a:xfrm rot="16200000" flipV="1">
            <a:off x="5414976" y="4029984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線矢印コネクタ 16"/>
          <p:cNvCxnSpPr/>
          <p:nvPr/>
        </p:nvCxnSpPr>
        <p:spPr>
          <a:xfrm rot="16200000" flipV="1">
            <a:off x="4842437" y="4023634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Line 9"/>
          <p:cNvSpPr>
            <a:spLocks noChangeShapeType="1"/>
          </p:cNvSpPr>
          <p:nvPr/>
        </p:nvSpPr>
        <p:spPr bwMode="auto">
          <a:xfrm flipH="1">
            <a:off x="6663918" y="4437496"/>
            <a:ext cx="0" cy="8636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" name="Line 9"/>
          <p:cNvSpPr>
            <a:spLocks noChangeShapeType="1"/>
          </p:cNvSpPr>
          <p:nvPr/>
        </p:nvSpPr>
        <p:spPr bwMode="auto">
          <a:xfrm flipH="1">
            <a:off x="6097013" y="2734748"/>
            <a:ext cx="0" cy="9350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1" name="Line 10"/>
          <p:cNvSpPr>
            <a:spLocks noChangeShapeType="1"/>
          </p:cNvSpPr>
          <p:nvPr/>
        </p:nvSpPr>
        <p:spPr bwMode="auto">
          <a:xfrm>
            <a:off x="6663918" y="2751571"/>
            <a:ext cx="0" cy="906463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2" name="テキスト ボックス 21"/>
          <p:cNvSpPr txBox="1">
            <a:spLocks noChangeArrowheads="1"/>
          </p:cNvSpPr>
          <p:nvPr/>
        </p:nvSpPr>
        <p:spPr bwMode="auto">
          <a:xfrm>
            <a:off x="6163600" y="2424439"/>
            <a:ext cx="43794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1600" b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24" name="Object 25"/>
          <p:cNvGraphicFramePr>
            <a:graphicFrameLocks noChangeAspect="1"/>
          </p:cNvGraphicFramePr>
          <p:nvPr/>
        </p:nvGraphicFramePr>
        <p:xfrm>
          <a:off x="6130189" y="4788333"/>
          <a:ext cx="4572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71" name="Equation" r:id="rId6" imgW="457200" imgH="304560" progId="Equation.DSMT4">
                  <p:embed/>
                </p:oleObj>
              </mc:Choice>
              <mc:Fallback>
                <p:oleObj name="Equation" r:id="rId6" imgW="4572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0189" y="4788333"/>
                        <a:ext cx="4572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Object 26"/>
          <p:cNvGraphicFramePr>
            <a:graphicFrameLocks noChangeAspect="1"/>
          </p:cNvGraphicFramePr>
          <p:nvPr/>
        </p:nvGraphicFramePr>
        <p:xfrm>
          <a:off x="6149239" y="3948545"/>
          <a:ext cx="4318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72" name="Equation" r:id="rId8" imgW="431640" imgH="304560" progId="Equation.DSMT4">
                  <p:embed/>
                </p:oleObj>
              </mc:Choice>
              <mc:Fallback>
                <p:oleObj name="Equation" r:id="rId8" imgW="43164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49239" y="3948545"/>
                        <a:ext cx="4318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Object 27"/>
          <p:cNvGraphicFramePr>
            <a:graphicFrameLocks noChangeAspect="1"/>
          </p:cNvGraphicFramePr>
          <p:nvPr/>
        </p:nvGraphicFramePr>
        <p:xfrm>
          <a:off x="6145900" y="3110345"/>
          <a:ext cx="4572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73" name="Equation" r:id="rId10" imgW="457200" imgH="304560" progId="Equation.DSMT4">
                  <p:embed/>
                </p:oleObj>
              </mc:Choice>
              <mc:Fallback>
                <p:oleObj name="Equation" r:id="rId10" imgW="4572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45900" y="3110345"/>
                        <a:ext cx="4572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Line 9"/>
          <p:cNvSpPr>
            <a:spLocks noChangeShapeType="1"/>
          </p:cNvSpPr>
          <p:nvPr/>
        </p:nvSpPr>
        <p:spPr bwMode="auto">
          <a:xfrm flipH="1">
            <a:off x="6097729" y="4461309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8" name="Line 9"/>
          <p:cNvSpPr>
            <a:spLocks noChangeShapeType="1"/>
          </p:cNvSpPr>
          <p:nvPr/>
        </p:nvSpPr>
        <p:spPr bwMode="auto">
          <a:xfrm flipH="1">
            <a:off x="6096141" y="3672321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 flipH="1">
            <a:off x="6663918" y="3659621"/>
            <a:ext cx="0" cy="7826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1" name="星 7 30"/>
          <p:cNvSpPr>
            <a:spLocks noChangeAspect="1"/>
          </p:cNvSpPr>
          <p:nvPr/>
        </p:nvSpPr>
        <p:spPr>
          <a:xfrm>
            <a:off x="6024704" y="4380346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6582956" y="3589771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3" name="星 7 32"/>
          <p:cNvSpPr>
            <a:spLocks noChangeAspect="1"/>
          </p:cNvSpPr>
          <p:nvPr/>
        </p:nvSpPr>
        <p:spPr>
          <a:xfrm>
            <a:off x="6019941" y="2673784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4" name="星 7 33"/>
          <p:cNvSpPr>
            <a:spLocks noChangeAspect="1"/>
          </p:cNvSpPr>
          <p:nvPr/>
        </p:nvSpPr>
        <p:spPr>
          <a:xfrm>
            <a:off x="6584543" y="5215371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5" name="Line 9"/>
          <p:cNvSpPr>
            <a:spLocks noChangeShapeType="1"/>
          </p:cNvSpPr>
          <p:nvPr/>
        </p:nvSpPr>
        <p:spPr bwMode="auto">
          <a:xfrm flipH="1">
            <a:off x="7672582" y="4425014"/>
            <a:ext cx="0" cy="842963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7" name="Line 9"/>
          <p:cNvSpPr>
            <a:spLocks noChangeShapeType="1"/>
          </p:cNvSpPr>
          <p:nvPr/>
        </p:nvSpPr>
        <p:spPr bwMode="auto">
          <a:xfrm flipH="1">
            <a:off x="7103273" y="2728032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>
            <a:off x="7670995" y="2734327"/>
            <a:ext cx="0" cy="935037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9" name="テキスト ボックス 38"/>
          <p:cNvSpPr txBox="1">
            <a:spLocks noChangeArrowheads="1"/>
          </p:cNvSpPr>
          <p:nvPr/>
        </p:nvSpPr>
        <p:spPr bwMode="auto">
          <a:xfrm>
            <a:off x="7143917" y="2436837"/>
            <a:ext cx="57150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 b="1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1600" b="1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1" name="Object 29"/>
          <p:cNvGraphicFramePr>
            <a:graphicFrameLocks noChangeAspect="1"/>
          </p:cNvGraphicFramePr>
          <p:nvPr/>
        </p:nvGraphicFramePr>
        <p:xfrm>
          <a:off x="7123143" y="4753408"/>
          <a:ext cx="4572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74" name="Equation" r:id="rId12" imgW="457200" imgH="304560" progId="Equation.DSMT4">
                  <p:embed/>
                </p:oleObj>
              </mc:Choice>
              <mc:Fallback>
                <p:oleObj name="Equation" r:id="rId12" imgW="4572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23143" y="4753408"/>
                        <a:ext cx="4572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" name="Object 30"/>
          <p:cNvGraphicFramePr>
            <a:graphicFrameLocks noChangeAspect="1"/>
          </p:cNvGraphicFramePr>
          <p:nvPr/>
        </p:nvGraphicFramePr>
        <p:xfrm>
          <a:off x="7135843" y="3932670"/>
          <a:ext cx="4953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75" name="Equation" r:id="rId14" imgW="495000" imgH="304560" progId="Equation.DSMT4">
                  <p:embed/>
                </p:oleObj>
              </mc:Choice>
              <mc:Fallback>
                <p:oleObj name="Equation" r:id="rId14" imgW="4950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35843" y="3932670"/>
                        <a:ext cx="4953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3" name="Object 31"/>
          <p:cNvGraphicFramePr>
            <a:graphicFrameLocks noChangeAspect="1"/>
          </p:cNvGraphicFramePr>
          <p:nvPr/>
        </p:nvGraphicFramePr>
        <p:xfrm>
          <a:off x="7148378" y="3108594"/>
          <a:ext cx="4572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76" name="Equation" r:id="rId16" imgW="457200" imgH="304560" progId="Equation.DSMT4">
                  <p:embed/>
                </p:oleObj>
              </mc:Choice>
              <mc:Fallback>
                <p:oleObj name="Equation" r:id="rId16" imgW="4572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8378" y="3108594"/>
                        <a:ext cx="4572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Line 9"/>
          <p:cNvSpPr>
            <a:spLocks noChangeShapeType="1"/>
          </p:cNvSpPr>
          <p:nvPr/>
        </p:nvSpPr>
        <p:spPr bwMode="auto">
          <a:xfrm flipH="1">
            <a:off x="7103273" y="4425070"/>
            <a:ext cx="0" cy="863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5" name="Line 9"/>
          <p:cNvSpPr>
            <a:spLocks noChangeShapeType="1"/>
          </p:cNvSpPr>
          <p:nvPr/>
        </p:nvSpPr>
        <p:spPr bwMode="auto">
          <a:xfrm flipH="1">
            <a:off x="7101686" y="3642432"/>
            <a:ext cx="0" cy="7921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6" name="Line 9"/>
          <p:cNvSpPr>
            <a:spLocks noChangeShapeType="1"/>
          </p:cNvSpPr>
          <p:nvPr/>
        </p:nvSpPr>
        <p:spPr bwMode="auto">
          <a:xfrm flipH="1">
            <a:off x="7672582" y="3636027"/>
            <a:ext cx="0" cy="7842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" name="星 7 47"/>
          <p:cNvSpPr>
            <a:spLocks noChangeAspect="1"/>
          </p:cNvSpPr>
          <p:nvPr/>
        </p:nvSpPr>
        <p:spPr>
          <a:xfrm>
            <a:off x="7605962" y="4389706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9" name="星 7 48"/>
          <p:cNvSpPr>
            <a:spLocks noChangeAspect="1"/>
          </p:cNvSpPr>
          <p:nvPr/>
        </p:nvSpPr>
        <p:spPr>
          <a:xfrm>
            <a:off x="7033423" y="3555120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0" name="星 7 49"/>
          <p:cNvSpPr>
            <a:spLocks noChangeAspect="1"/>
          </p:cNvSpPr>
          <p:nvPr/>
        </p:nvSpPr>
        <p:spPr>
          <a:xfrm>
            <a:off x="7025486" y="2629607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1" name="星 7 50"/>
          <p:cNvSpPr>
            <a:spLocks noChangeAspect="1"/>
          </p:cNvSpPr>
          <p:nvPr/>
        </p:nvSpPr>
        <p:spPr>
          <a:xfrm>
            <a:off x="7607495" y="5179077"/>
            <a:ext cx="144462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55" name="直線矢印コネクタ 54"/>
          <p:cNvCxnSpPr/>
          <p:nvPr/>
        </p:nvCxnSpPr>
        <p:spPr>
          <a:xfrm rot="16200000" flipV="1">
            <a:off x="7451518" y="4001571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線矢印コネクタ 55"/>
          <p:cNvCxnSpPr/>
          <p:nvPr/>
        </p:nvCxnSpPr>
        <p:spPr>
          <a:xfrm rot="16200000" flipV="1">
            <a:off x="6868030" y="4012575"/>
            <a:ext cx="25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Line 9"/>
          <p:cNvSpPr>
            <a:spLocks noChangeShapeType="1"/>
          </p:cNvSpPr>
          <p:nvPr/>
        </p:nvSpPr>
        <p:spPr bwMode="auto">
          <a:xfrm flipH="1">
            <a:off x="8702048" y="4426546"/>
            <a:ext cx="0" cy="842963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Line 9"/>
          <p:cNvSpPr>
            <a:spLocks noChangeShapeType="1"/>
          </p:cNvSpPr>
          <p:nvPr/>
        </p:nvSpPr>
        <p:spPr bwMode="auto">
          <a:xfrm flipH="1">
            <a:off x="8120147" y="2737337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0" name="Line 10"/>
          <p:cNvSpPr>
            <a:spLocks noChangeShapeType="1"/>
          </p:cNvSpPr>
          <p:nvPr/>
        </p:nvSpPr>
        <p:spPr bwMode="auto">
          <a:xfrm>
            <a:off x="8698873" y="2727921"/>
            <a:ext cx="0" cy="9144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1" name="テキスト ボックス 60"/>
          <p:cNvSpPr txBox="1">
            <a:spLocks noChangeArrowheads="1"/>
          </p:cNvSpPr>
          <p:nvPr/>
        </p:nvSpPr>
        <p:spPr bwMode="auto">
          <a:xfrm>
            <a:off x="8107754" y="2427548"/>
            <a:ext cx="54213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b="1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1600" b="1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3" name="Object 11"/>
          <p:cNvGraphicFramePr>
            <a:graphicFrameLocks noChangeAspect="1"/>
          </p:cNvGraphicFramePr>
          <p:nvPr/>
        </p:nvGraphicFramePr>
        <p:xfrm>
          <a:off x="8171441" y="4762604"/>
          <a:ext cx="4572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77" name="Equation" r:id="rId18" imgW="457200" imgH="304560" progId="Equation.DSMT4">
                  <p:embed/>
                </p:oleObj>
              </mc:Choice>
              <mc:Fallback>
                <p:oleObj name="Equation" r:id="rId18" imgW="4572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71441" y="4762604"/>
                        <a:ext cx="4572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" name="Object 12"/>
          <p:cNvGraphicFramePr>
            <a:graphicFrameLocks noChangeAspect="1"/>
          </p:cNvGraphicFramePr>
          <p:nvPr/>
        </p:nvGraphicFramePr>
        <p:xfrm>
          <a:off x="8172974" y="3975040"/>
          <a:ext cx="4953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78" name="Equation" r:id="rId20" imgW="495000" imgH="304560" progId="Equation.DSMT4">
                  <p:embed/>
                </p:oleObj>
              </mc:Choice>
              <mc:Fallback>
                <p:oleObj name="Equation" r:id="rId20" imgW="4950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72974" y="3975040"/>
                        <a:ext cx="4953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13"/>
          <p:cNvGraphicFramePr>
            <a:graphicFrameLocks noChangeAspect="1"/>
          </p:cNvGraphicFramePr>
          <p:nvPr/>
        </p:nvGraphicFramePr>
        <p:xfrm>
          <a:off x="8191914" y="3102243"/>
          <a:ext cx="4699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79" name="Equation" r:id="rId22" imgW="469800" imgH="304560" progId="Equation.DSMT4">
                  <p:embed/>
                </p:oleObj>
              </mc:Choice>
              <mc:Fallback>
                <p:oleObj name="Equation" r:id="rId22" imgW="4698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91914" y="3102243"/>
                        <a:ext cx="4699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Line 9"/>
          <p:cNvSpPr>
            <a:spLocks noChangeShapeType="1"/>
          </p:cNvSpPr>
          <p:nvPr/>
        </p:nvSpPr>
        <p:spPr bwMode="auto">
          <a:xfrm flipH="1">
            <a:off x="8120147" y="4459775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Line 9"/>
          <p:cNvSpPr>
            <a:spLocks noChangeShapeType="1"/>
          </p:cNvSpPr>
          <p:nvPr/>
        </p:nvSpPr>
        <p:spPr bwMode="auto">
          <a:xfrm flipH="1">
            <a:off x="8118560" y="3675550"/>
            <a:ext cx="0" cy="7810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8" name="Line 9"/>
          <p:cNvSpPr>
            <a:spLocks noChangeShapeType="1"/>
          </p:cNvSpPr>
          <p:nvPr/>
        </p:nvSpPr>
        <p:spPr bwMode="auto">
          <a:xfrm flipH="1">
            <a:off x="8700461" y="3642321"/>
            <a:ext cx="0" cy="784225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8632198" y="4391348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1" name="星 7 70"/>
          <p:cNvSpPr>
            <a:spLocks noChangeAspect="1"/>
          </p:cNvSpPr>
          <p:nvPr/>
        </p:nvSpPr>
        <p:spPr>
          <a:xfrm>
            <a:off x="8050297" y="3578712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星 7 71"/>
          <p:cNvSpPr>
            <a:spLocks noChangeAspect="1"/>
          </p:cNvSpPr>
          <p:nvPr/>
        </p:nvSpPr>
        <p:spPr>
          <a:xfrm>
            <a:off x="8037597" y="2675425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3" name="星 7 72"/>
          <p:cNvSpPr>
            <a:spLocks noChangeAspect="1"/>
          </p:cNvSpPr>
          <p:nvPr/>
        </p:nvSpPr>
        <p:spPr>
          <a:xfrm>
            <a:off x="8625848" y="5183784"/>
            <a:ext cx="144463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75" name="Picture 33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6163716" y="733627"/>
            <a:ext cx="2411412" cy="144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76" name="直線コネクタ 75"/>
          <p:cNvCxnSpPr/>
          <p:nvPr/>
        </p:nvCxnSpPr>
        <p:spPr>
          <a:xfrm rot="10800000">
            <a:off x="5810816" y="2762408"/>
            <a:ext cx="30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線コネクタ 76"/>
          <p:cNvCxnSpPr/>
          <p:nvPr/>
        </p:nvCxnSpPr>
        <p:spPr>
          <a:xfrm rot="10800000">
            <a:off x="5829538" y="3667611"/>
            <a:ext cx="30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直線コネクタ 77"/>
          <p:cNvCxnSpPr/>
          <p:nvPr/>
        </p:nvCxnSpPr>
        <p:spPr>
          <a:xfrm rot="10800000">
            <a:off x="5847383" y="5294581"/>
            <a:ext cx="30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線コネクタ 78"/>
          <p:cNvCxnSpPr/>
          <p:nvPr/>
        </p:nvCxnSpPr>
        <p:spPr>
          <a:xfrm rot="10800000">
            <a:off x="5835942" y="4477128"/>
            <a:ext cx="306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47955" name="Object 19"/>
          <p:cNvGraphicFramePr>
            <a:graphicFrameLocks noChangeAspect="1"/>
          </p:cNvGraphicFramePr>
          <p:nvPr/>
        </p:nvGraphicFramePr>
        <p:xfrm>
          <a:off x="1311275" y="1482725"/>
          <a:ext cx="265430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80" name="Equation" r:id="rId25" imgW="2654280" imgH="355320" progId="Equation.DSMT4">
                  <p:embed/>
                </p:oleObj>
              </mc:Choice>
              <mc:Fallback>
                <p:oleObj name="Equation" r:id="rId25" imgW="265428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11275" y="1482725"/>
                        <a:ext cx="2654300" cy="355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7956" name="Object 20"/>
          <p:cNvGraphicFramePr>
            <a:graphicFrameLocks noChangeAspect="1"/>
          </p:cNvGraphicFramePr>
          <p:nvPr/>
        </p:nvGraphicFramePr>
        <p:xfrm>
          <a:off x="2072657" y="5629274"/>
          <a:ext cx="57277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81" name="Equation" r:id="rId27" imgW="5727600" imgH="393480" progId="Equation.DSMT4">
                  <p:embed/>
                </p:oleObj>
              </mc:Choice>
              <mc:Fallback>
                <p:oleObj name="Equation" r:id="rId27" imgW="57276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2657" y="5629274"/>
                        <a:ext cx="57277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7957" name="Object 21"/>
          <p:cNvGraphicFramePr>
            <a:graphicFrameLocks noChangeAspect="1"/>
          </p:cNvGraphicFramePr>
          <p:nvPr/>
        </p:nvGraphicFramePr>
        <p:xfrm>
          <a:off x="1270000" y="1947863"/>
          <a:ext cx="2311400" cy="698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82" name="Equation" r:id="rId29" imgW="2311200" imgH="698400" progId="Equation.DSMT4">
                  <p:embed/>
                </p:oleObj>
              </mc:Choice>
              <mc:Fallback>
                <p:oleObj name="Equation" r:id="rId29" imgW="2311200" imgH="698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70000" y="1947863"/>
                        <a:ext cx="2311400" cy="698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7958" name="Object 12"/>
          <p:cNvGraphicFramePr>
            <a:graphicFrameLocks noChangeAspect="1"/>
          </p:cNvGraphicFramePr>
          <p:nvPr/>
        </p:nvGraphicFramePr>
        <p:xfrm>
          <a:off x="852534" y="3394095"/>
          <a:ext cx="2209800" cy="677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0783" name="Equation" r:id="rId31" imgW="2209680" imgH="723600" progId="Equation.DSMT4">
                  <p:embed/>
                </p:oleObj>
              </mc:Choice>
              <mc:Fallback>
                <p:oleObj name="Equation" r:id="rId31" imgW="2209680" imgH="723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2534" y="3394095"/>
                        <a:ext cx="2209800" cy="677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5" name="正方形/長方形 84"/>
          <p:cNvSpPr/>
          <p:nvPr/>
        </p:nvSpPr>
        <p:spPr>
          <a:xfrm>
            <a:off x="505306" y="958333"/>
            <a:ext cx="49295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latin typeface="Times" charset="0"/>
                <a:cs typeface="Times" charset="0"/>
                <a:sym typeface="Times" charset="0"/>
              </a:rPr>
              <a:t>Stochastic modulation (infinity temp. bath) </a:t>
            </a:r>
            <a:endParaRPr lang="ja-JP" altLang="en-US" dirty="0"/>
          </a:p>
        </p:txBody>
      </p:sp>
      <p:sp>
        <p:nvSpPr>
          <p:cNvPr id="86" name="正方形/長方形 85"/>
          <p:cNvSpPr/>
          <p:nvPr/>
        </p:nvSpPr>
        <p:spPr>
          <a:xfrm>
            <a:off x="439661" y="2810555"/>
            <a:ext cx="19672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latin typeface="Times" charset="0"/>
                <a:cs typeface="Times" charset="0"/>
                <a:sym typeface="Times" charset="0"/>
              </a:rPr>
              <a:t>Linear response</a:t>
            </a:r>
            <a:endParaRPr lang="ja-JP" altLang="en-US" dirty="0"/>
          </a:p>
        </p:txBody>
      </p:sp>
      <p:sp>
        <p:nvSpPr>
          <p:cNvPr id="87" name="正方形/長方形 86"/>
          <p:cNvSpPr/>
          <p:nvPr/>
        </p:nvSpPr>
        <p:spPr>
          <a:xfrm>
            <a:off x="492194" y="4404851"/>
            <a:ext cx="15824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latin typeface="Times" charset="0"/>
                <a:cs typeface="Times" charset="0"/>
                <a:sym typeface="Times" charset="0"/>
              </a:rPr>
              <a:t>Photon echo</a:t>
            </a:r>
            <a:endParaRPr lang="ja-JP" altLang="en-US" dirty="0"/>
          </a:p>
        </p:txBody>
      </p:sp>
      <p:pic>
        <p:nvPicPr>
          <p:cNvPr id="1447959" name="Picture 23" descr="C:\Users\tanimura.THEOCHEM\Documents\Word\論文\石崎\IT2006JCP\再投稿用\Figure4 [更新済み].bmp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3315379" y="2887878"/>
            <a:ext cx="2271382" cy="1700563"/>
          </a:xfrm>
          <a:prstGeom prst="rect">
            <a:avLst/>
          </a:prstGeom>
          <a:noFill/>
        </p:spPr>
      </p:pic>
      <p:sp>
        <p:nvSpPr>
          <p:cNvPr id="69" name="正方形/長方形 68"/>
          <p:cNvSpPr/>
          <p:nvPr/>
        </p:nvSpPr>
        <p:spPr>
          <a:xfrm>
            <a:off x="498763" y="6088559"/>
            <a:ext cx="8278091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Hamm, Lim, Hochstrasser, 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4"/>
              </a:rPr>
              <a:t>PRL </a:t>
            </a:r>
            <a:r>
              <a:rPr lang="en-US" altLang="ja-JP" sz="1400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4"/>
              </a:rPr>
              <a:t>81, 5326 (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4"/>
              </a:rPr>
              <a:t>1998)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;  </a:t>
            </a:r>
            <a:r>
              <a:rPr lang="en-US" sz="1400" dirty="0" err="1" smtClean="0"/>
              <a:t>Everitt</a:t>
            </a:r>
            <a:r>
              <a:rPr lang="en-US" sz="1400" dirty="0" smtClean="0"/>
              <a:t>, </a:t>
            </a:r>
            <a:r>
              <a:rPr lang="en-US" sz="1400" dirty="0" err="1" smtClean="0"/>
              <a:t>Geva</a:t>
            </a:r>
            <a:r>
              <a:rPr lang="en-US" sz="1400" dirty="0" smtClean="0"/>
              <a:t>, Skinner, </a:t>
            </a:r>
            <a:r>
              <a:rPr lang="en-US" sz="1400" dirty="0" smtClean="0">
                <a:hlinkClick r:id="rId35"/>
              </a:rPr>
              <a:t>JCP </a:t>
            </a:r>
            <a:r>
              <a:rPr lang="en-US" sz="1400" b="1" dirty="0" smtClean="0">
                <a:hlinkClick r:id="rId35"/>
              </a:rPr>
              <a:t>114</a:t>
            </a:r>
            <a:r>
              <a:rPr lang="en-US" sz="1400" dirty="0" smtClean="0">
                <a:hlinkClick r:id="rId35"/>
              </a:rPr>
              <a:t>, 1326 (2001)</a:t>
            </a:r>
            <a:r>
              <a:rPr lang="en-US" sz="1400" dirty="0" smtClean="0"/>
              <a:t>; </a:t>
            </a:r>
          </a:p>
          <a:p>
            <a:r>
              <a:rPr lang="en-US" sz="1400" dirty="0" smtClean="0"/>
              <a:t>Cho, </a:t>
            </a:r>
            <a:r>
              <a:rPr lang="en-US" sz="1400" dirty="0" smtClean="0">
                <a:hlinkClick r:id="rId36"/>
              </a:rPr>
              <a:t>JCP </a:t>
            </a:r>
            <a:r>
              <a:rPr lang="en-US" sz="1400" b="1" dirty="0" smtClean="0">
                <a:hlinkClick r:id="rId36"/>
              </a:rPr>
              <a:t>115</a:t>
            </a:r>
            <a:r>
              <a:rPr lang="en-US" sz="1400" dirty="0" smtClean="0">
                <a:hlinkClick r:id="rId36"/>
              </a:rPr>
              <a:t>, 4424 (2001).</a:t>
            </a:r>
            <a:r>
              <a:rPr lang="en-US" sz="1400" dirty="0" smtClean="0"/>
              <a:t> </a:t>
            </a:r>
          </a:p>
          <a:p>
            <a:endParaRPr lang="en-US" sz="1600" dirty="0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500"/>
                            </p:stCondLst>
                            <p:childTnLst>
                              <p:par>
                                <p:cTn id="9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8000"/>
                            </p:stCondLst>
                            <p:childTnLst>
                              <p:par>
                                <p:cTn id="10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9000"/>
                            </p:stCondLst>
                            <p:childTnLst>
                              <p:par>
                                <p:cTn id="11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9500"/>
                            </p:stCondLst>
                            <p:childTnLst>
                              <p:par>
                                <p:cTn id="12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500"/>
                            </p:stCondLst>
                            <p:childTnLst>
                              <p:par>
                                <p:cTn id="13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1000"/>
                            </p:stCondLst>
                            <p:childTnLst>
                              <p:par>
                                <p:cTn id="14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5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1" dur="500"/>
                                        <p:tgtEl>
                                          <p:spTgt spid="1447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6" dur="500"/>
                                        <p:tgtEl>
                                          <p:spTgt spid="1447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4" dur="500"/>
                                        <p:tgtEl>
                                          <p:spTgt spid="1447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7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7" dur="500"/>
                                        <p:tgtEl>
                                          <p:spTgt spid="1447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0" grpId="0" animBg="1"/>
      <p:bldP spid="21" grpId="0" animBg="1"/>
      <p:bldP spid="22" grpId="0"/>
      <p:bldP spid="27" grpId="0" animBg="1"/>
      <p:bldP spid="28" grpId="0" animBg="1"/>
      <p:bldP spid="29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7" grpId="0" animBg="1"/>
      <p:bldP spid="44" grpId="0" animBg="1"/>
      <p:bldP spid="45" grpId="0" animBg="1"/>
      <p:bldP spid="46" grpId="0" animBg="1"/>
      <p:bldP spid="48" grpId="0" animBg="1"/>
      <p:bldP spid="49" grpId="0" animBg="1"/>
      <p:bldP spid="50" grpId="0" animBg="1"/>
      <p:bldP spid="51" grpId="0" animBg="1"/>
      <p:bldP spid="57" grpId="0" animBg="1"/>
      <p:bldP spid="59" grpId="0" animBg="1"/>
      <p:bldP spid="66" grpId="0" animBg="1"/>
      <p:bldP spid="67" grpId="0" animBg="1"/>
      <p:bldP spid="68" grpId="0" animBg="1"/>
      <p:bldP spid="70" grpId="0" animBg="1"/>
      <p:bldP spid="71" grpId="0" animBg="1"/>
      <p:bldP spid="72" grpId="0" animBg="1"/>
      <p:bldP spid="73" grpId="0" animBg="1"/>
      <p:bldP spid="86" grpId="0"/>
      <p:bldP spid="87" grpId="0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4" name="Picture 14" descr="C:\Users\tanimura.THEOCHEM\Desktop\MorselargePOPSL.gif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72838" y="4832742"/>
            <a:ext cx="1232807" cy="1587062"/>
          </a:xfrm>
          <a:prstGeom prst="rect">
            <a:avLst/>
          </a:prstGeom>
          <a:noFill/>
        </p:spPr>
      </p:pic>
      <p:pic>
        <p:nvPicPr>
          <p:cNvPr id="1454093" name="Picture 13" descr="C:\Users\tanimura.THEOCHEM\Desktop\MorselargePoP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23109" y="4894655"/>
            <a:ext cx="1172846" cy="1366172"/>
          </a:xfrm>
          <a:prstGeom prst="rect">
            <a:avLst/>
          </a:prstGeom>
          <a:noFill/>
        </p:spPr>
      </p:pic>
      <p:sp>
        <p:nvSpPr>
          <p:cNvPr id="17" name="タイトル 1"/>
          <p:cNvSpPr txBox="1">
            <a:spLocks/>
          </p:cNvSpPr>
          <p:nvPr/>
        </p:nvSpPr>
        <p:spPr bwMode="auto">
          <a:xfrm>
            <a:off x="332708" y="165083"/>
            <a:ext cx="8186421" cy="863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noAutofit/>
          </a:bodyPr>
          <a:lstStyle/>
          <a:p>
            <a:r>
              <a:rPr lang="en-US" altLang="ja-JP" sz="2800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QFP with low temp. correction </a:t>
            </a:r>
            <a:endParaRPr lang="ja-JP" altLang="en-US" sz="2800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4" name="Text Box 8"/>
          <p:cNvSpPr txBox="1">
            <a:spLocks noChangeArrowheads="1"/>
          </p:cNvSpPr>
          <p:nvPr/>
        </p:nvSpPr>
        <p:spPr bwMode="auto">
          <a:xfrm>
            <a:off x="465289" y="1742450"/>
            <a:ext cx="4465937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Both LL &amp; SL int. induces freq. fluctuation</a:t>
            </a:r>
            <a:endParaRPr lang="en-US" altLang="ja-JP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" name="正方形/長方形 14"/>
          <p:cNvSpPr/>
          <p:nvPr/>
        </p:nvSpPr>
        <p:spPr>
          <a:xfrm>
            <a:off x="527853" y="3955268"/>
            <a:ext cx="39036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Population relaxation &amp; excitations   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2" name="正方形/長方形 51"/>
          <p:cNvSpPr/>
          <p:nvPr/>
        </p:nvSpPr>
        <p:spPr>
          <a:xfrm>
            <a:off x="960773" y="4614499"/>
            <a:ext cx="22964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latin typeface="Times" charset="0"/>
                <a:cs typeface="Times" charset="0"/>
                <a:sym typeface="Times" charset="0"/>
              </a:rPr>
              <a:t> </a:t>
            </a:r>
            <a:r>
              <a:rPr lang="en-US" altLang="ja-JP" b="1" dirty="0" smtClean="0">
                <a:solidFill>
                  <a:srgbClr val="0541EB"/>
                </a:solidFill>
                <a:latin typeface="Times" charset="0"/>
                <a:cs typeface="Times" charset="0"/>
                <a:sym typeface="Times" charset="0"/>
              </a:rPr>
              <a:t>LL</a:t>
            </a:r>
            <a:r>
              <a:rPr lang="en-US" altLang="ja-JP" b="1" dirty="0" smtClean="0">
                <a:latin typeface="Times" charset="0"/>
                <a:cs typeface="Times" charset="0"/>
                <a:sym typeface="Times" charset="0"/>
              </a:rPr>
              <a:t>                       </a:t>
            </a:r>
            <a:r>
              <a:rPr lang="en-US" altLang="ja-JP" b="1" dirty="0" smtClean="0">
                <a:solidFill>
                  <a:srgbClr val="FF00FF"/>
                </a:solidFill>
                <a:latin typeface="Times" charset="0"/>
                <a:cs typeface="Times" charset="0"/>
                <a:sym typeface="Times" charset="0"/>
              </a:rPr>
              <a:t>SL</a:t>
            </a:r>
          </a:p>
        </p:txBody>
      </p:sp>
      <p:sp>
        <p:nvSpPr>
          <p:cNvPr id="53" name="正方形/長方形 52"/>
          <p:cNvSpPr/>
          <p:nvPr/>
        </p:nvSpPr>
        <p:spPr>
          <a:xfrm>
            <a:off x="1106659" y="2121172"/>
            <a:ext cx="22964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latin typeface="Times" charset="0"/>
                <a:cs typeface="Times" charset="0"/>
                <a:sym typeface="Times" charset="0"/>
              </a:rPr>
              <a:t> </a:t>
            </a:r>
            <a:r>
              <a:rPr lang="en-US" altLang="ja-JP" b="1" dirty="0" smtClean="0">
                <a:solidFill>
                  <a:srgbClr val="0541EB"/>
                </a:solidFill>
                <a:latin typeface="Times" charset="0"/>
                <a:cs typeface="Times" charset="0"/>
                <a:sym typeface="Times" charset="0"/>
              </a:rPr>
              <a:t>LL</a:t>
            </a:r>
            <a:r>
              <a:rPr lang="en-US" altLang="ja-JP" b="1" dirty="0" smtClean="0">
                <a:latin typeface="Times" charset="0"/>
                <a:cs typeface="Times" charset="0"/>
                <a:sym typeface="Times" charset="0"/>
              </a:rPr>
              <a:t>                       </a:t>
            </a:r>
            <a:r>
              <a:rPr lang="en-US" altLang="ja-JP" b="1" dirty="0" smtClean="0">
                <a:solidFill>
                  <a:srgbClr val="FF00FF"/>
                </a:solidFill>
                <a:latin typeface="Times" charset="0"/>
                <a:cs typeface="Times" charset="0"/>
                <a:sym typeface="Times" charset="0"/>
              </a:rPr>
              <a:t>SL</a:t>
            </a:r>
          </a:p>
        </p:txBody>
      </p:sp>
      <p:sp>
        <p:nvSpPr>
          <p:cNvPr id="54" name="正方形/長方形 53"/>
          <p:cNvSpPr/>
          <p:nvPr/>
        </p:nvSpPr>
        <p:spPr>
          <a:xfrm>
            <a:off x="625197" y="4511841"/>
            <a:ext cx="3991428" cy="1944914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446919" name="Picture 7" descr="C:\Users\tanimura.THEOCHEM\Documents\Word\論文\石崎\IT2006JCP\再投稿用\3l3vel.bmp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050216" y="2067422"/>
            <a:ext cx="1533979" cy="1461023"/>
          </a:xfrm>
          <a:prstGeom prst="rect">
            <a:avLst/>
          </a:prstGeom>
          <a:noFill/>
        </p:spPr>
      </p:pic>
      <p:pic>
        <p:nvPicPr>
          <p:cNvPr id="64" name="Picture 15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41194" y="4344363"/>
            <a:ext cx="345168" cy="21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54081" name="Object 12"/>
          <p:cNvGraphicFramePr>
            <a:graphicFrameLocks noChangeAspect="1"/>
          </p:cNvGraphicFramePr>
          <p:nvPr/>
        </p:nvGraphicFramePr>
        <p:xfrm>
          <a:off x="1244870" y="1016437"/>
          <a:ext cx="2565400" cy="654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1794" name="Equation" r:id="rId8" imgW="2565360" imgH="698400" progId="Equation.DSMT4">
                  <p:embed/>
                </p:oleObj>
              </mc:Choice>
              <mc:Fallback>
                <p:oleObj name="Equation" r:id="rId8" imgW="2565360" imgH="698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44870" y="1016437"/>
                        <a:ext cx="2565400" cy="654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54082" name="Object 12"/>
          <p:cNvGraphicFramePr>
            <a:graphicFrameLocks noChangeAspect="1"/>
          </p:cNvGraphicFramePr>
          <p:nvPr/>
        </p:nvGraphicFramePr>
        <p:xfrm>
          <a:off x="5090595" y="3918343"/>
          <a:ext cx="3756025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1795" name="Equation" r:id="rId10" imgW="3517560" imgH="609480" progId="Equation.DSMT4">
                  <p:embed/>
                </p:oleObj>
              </mc:Choice>
              <mc:Fallback>
                <p:oleObj name="Equation" r:id="rId10" imgW="351756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90595" y="3918343"/>
                        <a:ext cx="3756025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正方形/長方形 54"/>
          <p:cNvSpPr/>
          <p:nvPr/>
        </p:nvSpPr>
        <p:spPr>
          <a:xfrm>
            <a:off x="5674913" y="4679195"/>
            <a:ext cx="299633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No population relaxation</a:t>
            </a:r>
          </a:p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corresponding to </a:t>
            </a:r>
            <a:r>
              <a:rPr lang="en-US" altLang="ja-JP" i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T</a:t>
            </a:r>
            <a:r>
              <a:rPr lang="en-US" altLang="ja-JP" sz="12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1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 and </a:t>
            </a:r>
            <a:r>
              <a:rPr lang="en-US" altLang="ja-JP" i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T</a:t>
            </a:r>
            <a:r>
              <a:rPr lang="en-US" altLang="ja-JP" sz="12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2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 </a:t>
            </a:r>
          </a:p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relaxation in motional </a:t>
            </a:r>
          </a:p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narrowing limit</a:t>
            </a:r>
          </a:p>
        </p:txBody>
      </p:sp>
      <p:graphicFrame>
        <p:nvGraphicFramePr>
          <p:cNvPr id="1454084" name="Object 4"/>
          <p:cNvGraphicFramePr>
            <a:graphicFrameLocks noChangeAspect="1"/>
          </p:cNvGraphicFramePr>
          <p:nvPr/>
        </p:nvGraphicFramePr>
        <p:xfrm>
          <a:off x="7795491" y="2387606"/>
          <a:ext cx="711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1796" name="Equation" r:id="rId12" imgW="711000" imgH="342720" progId="Equation.DSMT4">
                  <p:embed/>
                </p:oleObj>
              </mc:Choice>
              <mc:Fallback>
                <p:oleObj name="Equation" r:id="rId12" imgW="71100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5491" y="2387606"/>
                        <a:ext cx="711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6" name="正方形/長方形 55"/>
          <p:cNvSpPr/>
          <p:nvPr/>
        </p:nvSpPr>
        <p:spPr>
          <a:xfrm>
            <a:off x="655083" y="4254268"/>
            <a:ext cx="412164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may be neglected for high freq. modes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5" name="正方形/長方形 64"/>
          <p:cNvSpPr/>
          <p:nvPr/>
        </p:nvSpPr>
        <p:spPr>
          <a:xfrm>
            <a:off x="5513620" y="337362"/>
            <a:ext cx="294343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Stochastic theory</a:t>
            </a:r>
            <a:endParaRPr lang="ja-JP" altLang="en-US" sz="2800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454085" name="Object 5"/>
          <p:cNvGraphicFramePr>
            <a:graphicFrameLocks noChangeAspect="1"/>
          </p:cNvGraphicFramePr>
          <p:nvPr/>
        </p:nvGraphicFramePr>
        <p:xfrm>
          <a:off x="5788025" y="1174750"/>
          <a:ext cx="23495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1797" name="Equation" r:id="rId14" imgW="2349360" imgH="431640" progId="Equation.DSMT4">
                  <p:embed/>
                </p:oleObj>
              </mc:Choice>
              <mc:Fallback>
                <p:oleObj name="Equation" r:id="rId14" imgW="23493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8025" y="1174750"/>
                        <a:ext cx="23495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5680362" y="5903722"/>
            <a:ext cx="291618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Not applicable for study of </a:t>
            </a:r>
          </a:p>
          <a:p>
            <a:r>
              <a:rPr lang="en-US" altLang="ja-JP" b="1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 charset="0"/>
              </a:rPr>
              <a:t>population relaxation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67" name="Picture 10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5965372" y="2669949"/>
            <a:ext cx="1705428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8" name="Picture 10"/>
          <p:cNvPicPr>
            <a:picLocks noChangeAspect="1" noChangeArrowheads="1"/>
          </p:cNvPicPr>
          <p:nvPr/>
        </p:nvPicPr>
        <p:blipFill>
          <a:blip r:embed="rId17" cstate="print"/>
          <a:stretch>
            <a:fillRect/>
          </a:stretch>
        </p:blipFill>
        <p:spPr bwMode="auto">
          <a:xfrm>
            <a:off x="5965371" y="1969226"/>
            <a:ext cx="1698171" cy="6698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54091" name="Picture 11" descr="C:\Users\tanimura.THEOCHEM\Desktop\MorselargeT2.gif"/>
          <p:cNvPicPr>
            <a:picLocks noChangeAspect="1" noChangeArrowheads="1" noCrop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109434" y="2316481"/>
            <a:ext cx="1097713" cy="1413148"/>
          </a:xfrm>
          <a:prstGeom prst="rect">
            <a:avLst/>
          </a:prstGeom>
          <a:noFill/>
        </p:spPr>
      </p:pic>
      <p:pic>
        <p:nvPicPr>
          <p:cNvPr id="1454092" name="Picture 12" descr="C:\Users\tanimura.THEOCHEM\Desktop\MorselargeT2strar.gif"/>
          <p:cNvPicPr>
            <a:picLocks noChangeAspect="1" noChangeArrowheads="1" noCrop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3120027" y="2456353"/>
            <a:ext cx="1068796" cy="1244971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454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8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7 -0.01574 L 0.00208 0.0162 L 0.00347 -0.01574 L 0.00087 0.01042 L 0.00191 -0.01204 L 0.00295 0.01134 L 0.00087 -0.00996 L 0.00243 0.00741 L 0.00295 -0.0132 L 0.00365 0.00139 L 0.00365 -0.00695 L 0.00295 0.00463 L 0.00243 0.00463 L 0.00469 0.00879 L 0.00087 -0.00185 L 0.00191 -0.00695 L 2.77778E-7 1.48148E-6 " pathEditMode="relative" rAng="0" ptsTypes="FFFFFFFFFFFFFFFFF">
                                      <p:cBhvr>
                                        <p:cTn id="17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" y="160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38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04 -0.025 L -0.00243 0.01273 L -0.00399 -0.025 L -0.00104 0.00556 L -0.00208 -0.02083 L -0.00313 0.00648 L -0.00104 -0.01852 L -0.00278 0.00185 L -0.00313 -0.02269 L -0.00399 -0.00532 L -0.00399 -0.01505 L -0.00313 -0.00116 L -0.00278 -0.00116 L -0.00521 0.0037 L -0.00104 -0.00903 L -0.00208 -0.01505 L 1.11111E-6 -0.00694 " pathEditMode="relative" rAng="0" ptsTypes="FFFFFFFFFFFFFFFFF">
                                      <p:cBhvr>
                                        <p:cTn id="19" dur="5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" y="19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1454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454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allAtOnce"/>
      <p:bldP spid="52" grpId="0"/>
      <p:bldP spid="54" grpId="0" animBg="1"/>
      <p:bldP spid="55" grpId="0"/>
      <p:bldP spid="56" grpId="0"/>
      <p:bldP spid="66" grpId="0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7" name="Picture 6" descr="C:\Users\tanimura.THEOCHEM\Documents\Word\論文\石崎\IT2006JCP\再投稿用\Figure6 [更新済み].bmp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57250" y="4886325"/>
            <a:ext cx="3676650" cy="145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タイトル 1"/>
          <p:cNvSpPr txBox="1">
            <a:spLocks noGrp="1"/>
          </p:cNvSpPr>
          <p:nvPr>
            <p:ph type="title"/>
          </p:nvPr>
        </p:nvSpPr>
        <p:spPr>
          <a:xfrm>
            <a:off x="428625" y="357188"/>
            <a:ext cx="8229600" cy="1069975"/>
          </a:xfrm>
        </p:spPr>
        <p:txBody>
          <a:bodyPr>
            <a:noAutofit/>
          </a:bodyPr>
          <a:lstStyle/>
          <a:p>
            <a:pPr>
              <a:defRPr/>
            </a:pPr>
            <a:r>
              <a:rPr lang="en-US" altLang="ja-JP" sz="2800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hierarchy</a:t>
            </a:r>
            <a:r>
              <a:rPr lang="ja-JP" altLang="en-US" sz="2800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800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eq. </a:t>
            </a:r>
            <a:r>
              <a:rPr lang="en-US" altLang="ja-JP" sz="2800" b="1" dirty="0" err="1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vs</a:t>
            </a:r>
            <a:r>
              <a:rPr lang="en-US" altLang="ja-JP" sz="2800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  stochastic theory</a:t>
            </a:r>
            <a:r>
              <a:rPr lang="ja-JP" altLang="en-US" sz="2800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800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(2D IR)</a:t>
            </a:r>
            <a:endParaRPr lang="ja-JP" altLang="en-US" sz="2800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8679" name="正方形/長方形 6"/>
          <p:cNvSpPr>
            <a:spLocks noChangeArrowheads="1"/>
          </p:cNvSpPr>
          <p:nvPr/>
        </p:nvSpPr>
        <p:spPr bwMode="auto">
          <a:xfrm>
            <a:off x="4908550" y="5353050"/>
            <a:ext cx="39116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chemeClr val="accent2"/>
                </a:solidFill>
                <a:latin typeface="Times New Roman" pitchFamily="18" charset="0"/>
                <a:cs typeface="Times New Roman" pitchFamily="18" charset="0"/>
              </a:rPr>
              <a:t>Ishizaki &amp; YT;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5"/>
              </a:rPr>
              <a:t>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6"/>
              </a:rPr>
              <a:t>JCP 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6"/>
              </a:rPr>
              <a:t>125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6"/>
              </a:rPr>
              <a:t>, 084501(2006).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/>
          </a:p>
        </p:txBody>
      </p:sp>
      <p:pic>
        <p:nvPicPr>
          <p:cNvPr id="28680" name="Picture 3" descr="C:\Users\tanimura.THEOCHEM\Documents\Word\論文\石崎\IT2006JCP\再投稿用\Figure5 [更新済み].bmp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611688" y="1936750"/>
            <a:ext cx="3017837" cy="161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681" name="Picture 5" descr="C:\Users\tanimura.THEOCHEM\Documents\Word\論文\石崎\IT2006JCP\再投稿用\Figure3 [更新済み].bmp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858838" y="1952625"/>
            <a:ext cx="3152775" cy="1633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8674" name="Object 2"/>
          <p:cNvGraphicFramePr>
            <a:graphicFrameLocks noChangeAspect="1"/>
          </p:cNvGraphicFramePr>
          <p:nvPr/>
        </p:nvGraphicFramePr>
        <p:xfrm>
          <a:off x="2852738" y="3695700"/>
          <a:ext cx="3543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2818" name="Equation" r:id="rId9" imgW="3543120" imgH="330120" progId="Equation.DSMT4">
                  <p:embed/>
                </p:oleObj>
              </mc:Choice>
              <mc:Fallback>
                <p:oleObj name="Equation" r:id="rId9" imgW="354312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52738" y="3695700"/>
                        <a:ext cx="3543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5" name="Object 3"/>
          <p:cNvGraphicFramePr>
            <a:graphicFrameLocks noChangeAspect="1"/>
          </p:cNvGraphicFramePr>
          <p:nvPr/>
        </p:nvGraphicFramePr>
        <p:xfrm>
          <a:off x="6689725" y="1222375"/>
          <a:ext cx="1308100" cy="311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2819" name="Equation" r:id="rId11" imgW="1307880" imgH="304560" progId="Equation.DSMT4">
                  <p:embed/>
                </p:oleObj>
              </mc:Choice>
              <mc:Fallback>
                <p:oleObj name="Equation" r:id="rId11" imgW="130788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89725" y="1222375"/>
                        <a:ext cx="1308100" cy="311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676" name="Object 4"/>
          <p:cNvGraphicFramePr>
            <a:graphicFrameLocks noChangeAspect="1"/>
          </p:cNvGraphicFramePr>
          <p:nvPr/>
        </p:nvGraphicFramePr>
        <p:xfrm>
          <a:off x="3040063" y="1214438"/>
          <a:ext cx="10541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2820" name="Equation" r:id="rId13" imgW="1054080" imgH="304560" progId="Equation.DSMT4">
                  <p:embed/>
                </p:oleObj>
              </mc:Choice>
              <mc:Fallback>
                <p:oleObj name="Equation" r:id="rId13" imgW="105408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40063" y="1214438"/>
                        <a:ext cx="1054100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682" name="正方形/長方形 10"/>
          <p:cNvSpPr>
            <a:spLocks noChangeArrowheads="1"/>
          </p:cNvSpPr>
          <p:nvPr/>
        </p:nvSpPr>
        <p:spPr bwMode="auto">
          <a:xfrm>
            <a:off x="915988" y="1182688"/>
            <a:ext cx="21971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Motional narrowing:</a:t>
            </a:r>
            <a:endParaRPr lang="ja-JP" altLang="en-US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8683" name="正方形/長方形 11"/>
          <p:cNvSpPr>
            <a:spLocks noChangeArrowheads="1"/>
          </p:cNvSpPr>
          <p:nvPr/>
        </p:nvSpPr>
        <p:spPr bwMode="auto">
          <a:xfrm>
            <a:off x="4718050" y="1182688"/>
            <a:ext cx="20145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Spectral diffusion:</a:t>
            </a:r>
            <a:endParaRPr lang="ja-JP" altLang="en-US">
              <a:solidFill>
                <a:srgbClr val="0541EB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3" name="正方形/長方形 12"/>
          <p:cNvSpPr/>
          <p:nvPr/>
        </p:nvSpPr>
        <p:spPr>
          <a:xfrm>
            <a:off x="1250950" y="1577975"/>
            <a:ext cx="1173163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QFP-LTC</a:t>
            </a:r>
            <a:endParaRPr lang="ja-JP" altLang="en-US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4" name="正方形/長方形 13"/>
          <p:cNvSpPr/>
          <p:nvPr/>
        </p:nvSpPr>
        <p:spPr>
          <a:xfrm>
            <a:off x="2643188" y="1577975"/>
            <a:ext cx="1211262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stochastic</a:t>
            </a:r>
            <a:endParaRPr lang="ja-JP" altLang="en-US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" name="正方形/長方形 14"/>
          <p:cNvSpPr/>
          <p:nvPr/>
        </p:nvSpPr>
        <p:spPr>
          <a:xfrm>
            <a:off x="4895850" y="1528763"/>
            <a:ext cx="11715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QFP-LTC</a:t>
            </a:r>
            <a:endParaRPr lang="ja-JP" altLang="en-US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6288088" y="1528763"/>
            <a:ext cx="12096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stochastic</a:t>
            </a:r>
            <a:endParaRPr lang="ja-JP" altLang="en-US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0" name="正方形/長方形 19"/>
          <p:cNvSpPr/>
          <p:nvPr/>
        </p:nvSpPr>
        <p:spPr>
          <a:xfrm>
            <a:off x="823913" y="4225925"/>
            <a:ext cx="298030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b="1" dirty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Validity of </a:t>
            </a:r>
            <a:r>
              <a:rPr lang="en-US" altLang="ja-JP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stochastic theory</a:t>
            </a:r>
            <a:endParaRPr lang="ja-JP" altLang="en-US" b="1" dirty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7" name="正方形/長方形 16"/>
          <p:cNvSpPr/>
          <p:nvPr/>
        </p:nvSpPr>
        <p:spPr>
          <a:xfrm>
            <a:off x="3133725" y="6172200"/>
            <a:ext cx="1506538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14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Low freq. modes</a:t>
            </a:r>
            <a:endParaRPr lang="ja-JP" altLang="en-US" sz="14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1" name="正方形/長方形 20"/>
          <p:cNvSpPr/>
          <p:nvPr/>
        </p:nvSpPr>
        <p:spPr>
          <a:xfrm>
            <a:off x="741363" y="6154738"/>
            <a:ext cx="1546225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14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High freq. modes</a:t>
            </a:r>
            <a:endParaRPr lang="ja-JP" altLang="en-US" sz="14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2" name="正方形/長方形 21"/>
          <p:cNvSpPr/>
          <p:nvPr/>
        </p:nvSpPr>
        <p:spPr>
          <a:xfrm>
            <a:off x="3613150" y="4872038"/>
            <a:ext cx="9906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ja-JP" sz="1400" b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Any mode</a:t>
            </a:r>
            <a:endParaRPr lang="ja-JP" altLang="en-US" sz="1400" b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8692" name="正方形/長方形 22"/>
          <p:cNvSpPr>
            <a:spLocks noChangeArrowheads="1"/>
          </p:cNvSpPr>
          <p:nvPr/>
        </p:nvSpPr>
        <p:spPr bwMode="auto">
          <a:xfrm>
            <a:off x="6600825" y="3681413"/>
            <a:ext cx="66040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i="1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/>
              </a:rPr>
              <a:t>t </a:t>
            </a:r>
            <a:r>
              <a:rPr lang="en-US" altLang="ja-JP" sz="1200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/>
              </a:rPr>
              <a:t>2</a:t>
            </a:r>
            <a:r>
              <a:rPr lang="en-US" altLang="ja-JP">
                <a:latin typeface="Arial Unicode MS" pitchFamily="50" charset="-128"/>
                <a:ea typeface="Arial Unicode MS" pitchFamily="50" charset="-128"/>
                <a:cs typeface="Arial Unicode MS" pitchFamily="50" charset="-128"/>
                <a:sym typeface="Times"/>
              </a:rPr>
              <a:t>=0</a:t>
            </a:r>
            <a:endParaRPr lang="ja-JP" altLang="en-US"/>
          </a:p>
        </p:txBody>
      </p:sp>
      <p:sp>
        <p:nvSpPr>
          <p:cNvPr id="23" name="Line 38"/>
          <p:cNvSpPr>
            <a:spLocks noChangeShapeType="1"/>
          </p:cNvSpPr>
          <p:nvPr/>
        </p:nvSpPr>
        <p:spPr bwMode="auto">
          <a:xfrm flipV="1">
            <a:off x="2571735" y="1857364"/>
            <a:ext cx="1357323" cy="1571636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Arial" charset="0"/>
              <a:ea typeface="+mn-ea"/>
            </a:endParaRPr>
          </a:p>
        </p:txBody>
      </p:sp>
      <p:sp>
        <p:nvSpPr>
          <p:cNvPr id="24" name="Line 37"/>
          <p:cNvSpPr>
            <a:spLocks noChangeShapeType="1"/>
          </p:cNvSpPr>
          <p:nvPr/>
        </p:nvSpPr>
        <p:spPr bwMode="auto">
          <a:xfrm>
            <a:off x="2643173" y="1714488"/>
            <a:ext cx="1285885" cy="17859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Arial" charset="0"/>
              <a:ea typeface="+mn-ea"/>
            </a:endParaRPr>
          </a:p>
        </p:txBody>
      </p:sp>
      <p:sp>
        <p:nvSpPr>
          <p:cNvPr id="25" name="円/楕円 24"/>
          <p:cNvSpPr/>
          <p:nvPr/>
        </p:nvSpPr>
        <p:spPr>
          <a:xfrm>
            <a:off x="6286512" y="1785926"/>
            <a:ext cx="1428760" cy="1571636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86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28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9" grpId="0"/>
      <p:bldP spid="20" grpId="0"/>
      <p:bldP spid="17" grpId="0"/>
      <p:bldP spid="21" grpId="0"/>
      <p:bldP spid="22" grpId="0"/>
      <p:bldP spid="25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19257437"/>
              </p:ext>
            </p:extLst>
          </p:nvPr>
        </p:nvGraphicFramePr>
        <p:xfrm>
          <a:off x="712788" y="1844675"/>
          <a:ext cx="7961312" cy="1114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42" name="Equation" r:id="rId3" imgW="3543120" imgH="609480" progId="Equation.DSMT4">
                  <p:embed/>
                </p:oleObj>
              </mc:Choice>
              <mc:Fallback>
                <p:oleObj name="Equation" r:id="rId3" imgW="354312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2788" y="1844675"/>
                        <a:ext cx="7961312" cy="1114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2" name="Picture 1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123728" y="2276872"/>
            <a:ext cx="357190" cy="281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テキスト プレースホルダ 15"/>
          <p:cNvSpPr>
            <a:spLocks noGrp="1"/>
          </p:cNvSpPr>
          <p:nvPr>
            <p:ph type="body" sz="half" idx="1"/>
          </p:nvPr>
        </p:nvSpPr>
        <p:spPr>
          <a:xfrm>
            <a:off x="683568" y="1124744"/>
            <a:ext cx="5554960" cy="576064"/>
          </a:xfrm>
        </p:spPr>
        <p:txBody>
          <a:bodyPr>
            <a:normAutofit lnSpcReduction="10000"/>
          </a:bodyPr>
          <a:lstStyle/>
          <a:p>
            <a:r>
              <a:rPr kumimoji="1" lang="en-US" altLang="ja-JP" dirty="0" smtClean="0"/>
              <a:t>Classical limit</a:t>
            </a:r>
            <a:endParaRPr kumimoji="1" lang="ja-JP" altLang="en-US" dirty="0"/>
          </a:p>
        </p:txBody>
      </p:sp>
      <p:sp>
        <p:nvSpPr>
          <p:cNvPr id="6" name="テキスト プレースホルダ 15"/>
          <p:cNvSpPr txBox="1">
            <a:spLocks/>
          </p:cNvSpPr>
          <p:nvPr/>
        </p:nvSpPr>
        <p:spPr>
          <a:xfrm>
            <a:off x="683568" y="3284984"/>
            <a:ext cx="7416824" cy="115212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altLang="ja-JP" sz="3200" noProof="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We ca</a:t>
            </a:r>
            <a:r>
              <a:rPr lang="en-US" altLang="ja-JP" sz="32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</a:t>
            </a:r>
            <a:r>
              <a:rPr kumimoji="1" lang="en-US" altLang="ja-JP" sz="3200" b="0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compare the quantum and classical results on the equal basis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altLang="ja-JP" sz="32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1" lang="en-US" altLang="ja-JP" sz="3200" b="0" i="0" u="none" strike="noStrike" kern="1200" cap="none" spc="0" normalizeH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Arial Unicode MS" panose="020B0604020202020204" pitchFamily="50" charset="-128"/>
              <a:cs typeface="+mn-cs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683568" y="4509120"/>
            <a:ext cx="69003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latin typeface="Times" charset="0"/>
                <a:ea typeface="Arial Unicode MS" panose="020B0604020202020204" pitchFamily="50" charset="-128"/>
                <a:cs typeface="Times" charset="0"/>
                <a:sym typeface="Times" charset="0"/>
              </a:rPr>
              <a:t>We calculate 1DIR and 2DIR spectra for quantum and classical case 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1355779" name="Object 2"/>
          <p:cNvGraphicFramePr>
            <a:graphicFrameLocks noChangeAspect="1"/>
          </p:cNvGraphicFramePr>
          <p:nvPr/>
        </p:nvGraphicFramePr>
        <p:xfrm>
          <a:off x="755576" y="5013176"/>
          <a:ext cx="35433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43" name="Equation" r:id="rId6" imgW="3543120" imgH="330120" progId="Equation.DSMT4">
                  <p:embed/>
                </p:oleObj>
              </mc:Choice>
              <mc:Fallback>
                <p:oleObj name="Equation" r:id="rId6" imgW="354312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576" y="5013176"/>
                        <a:ext cx="35433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正方形/長方形 13"/>
          <p:cNvSpPr>
            <a:spLocks noChangeArrowheads="1"/>
          </p:cNvSpPr>
          <p:nvPr/>
        </p:nvSpPr>
        <p:spPr bwMode="auto">
          <a:xfrm>
            <a:off x="2339752" y="5877272"/>
            <a:ext cx="4083169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nl-NL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Sakurai &amp;YT, 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8"/>
              </a:rPr>
              <a:t>JPC A </a:t>
            </a: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8"/>
              </a:rPr>
              <a:t>115,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8"/>
              </a:rPr>
              <a:t> 4009(2011)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59353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557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339752" y="1412776"/>
            <a:ext cx="3174143" cy="50067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21347" name="Picture 557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64088" y="1412776"/>
            <a:ext cx="3193487" cy="50109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3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9512" y="188640"/>
            <a:ext cx="2115529" cy="1268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259632" y="1124744"/>
            <a:ext cx="1143000" cy="1952625"/>
          </a:xfrm>
          <a:prstGeom prst="rect">
            <a:avLst/>
          </a:prstGeom>
          <a:noFill/>
        </p:spPr>
      </p:pic>
      <p:sp>
        <p:nvSpPr>
          <p:cNvPr id="7" name="正方形/長方形 6"/>
          <p:cNvSpPr>
            <a:spLocks noChangeArrowheads="1"/>
          </p:cNvSpPr>
          <p:nvPr/>
        </p:nvSpPr>
        <p:spPr bwMode="auto">
          <a:xfrm>
            <a:off x="1591422" y="1513695"/>
            <a:ext cx="33534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8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259632" y="2492896"/>
            <a:ext cx="1143000" cy="1952625"/>
          </a:xfrm>
          <a:prstGeom prst="rect">
            <a:avLst/>
          </a:prstGeom>
          <a:noFill/>
        </p:spPr>
      </p:pic>
      <p:sp>
        <p:nvSpPr>
          <p:cNvPr id="9" name="正方形/長方形 8"/>
          <p:cNvSpPr>
            <a:spLocks noChangeArrowheads="1"/>
          </p:cNvSpPr>
          <p:nvPr/>
        </p:nvSpPr>
        <p:spPr bwMode="auto">
          <a:xfrm>
            <a:off x="1545385" y="3064387"/>
            <a:ext cx="3417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10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190474" y="4719444"/>
            <a:ext cx="1143000" cy="1952625"/>
          </a:xfrm>
          <a:prstGeom prst="rect">
            <a:avLst/>
          </a:prstGeom>
          <a:noFill/>
        </p:spPr>
      </p:pic>
      <p:pic>
        <p:nvPicPr>
          <p:cNvPr id="11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259632" y="4005064"/>
            <a:ext cx="1143000" cy="1952625"/>
          </a:xfrm>
          <a:prstGeom prst="rect">
            <a:avLst/>
          </a:prstGeom>
          <a:noFill/>
        </p:spPr>
      </p:pic>
      <p:sp>
        <p:nvSpPr>
          <p:cNvPr id="12" name="正方形/長方形 11"/>
          <p:cNvSpPr>
            <a:spLocks noChangeArrowheads="1"/>
          </p:cNvSpPr>
          <p:nvPr/>
        </p:nvSpPr>
        <p:spPr bwMode="auto">
          <a:xfrm>
            <a:off x="1547664" y="5290948"/>
            <a:ext cx="30008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Calibri" pitchFamily="34" charset="0"/>
                <a:ea typeface="Arial Unicode MS" panose="020B0604020202020204" pitchFamily="50" charset="-128"/>
              </a:rPr>
              <a:t>+</a:t>
            </a:r>
            <a:endParaRPr lang="ja-JP" altLang="en-US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sp>
        <p:nvSpPr>
          <p:cNvPr id="13" name="正方形/長方形 12"/>
          <p:cNvSpPr>
            <a:spLocks noChangeArrowheads="1"/>
          </p:cNvSpPr>
          <p:nvPr/>
        </p:nvSpPr>
        <p:spPr bwMode="auto">
          <a:xfrm>
            <a:off x="1404788" y="4362254"/>
            <a:ext cx="66236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 + 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sp>
        <p:nvSpPr>
          <p:cNvPr id="14" name="正方形/長方形 13"/>
          <p:cNvSpPr/>
          <p:nvPr/>
        </p:nvSpPr>
        <p:spPr>
          <a:xfrm>
            <a:off x="2771800" y="548680"/>
            <a:ext cx="16466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weak coupling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5" name="正方形/長方形 14"/>
          <p:cNvSpPr/>
          <p:nvPr/>
        </p:nvSpPr>
        <p:spPr>
          <a:xfrm>
            <a:off x="5796136" y="548680"/>
            <a:ext cx="181331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strong coupling 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graphicFrame>
        <p:nvGraphicFramePr>
          <p:cNvPr id="794626" name="Object 2"/>
          <p:cNvGraphicFramePr>
            <a:graphicFrameLocks noChangeAspect="1"/>
          </p:cNvGraphicFramePr>
          <p:nvPr>
            <p:extLst/>
          </p:nvPr>
        </p:nvGraphicFramePr>
        <p:xfrm>
          <a:off x="7623323" y="613212"/>
          <a:ext cx="5588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866" name="Equation" r:id="rId8" imgW="558720" imgH="304560" progId="Equation.DSMT4">
                  <p:embed/>
                </p:oleObj>
              </mc:Choice>
              <mc:Fallback>
                <p:oleObj name="Equation" r:id="rId8" imgW="55872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23323" y="613212"/>
                        <a:ext cx="558800" cy="304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94627" name="Object 3"/>
          <p:cNvGraphicFramePr>
            <a:graphicFrameLocks noChangeAspect="1"/>
          </p:cNvGraphicFramePr>
          <p:nvPr>
            <p:extLst/>
          </p:nvPr>
        </p:nvGraphicFramePr>
        <p:xfrm>
          <a:off x="4418405" y="603920"/>
          <a:ext cx="914400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867" name="Equation" r:id="rId10" imgW="914400" imgH="304560" progId="Equation.DSMT4">
                  <p:embed/>
                </p:oleObj>
              </mc:Choice>
              <mc:Fallback>
                <p:oleObj name="Equation" r:id="rId10" imgW="91440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18405" y="603920"/>
                        <a:ext cx="914400" cy="304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1"/>
          <p:cNvGraphicFramePr>
            <a:graphicFrameLocks noChangeAspect="1"/>
          </p:cNvGraphicFramePr>
          <p:nvPr>
            <p:extLst/>
          </p:nvPr>
        </p:nvGraphicFramePr>
        <p:xfrm>
          <a:off x="3814550" y="972736"/>
          <a:ext cx="190500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868" name="Equation" r:id="rId12" imgW="190440" imgH="241200" progId="Equation.DSMT4">
                  <p:embed/>
                </p:oleObj>
              </mc:Choice>
              <mc:Fallback>
                <p:oleObj name="Equation" r:id="rId12" imgW="19044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4550" y="972736"/>
                        <a:ext cx="190500" cy="241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正方形/長方形 19"/>
          <p:cNvSpPr/>
          <p:nvPr/>
        </p:nvSpPr>
        <p:spPr>
          <a:xfrm>
            <a:off x="2771799" y="908720"/>
            <a:ext cx="10182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different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21" name="正方形/長方形 13"/>
          <p:cNvSpPr>
            <a:spLocks noChangeArrowheads="1"/>
          </p:cNvSpPr>
          <p:nvPr/>
        </p:nvSpPr>
        <p:spPr bwMode="auto">
          <a:xfrm>
            <a:off x="5456299" y="1138286"/>
            <a:ext cx="2364750" cy="646331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1-2 transition peak</a:t>
            </a:r>
          </a:p>
          <a:p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only in quantum case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27" name="直線矢印コネクタ 26"/>
          <p:cNvCxnSpPr/>
          <p:nvPr/>
        </p:nvCxnSpPr>
        <p:spPr>
          <a:xfrm rot="5400000">
            <a:off x="5004048" y="1700808"/>
            <a:ext cx="360040" cy="36004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矢印コネクタ 28"/>
          <p:cNvCxnSpPr/>
          <p:nvPr/>
        </p:nvCxnSpPr>
        <p:spPr>
          <a:xfrm rot="5400000">
            <a:off x="4391980" y="2312876"/>
            <a:ext cx="1656184" cy="576064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Object 1"/>
          <p:cNvGraphicFramePr>
            <a:graphicFrameLocks noChangeAspect="1"/>
          </p:cNvGraphicFramePr>
          <p:nvPr>
            <p:extLst/>
          </p:nvPr>
        </p:nvGraphicFramePr>
        <p:xfrm>
          <a:off x="6840783" y="1004094"/>
          <a:ext cx="190500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869" name="Equation" r:id="rId14" imgW="190440" imgH="241200" progId="Equation.DSMT4">
                  <p:embed/>
                </p:oleObj>
              </mc:Choice>
              <mc:Fallback>
                <p:oleObj name="Equation" r:id="rId14" imgW="19044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40783" y="1004094"/>
                        <a:ext cx="190500" cy="241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正方形/長方形 24"/>
          <p:cNvSpPr/>
          <p:nvPr/>
        </p:nvSpPr>
        <p:spPr>
          <a:xfrm>
            <a:off x="5798032" y="940078"/>
            <a:ext cx="10182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different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50045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Contents</a:t>
            </a:r>
            <a:endParaRPr lang="ja-JP" alt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1600200"/>
            <a:ext cx="8297863" cy="4525963"/>
          </a:xfrm>
        </p:spPr>
        <p:txBody>
          <a:bodyPr rtlCol="0">
            <a:normAutofit/>
          </a:bodyPr>
          <a:lstStyle/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 action="ppaction://hlinksldjump"/>
              </a:rPr>
              <a:t>Introduction</a:t>
            </a:r>
            <a:endParaRPr lang="en-US" altLang="ja-JP" sz="2000" b="1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 action="ppaction://hlinksldjump"/>
              </a:rPr>
              <a:t>Observables in multidimensional </a:t>
            </a:r>
            <a:r>
              <a:rPr lang="en-US" altLang="ja-JP" sz="2000" b="1" dirty="0" err="1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 action="ppaction://hlinksldjump"/>
              </a:rPr>
              <a:t>spectroscopies</a:t>
            </a:r>
            <a:endParaRPr lang="en-US" altLang="ja-JP" sz="2000" b="1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 action="ppaction://hlinksldjump"/>
              </a:rPr>
              <a:t>Optical Liouville paths and Albrecht diagrams </a:t>
            </a:r>
            <a:endParaRPr lang="en-US" altLang="ja-JP" sz="2000" b="1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 action="ppaction://hlinksldjump"/>
              </a:rPr>
              <a:t>Experiments</a:t>
            </a:r>
            <a:r>
              <a:rPr lang="ja-JP" altLang="en-US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 action="ppaction://hlinksldjump"/>
              </a:rPr>
              <a:t> </a:t>
            </a: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 action="ppaction://hlinksldjump"/>
              </a:rPr>
              <a:t>of 2DRaman &amp; 3DIR</a:t>
            </a:r>
            <a:endParaRPr lang="en-US" altLang="ja-JP" sz="2000" b="1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 action="ppaction://hlinksldjump"/>
              </a:rPr>
              <a:t>Calculating multidimensional spectra by full MD simulations</a:t>
            </a:r>
            <a:endParaRPr lang="en-US" altLang="ja-JP" sz="2000" b="1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 action="ppaction://hlinksldjump"/>
              </a:rPr>
              <a:t>Path integral approach to multidimensional spectroscopies</a:t>
            </a:r>
            <a:endParaRPr lang="en-US" altLang="ja-JP" sz="2000" b="1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 action="ppaction://hlinksldjump"/>
              </a:rPr>
              <a:t>Fokker-Planck approach to multidimensional spectroscopies</a:t>
            </a:r>
            <a:endParaRPr lang="en-US" altLang="ja-JP" sz="2000" b="1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 action="ppaction://hlinksldjump"/>
              </a:rPr>
              <a:t>Response function approach</a:t>
            </a:r>
            <a:endParaRPr lang="en-US" altLang="ja-JP" sz="2000" b="1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 action="ppaction://hlinksldjump"/>
              </a:rPr>
              <a:t>Analyzing free energy landscape by 2DIR &amp; THz spectroscopy</a:t>
            </a:r>
            <a:endParaRPr lang="en-US" altLang="ja-JP" sz="2000" b="1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514350" indent="-514350" eaLnBrk="1" fontAlgn="auto" hangingPunct="1"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20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2" action="ppaction://hlinksldjump"/>
              </a:rPr>
              <a:t>Multi-state quantum Fokker-Planck equations for resonant spectroscopies</a:t>
            </a:r>
            <a:endParaRPr lang="ja-JP" altLang="en-US" sz="20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1900" y="2700921"/>
            <a:ext cx="652501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8297" y="2700921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6129" y="2665017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3746" y="2650617"/>
            <a:ext cx="13049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642" y="2665017"/>
            <a:ext cx="645517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直線矢印コネクタ 21"/>
          <p:cNvCxnSpPr/>
          <p:nvPr/>
        </p:nvCxnSpPr>
        <p:spPr>
          <a:xfrm flipV="1">
            <a:off x="233626" y="3565017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テキスト ボックス 22"/>
              <p:cNvSpPr txBox="1"/>
              <p:nvPr/>
            </p:nvSpPr>
            <p:spPr>
              <a:xfrm>
                <a:off x="926076" y="2588843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" name="テキスト ボックス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6076" y="2588843"/>
                <a:ext cx="459678" cy="400110"/>
              </a:xfrm>
              <a:prstGeom prst="rect">
                <a:avLst/>
              </a:prstGeom>
              <a:blipFill rotWithShape="0">
                <a:blip r:embed="rId6"/>
                <a:stretch>
                  <a:fillRect b="-307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4" name="直線矢印コネクタ 23"/>
          <p:cNvCxnSpPr/>
          <p:nvPr/>
        </p:nvCxnSpPr>
        <p:spPr>
          <a:xfrm>
            <a:off x="665674" y="3069672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矢印コネクタ 24"/>
          <p:cNvCxnSpPr/>
          <p:nvPr/>
        </p:nvCxnSpPr>
        <p:spPr>
          <a:xfrm>
            <a:off x="1601778" y="3060961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テキスト ボックス 25"/>
              <p:cNvSpPr txBox="1"/>
              <p:nvPr/>
            </p:nvSpPr>
            <p:spPr>
              <a:xfrm>
                <a:off x="2033826" y="2588843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6" name="テキスト ボックス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33826" y="2588843"/>
                <a:ext cx="465640" cy="400110"/>
              </a:xfrm>
              <a:prstGeom prst="rect">
                <a:avLst/>
              </a:prstGeom>
              <a:blipFill rotWithShape="0">
                <a:blip r:embed="rId7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105890" y="3776527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en-US" altLang="ja-JP" b="0" i="0" smtClean="0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Π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890" y="3776527"/>
                <a:ext cx="2883290" cy="404983"/>
              </a:xfrm>
              <a:prstGeom prst="rect">
                <a:avLst/>
              </a:prstGeom>
              <a:blipFill rotWithShape="0">
                <a:blip r:embed="rId8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4342" name="Picture 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6074" y="2669667"/>
            <a:ext cx="1343025" cy="895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8042" y="2665017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2" name="直線矢印コネクタ 51"/>
          <p:cNvCxnSpPr/>
          <p:nvPr/>
        </p:nvCxnSpPr>
        <p:spPr>
          <a:xfrm flipV="1">
            <a:off x="3204131" y="3564897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テキスト ボックス 52"/>
              <p:cNvSpPr txBox="1"/>
              <p:nvPr/>
            </p:nvSpPr>
            <p:spPr>
              <a:xfrm>
                <a:off x="3896581" y="2588843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3" name="テキスト ボックス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96581" y="2588843"/>
                <a:ext cx="459678" cy="400110"/>
              </a:xfrm>
              <a:prstGeom prst="rect">
                <a:avLst/>
              </a:prstGeom>
              <a:blipFill rotWithShape="0">
                <a:blip r:embed="rId10"/>
                <a:stretch>
                  <a:fillRect b="-307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4" name="直線矢印コネクタ 53"/>
          <p:cNvCxnSpPr/>
          <p:nvPr/>
        </p:nvCxnSpPr>
        <p:spPr>
          <a:xfrm>
            <a:off x="3636179" y="3069672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矢印コネクタ 54"/>
          <p:cNvCxnSpPr/>
          <p:nvPr/>
        </p:nvCxnSpPr>
        <p:spPr>
          <a:xfrm>
            <a:off x="4572283" y="3060961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テキスト ボックス 55"/>
              <p:cNvSpPr txBox="1"/>
              <p:nvPr/>
            </p:nvSpPr>
            <p:spPr>
              <a:xfrm>
                <a:off x="5004331" y="2588843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56" name="テキスト ボックス 5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04331" y="2588843"/>
                <a:ext cx="465640" cy="400110"/>
              </a:xfrm>
              <a:prstGeom prst="rect">
                <a:avLst/>
              </a:prstGeom>
              <a:blipFill rotWithShape="0">
                <a:blip r:embed="rId11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3" name="直線矢印コネクタ 62"/>
          <p:cNvCxnSpPr/>
          <p:nvPr/>
        </p:nvCxnSpPr>
        <p:spPr>
          <a:xfrm>
            <a:off x="6138282" y="3565137"/>
            <a:ext cx="2880320" cy="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テキスト ボックス 63"/>
              <p:cNvSpPr txBox="1"/>
              <p:nvPr/>
            </p:nvSpPr>
            <p:spPr>
              <a:xfrm>
                <a:off x="6830732" y="2588843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64" name="テキスト ボックス 6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30732" y="2588843"/>
                <a:ext cx="459678" cy="400110"/>
              </a:xfrm>
              <a:prstGeom prst="rect">
                <a:avLst/>
              </a:prstGeom>
              <a:blipFill rotWithShape="0">
                <a:blip r:embed="rId12"/>
                <a:stretch>
                  <a:fillRect b="-307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直線矢印コネクタ 64"/>
          <p:cNvCxnSpPr/>
          <p:nvPr/>
        </p:nvCxnSpPr>
        <p:spPr>
          <a:xfrm>
            <a:off x="6570330" y="3069672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矢印コネクタ 65"/>
          <p:cNvCxnSpPr/>
          <p:nvPr/>
        </p:nvCxnSpPr>
        <p:spPr>
          <a:xfrm>
            <a:off x="7506434" y="3060961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テキスト ボックス 66"/>
              <p:cNvSpPr txBox="1"/>
              <p:nvPr/>
            </p:nvSpPr>
            <p:spPr>
              <a:xfrm>
                <a:off x="7831250" y="2620190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67" name="テキスト ボックス 6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31250" y="2620190"/>
                <a:ext cx="465640" cy="400110"/>
              </a:xfrm>
              <a:prstGeom prst="rect">
                <a:avLst/>
              </a:prstGeom>
              <a:blipFill rotWithShape="0">
                <a:blip r:embed="rId13"/>
                <a:stretch>
                  <a:fillRect b="-46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テキスト ボックス 75"/>
              <p:cNvSpPr txBox="1"/>
              <p:nvPr/>
            </p:nvSpPr>
            <p:spPr>
              <a:xfrm>
                <a:off x="3098370" y="3792638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6" name="テキスト ボックス 7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98370" y="3792638"/>
                <a:ext cx="2883290" cy="404983"/>
              </a:xfrm>
              <a:prstGeom prst="rect">
                <a:avLst/>
              </a:prstGeom>
              <a:blipFill rotWithShape="0">
                <a:blip r:embed="rId14"/>
                <a:stretch>
                  <a:fillRect b="-895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テキスト ボックス 76"/>
              <p:cNvSpPr txBox="1"/>
              <p:nvPr/>
            </p:nvSpPr>
            <p:spPr>
              <a:xfrm>
                <a:off x="6099639" y="3752995"/>
                <a:ext cx="2934586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r>
                                    <a:rPr lang="en-US" altLang="ja-JP" i="1" smtClean="0"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7" name="テキスト ボックス 7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99639" y="3752995"/>
                <a:ext cx="2934586" cy="404983"/>
              </a:xfrm>
              <a:prstGeom prst="rect">
                <a:avLst/>
              </a:prstGeom>
              <a:blipFill rotWithShape="0">
                <a:blip r:embed="rId15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正方形/長方形 1"/>
          <p:cNvSpPr/>
          <p:nvPr/>
        </p:nvSpPr>
        <p:spPr>
          <a:xfrm>
            <a:off x="-53951" y="470990"/>
            <a:ext cx="8802752" cy="4952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コンテンツ プレースホルダ 2"/>
          <p:cNvSpPr txBox="1">
            <a:spLocks/>
          </p:cNvSpPr>
          <p:nvPr/>
        </p:nvSpPr>
        <p:spPr>
          <a:xfrm>
            <a:off x="271881" y="1101796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lang="ja-JP" altLang="en-US" sz="28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コンテンツ プレースホルダ 2"/>
          <p:cNvSpPr txBox="1">
            <a:spLocks/>
          </p:cNvSpPr>
          <p:nvPr/>
        </p:nvSpPr>
        <p:spPr>
          <a:xfrm>
            <a:off x="3193464" y="1119324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lang="ja-JP" altLang="en-US" sz="28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コンテンツ プレースホルダ 2"/>
          <p:cNvSpPr txBox="1">
            <a:spLocks/>
          </p:cNvSpPr>
          <p:nvPr/>
        </p:nvSpPr>
        <p:spPr>
          <a:xfrm>
            <a:off x="6215715" y="1133860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endParaRPr lang="ja-JP" altLang="en-US" sz="28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1" name="図 6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6077" y="1784249"/>
            <a:ext cx="541699" cy="627128"/>
          </a:xfrm>
          <a:prstGeom prst="rect">
            <a:avLst/>
          </a:prstGeom>
        </p:spPr>
      </p:pic>
      <p:pic>
        <p:nvPicPr>
          <p:cNvPr id="74" name="Picture 7" descr="2D_Raman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18458" y="1797143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" name="図 81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469" y="1768433"/>
            <a:ext cx="556304" cy="644036"/>
          </a:xfrm>
          <a:prstGeom prst="rect">
            <a:avLst/>
          </a:prstGeom>
        </p:spPr>
      </p:pic>
      <p:pic>
        <p:nvPicPr>
          <p:cNvPr id="97" name="図 9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4381" y="1774626"/>
            <a:ext cx="541699" cy="627128"/>
          </a:xfrm>
          <a:prstGeom prst="rect">
            <a:avLst/>
          </a:prstGeom>
        </p:spPr>
      </p:pic>
      <p:pic>
        <p:nvPicPr>
          <p:cNvPr id="98" name="Picture 7" descr="2D_Raman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330890" y="1797143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9" name="図 98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6438" y="1784249"/>
            <a:ext cx="556304" cy="644036"/>
          </a:xfrm>
          <a:prstGeom prst="rect">
            <a:avLst/>
          </a:prstGeom>
        </p:spPr>
      </p:pic>
      <p:pic>
        <p:nvPicPr>
          <p:cNvPr id="100" name="図 9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3064" y="1792779"/>
            <a:ext cx="541699" cy="627128"/>
          </a:xfrm>
          <a:prstGeom prst="rect">
            <a:avLst/>
          </a:prstGeom>
        </p:spPr>
      </p:pic>
      <p:pic>
        <p:nvPicPr>
          <p:cNvPr id="101" name="Picture 7" descr="2D_Raman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8072196" y="1789244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" name="図 101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7464" y="1778367"/>
            <a:ext cx="556304" cy="644036"/>
          </a:xfrm>
          <a:prstGeom prst="rect">
            <a:avLst/>
          </a:prstGeom>
        </p:spPr>
      </p:pic>
      <p:sp>
        <p:nvSpPr>
          <p:cNvPr id="96" name="タイトル 1"/>
          <p:cNvSpPr txBox="1">
            <a:spLocks/>
          </p:cNvSpPr>
          <p:nvPr/>
        </p:nvSpPr>
        <p:spPr>
          <a:xfrm>
            <a:off x="-811968" y="396763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Raman-THz Spectroscopies</a:t>
            </a:r>
            <a:endParaRPr lang="ja-JP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9" name="Picture 3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099" y="4482436"/>
            <a:ext cx="2109365" cy="1451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36039" y="4479417"/>
            <a:ext cx="2257425" cy="2266950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3748453" y="6087687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altLang="ja-JP" dirty="0">
                <a:latin typeface="Arial" panose="020B0604020202020204" pitchFamily="34" charset="0"/>
              </a:rPr>
              <a:t>J. </a:t>
            </a:r>
            <a:r>
              <a:rPr lang="en-GB" altLang="ja-JP" dirty="0" err="1">
                <a:latin typeface="Arial" panose="020B0604020202020204" pitchFamily="34" charset="0"/>
              </a:rPr>
              <a:t>Savolainen</a:t>
            </a:r>
            <a:r>
              <a:rPr lang="en-GB" altLang="ja-JP" dirty="0">
                <a:latin typeface="Arial" panose="020B0604020202020204" pitchFamily="34" charset="0"/>
              </a:rPr>
              <a:t>. S. </a:t>
            </a:r>
            <a:r>
              <a:rPr lang="en-GB" altLang="ja-JP" dirty="0" err="1">
                <a:latin typeface="Arial" panose="020B0604020202020204" pitchFamily="34" charset="0"/>
              </a:rPr>
              <a:t>Ahmod</a:t>
            </a:r>
            <a:r>
              <a:rPr lang="en-GB" altLang="ja-JP" dirty="0">
                <a:latin typeface="Arial" panose="020B0604020202020204" pitchFamily="34" charset="0"/>
              </a:rPr>
              <a:t>, P. Hamm,  </a:t>
            </a:r>
          </a:p>
          <a:p>
            <a:r>
              <a:rPr lang="en-GB" altLang="ja-JP" dirty="0">
                <a:latin typeface="Arial" panose="020B0604020202020204" pitchFamily="34" charset="0"/>
              </a:rPr>
              <a:t>PNAS 110, 20402 (2013).</a:t>
            </a:r>
          </a:p>
        </p:txBody>
      </p:sp>
    </p:spTree>
    <p:extLst>
      <p:ext uri="{BB962C8B-B14F-4D97-AF65-F5344CB8AC3E}">
        <p14:creationId xmlns:p14="http://schemas.microsoft.com/office/powerpoint/2010/main" val="3238683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0116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31640" y="1124744"/>
            <a:ext cx="3647426" cy="52437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0117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965952" y="1124744"/>
            <a:ext cx="3644647" cy="53294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95536" y="1124744"/>
            <a:ext cx="1143000" cy="1952625"/>
          </a:xfrm>
          <a:prstGeom prst="rect">
            <a:avLst/>
          </a:prstGeom>
          <a:noFill/>
        </p:spPr>
      </p:pic>
      <p:sp>
        <p:nvSpPr>
          <p:cNvPr id="13" name="正方形/長方形 12"/>
          <p:cNvSpPr>
            <a:spLocks noChangeArrowheads="1"/>
          </p:cNvSpPr>
          <p:nvPr/>
        </p:nvSpPr>
        <p:spPr bwMode="auto">
          <a:xfrm>
            <a:off x="727326" y="1513695"/>
            <a:ext cx="33534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14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95536" y="2492896"/>
            <a:ext cx="1143000" cy="1952625"/>
          </a:xfrm>
          <a:prstGeom prst="rect">
            <a:avLst/>
          </a:prstGeom>
          <a:noFill/>
        </p:spPr>
      </p:pic>
      <p:sp>
        <p:nvSpPr>
          <p:cNvPr id="15" name="正方形/長方形 14"/>
          <p:cNvSpPr>
            <a:spLocks noChangeArrowheads="1"/>
          </p:cNvSpPr>
          <p:nvPr/>
        </p:nvSpPr>
        <p:spPr bwMode="auto">
          <a:xfrm>
            <a:off x="681289" y="3064387"/>
            <a:ext cx="3417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16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26378" y="4719444"/>
            <a:ext cx="1143000" cy="1952625"/>
          </a:xfrm>
          <a:prstGeom prst="rect">
            <a:avLst/>
          </a:prstGeom>
          <a:noFill/>
        </p:spPr>
      </p:pic>
      <p:pic>
        <p:nvPicPr>
          <p:cNvPr id="17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95536" y="4005064"/>
            <a:ext cx="1143000" cy="1952625"/>
          </a:xfrm>
          <a:prstGeom prst="rect">
            <a:avLst/>
          </a:prstGeom>
          <a:noFill/>
        </p:spPr>
      </p:pic>
      <p:sp>
        <p:nvSpPr>
          <p:cNvPr id="18" name="正方形/長方形 17"/>
          <p:cNvSpPr>
            <a:spLocks noChangeArrowheads="1"/>
          </p:cNvSpPr>
          <p:nvPr/>
        </p:nvSpPr>
        <p:spPr bwMode="auto">
          <a:xfrm>
            <a:off x="683568" y="5290948"/>
            <a:ext cx="30008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Calibri" pitchFamily="34" charset="0"/>
                <a:ea typeface="Arial Unicode MS" panose="020B0604020202020204" pitchFamily="50" charset="-128"/>
              </a:rPr>
              <a:t>+</a:t>
            </a:r>
            <a:endParaRPr lang="ja-JP" altLang="en-US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sp>
        <p:nvSpPr>
          <p:cNvPr id="19" name="正方形/長方形 18"/>
          <p:cNvSpPr>
            <a:spLocks noChangeArrowheads="1"/>
          </p:cNvSpPr>
          <p:nvPr/>
        </p:nvSpPr>
        <p:spPr bwMode="auto">
          <a:xfrm>
            <a:off x="540692" y="4362254"/>
            <a:ext cx="66236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 + 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graphicFrame>
        <p:nvGraphicFramePr>
          <p:cNvPr id="2" name="Object 4"/>
          <p:cNvGraphicFramePr>
            <a:graphicFrameLocks noChangeAspect="1"/>
          </p:cNvGraphicFramePr>
          <p:nvPr/>
        </p:nvGraphicFramePr>
        <p:xfrm>
          <a:off x="3491880" y="476672"/>
          <a:ext cx="11049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890" name="Equation" r:id="rId7" imgW="1104840" imgH="419040" progId="Equation.DSMT4">
                  <p:embed/>
                </p:oleObj>
              </mc:Choice>
              <mc:Fallback>
                <p:oleObj name="Equation" r:id="rId7" imgW="11048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1880" y="476672"/>
                        <a:ext cx="1104900" cy="419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5"/>
          <p:cNvGraphicFramePr>
            <a:graphicFrameLocks noChangeAspect="1"/>
          </p:cNvGraphicFramePr>
          <p:nvPr/>
        </p:nvGraphicFramePr>
        <p:xfrm>
          <a:off x="7236296" y="476672"/>
          <a:ext cx="1079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5891" name="Equation" r:id="rId9" imgW="1079280" imgH="419040" progId="Equation.DSMT4">
                  <p:embed/>
                </p:oleObj>
              </mc:Choice>
              <mc:Fallback>
                <p:oleObj name="Equation" r:id="rId9" imgW="107928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6296" y="476672"/>
                        <a:ext cx="1079500" cy="419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1768239" y="500081"/>
            <a:ext cx="7143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HG明朝B" pitchFamily="17" charset="-128"/>
                <a:cs typeface="Arial Unicode MS" panose="020B0604020202020204" pitchFamily="50" charset="-128"/>
              </a:rPr>
              <a:t>Fast</a:t>
            </a:r>
          </a:p>
        </p:txBody>
      </p:sp>
      <p:pic>
        <p:nvPicPr>
          <p:cNvPr id="23" name="Picture 26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339752" y="0"/>
            <a:ext cx="724826" cy="1238245"/>
          </a:xfrm>
          <a:prstGeom prst="rect">
            <a:avLst/>
          </a:prstGeom>
          <a:noFill/>
        </p:spPr>
      </p:pic>
      <p:sp>
        <p:nvSpPr>
          <p:cNvPr id="24" name="Text Box 5"/>
          <p:cNvSpPr txBox="1">
            <a:spLocks noChangeArrowheads="1"/>
          </p:cNvSpPr>
          <p:nvPr/>
        </p:nvSpPr>
        <p:spPr bwMode="auto">
          <a:xfrm>
            <a:off x="5076056" y="548680"/>
            <a:ext cx="1368152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latin typeface="Arial Unicode MS" panose="020B0604020202020204" pitchFamily="50" charset="-128"/>
                <a:ea typeface="HG明朝B" pitchFamily="17" charset="-128"/>
                <a:cs typeface="Arial Unicode MS" panose="020B0604020202020204" pitchFamily="50" charset="-128"/>
              </a:rPr>
              <a:t>intermediate</a:t>
            </a:r>
            <a:endParaRPr lang="en-US" altLang="ja-JP" dirty="0">
              <a:latin typeface="Arial Unicode MS" panose="020B0604020202020204" pitchFamily="50" charset="-128"/>
              <a:ea typeface="HG明朝B" pitchFamily="17" charset="-128"/>
              <a:cs typeface="Arial Unicode MS" panose="020B0604020202020204" pitchFamily="50" charset="-128"/>
            </a:endParaRPr>
          </a:p>
        </p:txBody>
      </p:sp>
      <p:pic>
        <p:nvPicPr>
          <p:cNvPr id="25" name="Picture 25" descr="C:\Users\tanimura.THEOCHEM\Desktop\MorseSLslow.gif"/>
          <p:cNvPicPr>
            <a:picLocks noChangeAspect="1" noChangeArrowheads="1" noCrop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300192" y="0"/>
            <a:ext cx="785818" cy="1342439"/>
          </a:xfrm>
          <a:prstGeom prst="rect">
            <a:avLst/>
          </a:prstGeom>
          <a:noFill/>
        </p:spPr>
      </p:pic>
      <p:pic>
        <p:nvPicPr>
          <p:cNvPr id="730119" name="Picture 7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251520" y="188640"/>
            <a:ext cx="1190625" cy="120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" name="正方形/長方形 13"/>
          <p:cNvSpPr>
            <a:spLocks noChangeArrowheads="1"/>
          </p:cNvSpPr>
          <p:nvPr/>
        </p:nvSpPr>
        <p:spPr bwMode="auto">
          <a:xfrm>
            <a:off x="6156176" y="1412776"/>
            <a:ext cx="723275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0-1-0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6" name="正方形/長方形 13"/>
          <p:cNvSpPr>
            <a:spLocks noChangeArrowheads="1"/>
          </p:cNvSpPr>
          <p:nvPr/>
        </p:nvSpPr>
        <p:spPr bwMode="auto">
          <a:xfrm>
            <a:off x="6300192" y="2204864"/>
            <a:ext cx="723275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0-1-2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7" name="正方形/長方形 13"/>
          <p:cNvSpPr>
            <a:spLocks noChangeArrowheads="1"/>
          </p:cNvSpPr>
          <p:nvPr/>
        </p:nvSpPr>
        <p:spPr bwMode="auto">
          <a:xfrm>
            <a:off x="7638460" y="1484784"/>
            <a:ext cx="1620957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anharmonisity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28" name="直線矢印コネクタ 27"/>
          <p:cNvCxnSpPr/>
          <p:nvPr/>
        </p:nvCxnSpPr>
        <p:spPr>
          <a:xfrm rot="5400000">
            <a:off x="6084168" y="1772816"/>
            <a:ext cx="360040" cy="36004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矢印コネクタ 28"/>
          <p:cNvCxnSpPr>
            <a:stCxn id="26" idx="1"/>
          </p:cNvCxnSpPr>
          <p:nvPr/>
        </p:nvCxnSpPr>
        <p:spPr>
          <a:xfrm flipH="1">
            <a:off x="6084168" y="2389530"/>
            <a:ext cx="216024" cy="10336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8352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1" grpId="0" animBg="1"/>
      <p:bldP spid="26" grpId="0" animBg="1"/>
      <p:bldP spid="27" grpId="0" animBg="1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2337" name="Picture 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47664" y="908720"/>
            <a:ext cx="3740241" cy="54490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8233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052592" y="908720"/>
            <a:ext cx="3625823" cy="54300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39552" y="692696"/>
            <a:ext cx="1143000" cy="1952625"/>
          </a:xfrm>
          <a:prstGeom prst="rect">
            <a:avLst/>
          </a:prstGeom>
          <a:noFill/>
        </p:spPr>
      </p:pic>
      <p:sp>
        <p:nvSpPr>
          <p:cNvPr id="5" name="正方形/長方形 4"/>
          <p:cNvSpPr>
            <a:spLocks noChangeArrowheads="1"/>
          </p:cNvSpPr>
          <p:nvPr/>
        </p:nvSpPr>
        <p:spPr bwMode="auto">
          <a:xfrm>
            <a:off x="871342" y="1081647"/>
            <a:ext cx="33534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6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39552" y="2060848"/>
            <a:ext cx="1143000" cy="1952625"/>
          </a:xfrm>
          <a:prstGeom prst="rect">
            <a:avLst/>
          </a:prstGeom>
          <a:noFill/>
        </p:spPr>
      </p:pic>
      <p:sp>
        <p:nvSpPr>
          <p:cNvPr id="7" name="正方形/長方形 6"/>
          <p:cNvSpPr>
            <a:spLocks noChangeArrowheads="1"/>
          </p:cNvSpPr>
          <p:nvPr/>
        </p:nvSpPr>
        <p:spPr bwMode="auto">
          <a:xfrm>
            <a:off x="825305" y="2632339"/>
            <a:ext cx="34176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pic>
        <p:nvPicPr>
          <p:cNvPr id="8" name="Picture 17" descr="C:\Users\tanimura.THEOCHEM\Desktop\MorseSLfas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70394" y="4287396"/>
            <a:ext cx="1143000" cy="1952625"/>
          </a:xfrm>
          <a:prstGeom prst="rect">
            <a:avLst/>
          </a:prstGeom>
          <a:noFill/>
        </p:spPr>
      </p:pic>
      <p:pic>
        <p:nvPicPr>
          <p:cNvPr id="9" name="Picture 16" descr="C:\Users\tanimura.THEOCHEM\Desktop\MorseLLfas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39552" y="3573016"/>
            <a:ext cx="1143000" cy="1952625"/>
          </a:xfrm>
          <a:prstGeom prst="rect">
            <a:avLst/>
          </a:prstGeom>
          <a:noFill/>
        </p:spPr>
      </p:pic>
      <p:sp>
        <p:nvSpPr>
          <p:cNvPr id="10" name="正方形/長方形 9"/>
          <p:cNvSpPr>
            <a:spLocks noChangeArrowheads="1"/>
          </p:cNvSpPr>
          <p:nvPr/>
        </p:nvSpPr>
        <p:spPr bwMode="auto">
          <a:xfrm>
            <a:off x="827584" y="4858900"/>
            <a:ext cx="30008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Calibri" pitchFamily="34" charset="0"/>
                <a:ea typeface="Arial Unicode MS" panose="020B0604020202020204" pitchFamily="50" charset="-128"/>
              </a:rPr>
              <a:t>+</a:t>
            </a:r>
            <a:endParaRPr lang="ja-JP" altLang="en-US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sp>
        <p:nvSpPr>
          <p:cNvPr id="11" name="正方形/長方形 10"/>
          <p:cNvSpPr>
            <a:spLocks noChangeArrowheads="1"/>
          </p:cNvSpPr>
          <p:nvPr/>
        </p:nvSpPr>
        <p:spPr bwMode="auto">
          <a:xfrm>
            <a:off x="684708" y="3930206"/>
            <a:ext cx="66236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latin typeface="Calibri" pitchFamily="34" charset="0"/>
                <a:ea typeface="Arial Unicode MS" panose="020B0604020202020204" pitchFamily="50" charset="-128"/>
              </a:rPr>
              <a:t>LL + SL</a:t>
            </a:r>
            <a:endParaRPr lang="ja-JP" altLang="en-US" sz="1400" dirty="0">
              <a:latin typeface="Calibri" pitchFamily="34" charset="0"/>
              <a:ea typeface="Arial Unicode MS" panose="020B0604020202020204" pitchFamily="50" charset="-128"/>
            </a:endParaRPr>
          </a:p>
        </p:txBody>
      </p:sp>
      <p:graphicFrame>
        <p:nvGraphicFramePr>
          <p:cNvPr id="783362" name="Object 2"/>
          <p:cNvGraphicFramePr>
            <a:graphicFrameLocks noChangeAspect="1"/>
          </p:cNvGraphicFramePr>
          <p:nvPr/>
        </p:nvGraphicFramePr>
        <p:xfrm>
          <a:off x="280988" y="404813"/>
          <a:ext cx="13081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914" name="Equation" r:id="rId7" imgW="1307880" imgH="419040" progId="Equation.DSMT4">
                  <p:embed/>
                </p:oleObj>
              </mc:Choice>
              <mc:Fallback>
                <p:oleObj name="Equation" r:id="rId7" imgW="130788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0988" y="404813"/>
                        <a:ext cx="1308100" cy="419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1979712" y="404664"/>
            <a:ext cx="7858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HG明朝B" pitchFamily="17" charset="-128"/>
                <a:cs typeface="Arial Unicode MS" panose="020B0604020202020204" pitchFamily="50" charset="-128"/>
              </a:rPr>
              <a:t>Slow</a:t>
            </a:r>
          </a:p>
        </p:txBody>
      </p:sp>
      <p:pic>
        <p:nvPicPr>
          <p:cNvPr id="14" name="Picture 25" descr="C:\Users\tanimura.THEOCHEM\Desktop\MorseSLslow.gif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483768" y="-243408"/>
            <a:ext cx="785818" cy="1342439"/>
          </a:xfrm>
          <a:prstGeom prst="rect">
            <a:avLst/>
          </a:prstGeom>
          <a:noFill/>
        </p:spPr>
      </p:pic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5436096" y="404664"/>
            <a:ext cx="7858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HG明朝B" pitchFamily="17" charset="-128"/>
                <a:cs typeface="Arial Unicode MS" panose="020B0604020202020204" pitchFamily="50" charset="-128"/>
              </a:rPr>
              <a:t>Slow</a:t>
            </a:r>
          </a:p>
        </p:txBody>
      </p:sp>
      <p:pic>
        <p:nvPicPr>
          <p:cNvPr id="16" name="Picture 25" descr="C:\Users\tanimura.THEOCHEM\Desktop\MorseSLslow.gif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012160" y="-243408"/>
            <a:ext cx="785818" cy="1342439"/>
          </a:xfrm>
          <a:prstGeom prst="rect">
            <a:avLst/>
          </a:prstGeom>
          <a:noFill/>
        </p:spPr>
      </p:pic>
      <p:sp>
        <p:nvSpPr>
          <p:cNvPr id="17" name="正方形/長方形 16"/>
          <p:cNvSpPr/>
          <p:nvPr/>
        </p:nvSpPr>
        <p:spPr>
          <a:xfrm>
            <a:off x="3275856" y="404664"/>
            <a:ext cx="19159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&amp; Weak coupling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sp>
        <p:nvSpPr>
          <p:cNvPr id="18" name="正方形/長方形 17"/>
          <p:cNvSpPr/>
          <p:nvPr/>
        </p:nvSpPr>
        <p:spPr>
          <a:xfrm>
            <a:off x="6804248" y="404664"/>
            <a:ext cx="19672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/>
                <a:ea typeface="Arial Unicode MS"/>
                <a:cs typeface="Arial Unicode MS"/>
                <a:sym typeface="Wingdings" pitchFamily="2" charset="2"/>
              </a:rPr>
              <a:t>&amp; strong coupling</a:t>
            </a:r>
            <a:endParaRPr lang="ja-JP" altLang="en-US" dirty="0">
              <a:ea typeface="Arial Unicode MS" panose="020B0604020202020204" pitchFamily="50" charset="-128"/>
            </a:endParaRPr>
          </a:p>
        </p:txBody>
      </p:sp>
      <p:pic>
        <p:nvPicPr>
          <p:cNvPr id="783363" name="Picture 3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436096" y="620688"/>
            <a:ext cx="3062115" cy="20530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正方形/長方形 13"/>
          <p:cNvSpPr>
            <a:spLocks noChangeArrowheads="1"/>
          </p:cNvSpPr>
          <p:nvPr/>
        </p:nvSpPr>
        <p:spPr bwMode="auto">
          <a:xfrm>
            <a:off x="2627784" y="1268760"/>
            <a:ext cx="723275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0-1-0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1" name="正方形/長方形 13"/>
          <p:cNvSpPr>
            <a:spLocks noChangeArrowheads="1"/>
          </p:cNvSpPr>
          <p:nvPr/>
        </p:nvSpPr>
        <p:spPr bwMode="auto">
          <a:xfrm>
            <a:off x="2771800" y="2060848"/>
            <a:ext cx="723275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0-1-2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2" name="正方形/長方形 13"/>
          <p:cNvSpPr>
            <a:spLocks noChangeArrowheads="1"/>
          </p:cNvSpPr>
          <p:nvPr/>
        </p:nvSpPr>
        <p:spPr bwMode="auto">
          <a:xfrm>
            <a:off x="3635896" y="1268760"/>
            <a:ext cx="1620957" cy="36933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anharmonisity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23" name="直線矢印コネクタ 22"/>
          <p:cNvCxnSpPr/>
          <p:nvPr/>
        </p:nvCxnSpPr>
        <p:spPr>
          <a:xfrm rot="5400000">
            <a:off x="2555776" y="1628800"/>
            <a:ext cx="360040" cy="36004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矢印コネクタ 23"/>
          <p:cNvCxnSpPr>
            <a:stCxn id="21" idx="1"/>
          </p:cNvCxnSpPr>
          <p:nvPr/>
        </p:nvCxnSpPr>
        <p:spPr>
          <a:xfrm flipH="1">
            <a:off x="2555776" y="2245514"/>
            <a:ext cx="216024" cy="103366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87662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783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スライド番号プレースホルダ 6"/>
          <p:cNvSpPr>
            <a:spLocks noGrp="1"/>
          </p:cNvSpPr>
          <p:nvPr>
            <p:ph type="sldNum" sz="quarter" idx="12"/>
          </p:nvPr>
        </p:nvSpPr>
        <p:spPr bwMode="auto">
          <a:xfrm>
            <a:off x="6553200" y="5999160"/>
            <a:ext cx="2133600" cy="365125"/>
          </a:xfrm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FADF18A-1A6C-4904-BFB1-199B34A27276}" type="slidenum">
              <a:rPr kumimoji="0"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202</a:t>
            </a:fld>
            <a:endParaRPr kumimoji="0" lang="en-US" altLang="ja-JP" smtClean="0"/>
          </a:p>
        </p:txBody>
      </p:sp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428625" y="428623"/>
            <a:ext cx="8229600" cy="1066800"/>
          </a:xfrm>
        </p:spPr>
        <p:txBody>
          <a:bodyPr/>
          <a:lstStyle/>
          <a:p>
            <a:pPr eaLnBrk="1" hangingPunct="1"/>
            <a:r>
              <a:rPr lang="en-US" altLang="ja-JP" dirty="0" smtClean="0"/>
              <a:t>Application to two-mode system  </a:t>
            </a:r>
          </a:p>
        </p:txBody>
      </p:sp>
      <p:pic>
        <p:nvPicPr>
          <p:cNvPr id="40964" name="Picture 3" descr="RDC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643570" y="1357298"/>
            <a:ext cx="2105025" cy="1933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66" name="Rectangle 5"/>
          <p:cNvSpPr>
            <a:spLocks noChangeArrowheads="1"/>
          </p:cNvSpPr>
          <p:nvPr/>
        </p:nvSpPr>
        <p:spPr bwMode="auto">
          <a:xfrm>
            <a:off x="714348" y="1571612"/>
            <a:ext cx="4214842" cy="120032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24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Acetylacetonato</a:t>
            </a: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</a:p>
          <a:p>
            <a:r>
              <a:rPr lang="en-US" altLang="ja-JP" sz="24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Rhodiumdicarbonyl</a:t>
            </a: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(I)</a:t>
            </a:r>
          </a:p>
          <a:p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</a:t>
            </a:r>
            <a:r>
              <a:rPr lang="en-US" altLang="ja-JP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RDC) in chloroform </a:t>
            </a:r>
            <a:r>
              <a:rPr lang="en-US" altLang="ja-JP" sz="2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solution</a:t>
            </a:r>
          </a:p>
        </p:txBody>
      </p:sp>
      <p:sp>
        <p:nvSpPr>
          <p:cNvPr id="40967" name="Oval 6"/>
          <p:cNvSpPr>
            <a:spLocks noChangeArrowheads="1"/>
          </p:cNvSpPr>
          <p:nvPr/>
        </p:nvSpPr>
        <p:spPr bwMode="auto">
          <a:xfrm>
            <a:off x="5429256" y="1428736"/>
            <a:ext cx="719138" cy="1800225"/>
          </a:xfrm>
          <a:prstGeom prst="ellipse">
            <a:avLst/>
          </a:prstGeom>
          <a:noFill/>
          <a:ln w="44450" algn="ctr">
            <a:solidFill>
              <a:srgbClr val="FFCC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40968" name="正方形/長方形 8"/>
          <p:cNvSpPr>
            <a:spLocks noChangeArrowheads="1"/>
          </p:cNvSpPr>
          <p:nvPr/>
        </p:nvSpPr>
        <p:spPr bwMode="auto">
          <a:xfrm>
            <a:off x="642910" y="4357694"/>
            <a:ext cx="3598862" cy="64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Khalil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Demirdoeven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&amp; </a:t>
            </a:r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Tokmakoff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4"/>
              </a:rPr>
              <a:t>J. Phys. Chem. A107, 5258 (2003)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1" name="Picture 5" descr="Specra_RCD_CHCl3_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26025" y="3722685"/>
            <a:ext cx="3016250" cy="2778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" name="Text Box 15"/>
          <p:cNvSpPr txBox="1">
            <a:spLocks noChangeArrowheads="1"/>
          </p:cNvSpPr>
          <p:nvPr/>
        </p:nvSpPr>
        <p:spPr bwMode="auto">
          <a:xfrm>
            <a:off x="8120062" y="3948110"/>
            <a:ext cx="7207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chemeClr val="hlink"/>
                </a:solidFill>
              </a:rPr>
              <a:t>0→1</a:t>
            </a:r>
          </a:p>
        </p:txBody>
      </p:sp>
      <p:sp>
        <p:nvSpPr>
          <p:cNvPr id="43" name="Text Box 16"/>
          <p:cNvSpPr txBox="1">
            <a:spLocks noChangeArrowheads="1"/>
          </p:cNvSpPr>
          <p:nvPr/>
        </p:nvSpPr>
        <p:spPr bwMode="auto">
          <a:xfrm>
            <a:off x="8172450" y="4341810"/>
            <a:ext cx="7207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chemeClr val="folHlink"/>
                </a:solidFill>
              </a:rPr>
              <a:t>1→2</a:t>
            </a:r>
          </a:p>
        </p:txBody>
      </p:sp>
      <p:sp>
        <p:nvSpPr>
          <p:cNvPr id="44" name="Oval 17"/>
          <p:cNvSpPr>
            <a:spLocks noChangeArrowheads="1"/>
          </p:cNvSpPr>
          <p:nvPr/>
        </p:nvSpPr>
        <p:spPr bwMode="auto">
          <a:xfrm>
            <a:off x="6977062" y="4986335"/>
            <a:ext cx="863600" cy="863600"/>
          </a:xfrm>
          <a:prstGeom prst="ellips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5" name="Text Box 18"/>
          <p:cNvSpPr txBox="1">
            <a:spLocks noChangeArrowheads="1"/>
          </p:cNvSpPr>
          <p:nvPr/>
        </p:nvSpPr>
        <p:spPr bwMode="auto">
          <a:xfrm>
            <a:off x="7931150" y="5084760"/>
            <a:ext cx="1212850" cy="708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/>
              <a:t> </a:t>
            </a: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mode</a:t>
            </a:r>
          </a:p>
          <a:p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coupling</a:t>
            </a:r>
            <a:endParaRPr lang="ja-JP" altLang="en-US" sz="20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46" name="Line 9"/>
          <p:cNvSpPr>
            <a:spLocks noChangeShapeType="1"/>
          </p:cNvSpPr>
          <p:nvPr/>
        </p:nvSpPr>
        <p:spPr bwMode="auto">
          <a:xfrm>
            <a:off x="6508750" y="5329235"/>
            <a:ext cx="503237" cy="528637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7" name="Line 10"/>
          <p:cNvSpPr>
            <a:spLocks noChangeShapeType="1"/>
          </p:cNvSpPr>
          <p:nvPr/>
        </p:nvSpPr>
        <p:spPr bwMode="auto">
          <a:xfrm rot="3043790">
            <a:off x="4891652" y="4519642"/>
            <a:ext cx="1569009" cy="91347"/>
          </a:xfrm>
          <a:custGeom>
            <a:avLst/>
            <a:gdLst>
              <a:gd name="T0" fmla="*/ 0 w 581020"/>
              <a:gd name="T1" fmla="*/ 2147483647 h 15"/>
              <a:gd name="T2" fmla="*/ 214748364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" name="Text Box 18"/>
          <p:cNvSpPr txBox="1">
            <a:spLocks noChangeArrowheads="1"/>
          </p:cNvSpPr>
          <p:nvPr/>
        </p:nvSpPr>
        <p:spPr bwMode="auto">
          <a:xfrm>
            <a:off x="3786182" y="3286124"/>
            <a:ext cx="1809750" cy="70788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>
                <a:solidFill>
                  <a:srgbClr val="FE3859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homogeneous</a:t>
            </a:r>
          </a:p>
          <a:p>
            <a:r>
              <a:rPr lang="en-US" altLang="ja-JP" sz="2000" dirty="0">
                <a:solidFill>
                  <a:srgbClr val="FE3859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broadening</a:t>
            </a:r>
            <a:endParaRPr lang="ja-JP" altLang="en-US" sz="2000" dirty="0">
              <a:solidFill>
                <a:srgbClr val="FE3859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49" name="Line 9"/>
          <p:cNvSpPr>
            <a:spLocks noChangeShapeType="1"/>
          </p:cNvSpPr>
          <p:nvPr/>
        </p:nvSpPr>
        <p:spPr bwMode="auto">
          <a:xfrm flipH="1">
            <a:off x="5294312" y="5648322"/>
            <a:ext cx="595313" cy="531813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0" name="Line 9"/>
          <p:cNvSpPr>
            <a:spLocks noChangeShapeType="1"/>
          </p:cNvSpPr>
          <p:nvPr/>
        </p:nvSpPr>
        <p:spPr bwMode="auto">
          <a:xfrm flipV="1">
            <a:off x="6565900" y="4710110"/>
            <a:ext cx="333375" cy="366712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1" name="Text Box 18"/>
          <p:cNvSpPr txBox="1">
            <a:spLocks noChangeArrowheads="1"/>
          </p:cNvSpPr>
          <p:nvPr/>
        </p:nvSpPr>
        <p:spPr bwMode="auto">
          <a:xfrm>
            <a:off x="3357554" y="5792785"/>
            <a:ext cx="2009775" cy="708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>
                <a:solidFill>
                  <a:srgbClr val="0070C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inhomogeneous</a:t>
            </a:r>
          </a:p>
          <a:p>
            <a:r>
              <a:rPr lang="en-US" altLang="ja-JP" sz="2000" dirty="0">
                <a:solidFill>
                  <a:srgbClr val="0070C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broadening</a:t>
            </a:r>
            <a:endParaRPr lang="ja-JP" altLang="en-US" sz="2000" dirty="0">
              <a:solidFill>
                <a:srgbClr val="0070C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cxnSp>
        <p:nvCxnSpPr>
          <p:cNvPr id="52" name="直線コネクタ 51"/>
          <p:cNvCxnSpPr>
            <a:endCxn id="42" idx="1"/>
          </p:cNvCxnSpPr>
          <p:nvPr/>
        </p:nvCxnSpPr>
        <p:spPr>
          <a:xfrm flipV="1">
            <a:off x="7423150" y="4146547"/>
            <a:ext cx="696912" cy="666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/>
          <p:cNvCxnSpPr>
            <a:endCxn id="43" idx="1"/>
          </p:cNvCxnSpPr>
          <p:nvPr/>
        </p:nvCxnSpPr>
        <p:spPr>
          <a:xfrm>
            <a:off x="7499350" y="4470397"/>
            <a:ext cx="673100" cy="698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9259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 animBg="1"/>
      <p:bldP spid="45" grpId="0"/>
      <p:bldP spid="46" grpId="0" animBg="1"/>
      <p:bldP spid="47" grpId="0" animBg="1"/>
      <p:bldP spid="48" grpId="0"/>
      <p:bldP spid="49" grpId="0" animBg="1"/>
      <p:bldP spid="50" grpId="0" animBg="1"/>
      <p:bldP spid="51" grpId="0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06" name="Picture 3" descr="2006-09-14_23-05-54_anime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46175" y="2667000"/>
            <a:ext cx="1905000" cy="91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646" name="Picture 1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857356" y="3214686"/>
            <a:ext cx="561975" cy="5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9707" name="Picture 4" descr="2006-09-14_23-04-52_anime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959225" y="2668588"/>
            <a:ext cx="190500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6" descr="C:\Users\tanimura.THEOCHEM\Desktop\coupled3R.gif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072066" y="2714620"/>
            <a:ext cx="638175" cy="866775"/>
          </a:xfrm>
          <a:prstGeom prst="rect">
            <a:avLst/>
          </a:prstGeom>
          <a:noFill/>
        </p:spPr>
      </p:pic>
      <p:pic>
        <p:nvPicPr>
          <p:cNvPr id="69647" name="Picture 1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643438" y="3214686"/>
            <a:ext cx="500066" cy="508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" name="AutoShape 8" descr="ひな形"/>
          <p:cNvSpPr>
            <a:spLocks noChangeArrowheads="1"/>
          </p:cNvSpPr>
          <p:nvPr/>
        </p:nvSpPr>
        <p:spPr bwMode="auto">
          <a:xfrm>
            <a:off x="2374900" y="4076700"/>
            <a:ext cx="2268538" cy="1223963"/>
          </a:xfrm>
          <a:prstGeom prst="roundRect">
            <a:avLst>
              <a:gd name="adj" fmla="val 16667"/>
            </a:avLst>
          </a:prstGeom>
          <a:blipFill dpi="0" rotWithShape="1">
            <a:blip r:embed="rId8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graphicFrame>
        <p:nvGraphicFramePr>
          <p:cNvPr id="150534" name="Object 2"/>
          <p:cNvGraphicFramePr>
            <a:graphicFrameLocks noChangeAspect="1"/>
          </p:cNvGraphicFramePr>
          <p:nvPr/>
        </p:nvGraphicFramePr>
        <p:xfrm>
          <a:off x="1420813" y="5384800"/>
          <a:ext cx="6273800" cy="1435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938" name="Equation" r:id="rId9" imgW="6273720" imgH="1434960" progId="Equation.DSMT4">
                  <p:embed/>
                </p:oleObj>
              </mc:Choice>
              <mc:Fallback>
                <p:oleObj name="Equation" r:id="rId9" imgW="6273720" imgH="1434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0813" y="5384800"/>
                        <a:ext cx="6273800" cy="1435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701" name="Rectangle 2"/>
          <p:cNvSpPr>
            <a:spLocks noGrp="1" noChangeArrowheads="1"/>
          </p:cNvSpPr>
          <p:nvPr>
            <p:ph type="title"/>
          </p:nvPr>
        </p:nvSpPr>
        <p:spPr>
          <a:xfrm>
            <a:off x="279400" y="381000"/>
            <a:ext cx="8686800" cy="1143000"/>
          </a:xfrm>
        </p:spPr>
        <p:txBody>
          <a:bodyPr/>
          <a:lstStyle/>
          <a:p>
            <a:pPr eaLnBrk="1" hangingPunct="1"/>
            <a:r>
              <a:rPr lang="en-US" altLang="ja-JP" sz="340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Anharmonic oscillators with</a:t>
            </a:r>
            <a:r>
              <a:rPr lang="ja-JP" altLang="en-US" sz="340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340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one or two-bath</a:t>
            </a:r>
          </a:p>
        </p:txBody>
      </p:sp>
      <p:sp>
        <p:nvSpPr>
          <p:cNvPr id="29702" name="Text Box 5"/>
          <p:cNvSpPr txBox="1">
            <a:spLocks noChangeArrowheads="1"/>
          </p:cNvSpPr>
          <p:nvPr/>
        </p:nvSpPr>
        <p:spPr bwMode="auto">
          <a:xfrm>
            <a:off x="1258888" y="1866900"/>
            <a:ext cx="187325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“</a:t>
            </a:r>
            <a:r>
              <a:rPr lang="ja-JP" altLang="en-US" sz="2800" b="1">
                <a:solidFill>
                  <a:schemeClr val="hlink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＋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” corr.</a:t>
            </a:r>
          </a:p>
        </p:txBody>
      </p:sp>
      <p:sp>
        <p:nvSpPr>
          <p:cNvPr id="29703" name="Text Box 6"/>
          <p:cNvSpPr txBox="1">
            <a:spLocks noChangeArrowheads="1"/>
          </p:cNvSpPr>
          <p:nvPr/>
        </p:nvSpPr>
        <p:spPr bwMode="auto">
          <a:xfrm>
            <a:off x="3995738" y="1855788"/>
            <a:ext cx="2016125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“</a:t>
            </a:r>
            <a:r>
              <a:rPr lang="ja-JP" altLang="en-US" sz="2800" b="1">
                <a:solidFill>
                  <a:srgbClr val="0066FF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－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”</a:t>
            </a:r>
            <a:r>
              <a:rPr lang="en-US" altLang="ja-JP" sz="2800" b="1">
                <a:solidFill>
                  <a:srgbClr val="0066FF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  <a:r>
              <a:rPr lang="ja-JP" altLang="en-US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corr.</a:t>
            </a:r>
          </a:p>
        </p:txBody>
      </p:sp>
      <p:sp>
        <p:nvSpPr>
          <p:cNvPr id="20" name="Text Box 14"/>
          <p:cNvSpPr txBox="1">
            <a:spLocks noChangeArrowheads="1"/>
          </p:cNvSpPr>
          <p:nvPr/>
        </p:nvSpPr>
        <p:spPr bwMode="auto">
          <a:xfrm>
            <a:off x="6659563" y="1855788"/>
            <a:ext cx="19304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800" b="1">
                <a:solidFill>
                  <a:srgbClr val="00E4A8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non 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corr.</a:t>
            </a: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4762500" y="4391025"/>
            <a:ext cx="2936875" cy="4619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4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←  </a:t>
            </a:r>
            <a:r>
              <a:rPr lang="en-US" altLang="ja-JP" sz="2400">
                <a:solidFill>
                  <a:srgbClr val="FF00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coupled to a bath</a:t>
            </a:r>
            <a:endParaRPr lang="en-US" altLang="ja-JP" sz="240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0" name="AutoShape 5"/>
          <p:cNvSpPr>
            <a:spLocks/>
          </p:cNvSpPr>
          <p:nvPr/>
        </p:nvSpPr>
        <p:spPr bwMode="auto">
          <a:xfrm rot="5400000">
            <a:off x="3275013" y="1412875"/>
            <a:ext cx="433387" cy="4608513"/>
          </a:xfrm>
          <a:prstGeom prst="rightBrace">
            <a:avLst>
              <a:gd name="adj1" fmla="val 88614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42" name="Picture 10" descr="2006-09-14_22-47-19_anime"/>
          <p:cNvPicPr>
            <a:picLocks noChangeAspect="1" noChangeArrowheads="1" noCrop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840538" y="2678113"/>
            <a:ext cx="1905000" cy="90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" name="Picture 11" descr="2006-09-14_22-45-48_anime"/>
          <p:cNvPicPr>
            <a:picLocks noChangeAspect="1" noChangeArrowheads="1" noCrop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840538" y="2681288"/>
            <a:ext cx="914400" cy="903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" name="Picture 9" descr="coupled-ocillator0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2557463" y="4219575"/>
            <a:ext cx="1943100" cy="947738"/>
          </a:xfrm>
          <a:prstGeom prst="rect">
            <a:avLst/>
          </a:prstGeom>
          <a:noFill/>
        </p:spPr>
      </p:pic>
      <p:pic>
        <p:nvPicPr>
          <p:cNvPr id="2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285852" y="2714620"/>
            <a:ext cx="638175" cy="866775"/>
          </a:xfrm>
          <a:prstGeom prst="rect">
            <a:avLst/>
          </a:prstGeom>
          <a:noFill/>
        </p:spPr>
      </p:pic>
      <p:pic>
        <p:nvPicPr>
          <p:cNvPr id="27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2285984" y="2714620"/>
            <a:ext cx="638175" cy="866775"/>
          </a:xfrm>
          <a:prstGeom prst="rect">
            <a:avLst/>
          </a:prstGeom>
          <a:noFill/>
        </p:spPr>
      </p:pic>
      <p:pic>
        <p:nvPicPr>
          <p:cNvPr id="28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4071934" y="2714620"/>
            <a:ext cx="638175" cy="866775"/>
          </a:xfrm>
          <a:prstGeom prst="rect">
            <a:avLst/>
          </a:prstGeom>
          <a:noFill/>
        </p:spPr>
      </p:pic>
      <p:pic>
        <p:nvPicPr>
          <p:cNvPr id="32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000892" y="2714620"/>
            <a:ext cx="638175" cy="866775"/>
          </a:xfrm>
          <a:prstGeom prst="rect">
            <a:avLst/>
          </a:prstGeom>
          <a:noFill/>
        </p:spPr>
      </p:pic>
      <p:pic>
        <p:nvPicPr>
          <p:cNvPr id="69639" name="Picture 7" descr="C:\Users\tanimura.THEOCHEM\Desktop\coupled3R2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8001024" y="2714620"/>
            <a:ext cx="638175" cy="866775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" dur="500"/>
                                        <p:tgtEl>
                                          <p:spTgt spid="696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" dur="500"/>
                                        <p:tgtEl>
                                          <p:spTgt spid="696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" dur="500"/>
                                        <p:tgtEl>
                                          <p:spTgt spid="696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29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29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8" dur="500" fill="hold"/>
                                        <p:tgtEl>
                                          <p:spTgt spid="43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20" grpId="0"/>
      <p:bldP spid="21" grpId="0"/>
      <p:bldP spid="40" grpId="0" animBg="1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10" descr="2006-09-14_23-05-54_anime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46175" y="2667000"/>
            <a:ext cx="1905000" cy="917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" name="Picture 1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643438" y="3214686"/>
            <a:ext cx="500066" cy="508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7" name="Picture 11" descr="2006-09-14_23-04-52_anime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959225" y="2668588"/>
            <a:ext cx="190500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52585" name="Object 2"/>
          <p:cNvGraphicFramePr>
            <a:graphicFrameLocks noChangeAspect="1"/>
          </p:cNvGraphicFramePr>
          <p:nvPr/>
        </p:nvGraphicFramePr>
        <p:xfrm>
          <a:off x="2547938" y="5300663"/>
          <a:ext cx="6096000" cy="154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8962" name="Equation" r:id="rId7" imgW="6095880" imgH="1549080" progId="Equation.DSMT4">
                  <p:embed/>
                </p:oleObj>
              </mc:Choice>
              <mc:Fallback>
                <p:oleObj name="Equation" r:id="rId7" imgW="6095880" imgH="1549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47938" y="5300663"/>
                        <a:ext cx="6096000" cy="154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ext Box 14"/>
          <p:cNvSpPr txBox="1">
            <a:spLocks noChangeArrowheads="1"/>
          </p:cNvSpPr>
          <p:nvPr/>
        </p:nvSpPr>
        <p:spPr bwMode="auto">
          <a:xfrm>
            <a:off x="6659563" y="1855788"/>
            <a:ext cx="193040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800" b="1">
                <a:solidFill>
                  <a:srgbClr val="00E4A8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non 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corr.</a:t>
            </a:r>
          </a:p>
        </p:txBody>
      </p:sp>
      <p:sp>
        <p:nvSpPr>
          <p:cNvPr id="22" name="Text Box 9"/>
          <p:cNvSpPr txBox="1">
            <a:spLocks noChangeArrowheads="1"/>
          </p:cNvSpPr>
          <p:nvPr/>
        </p:nvSpPr>
        <p:spPr bwMode="auto">
          <a:xfrm>
            <a:off x="900113" y="4241800"/>
            <a:ext cx="5530850" cy="8302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pPr algn="r"/>
            <a:r>
              <a:rPr lang="en-US" altLang="ja-JP" sz="2400">
                <a:solidFill>
                  <a:srgbClr val="FF00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Independently coupled to the baths</a:t>
            </a:r>
            <a:r>
              <a:rPr lang="ja-JP" altLang="en-US" sz="2400">
                <a:latin typeface="Tahoma" pitchFamily="34" charset="0"/>
                <a:ea typeface="HG明朝B" pitchFamily="17" charset="-128"/>
              </a:rPr>
              <a:t>　→</a:t>
            </a:r>
          </a:p>
        </p:txBody>
      </p:sp>
      <p:pic>
        <p:nvPicPr>
          <p:cNvPr id="30728" name="Picture 4" descr="2006-09-14_22-47-19_anime"/>
          <p:cNvPicPr>
            <a:picLocks noChangeAspect="1" noChangeArrowheads="1" noCrop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840538" y="2678113"/>
            <a:ext cx="1905000" cy="906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29" name="Picture 5" descr="2006-09-14_22-45-48_anime"/>
          <p:cNvPicPr>
            <a:picLocks noChangeAspect="1" noChangeArrowheads="1" noCrop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840538" y="2681288"/>
            <a:ext cx="914400" cy="903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" name="AutoShape 6"/>
          <p:cNvSpPr>
            <a:spLocks/>
          </p:cNvSpPr>
          <p:nvPr/>
        </p:nvSpPr>
        <p:spPr bwMode="auto">
          <a:xfrm rot="5400000">
            <a:off x="7523956" y="2637632"/>
            <a:ext cx="504825" cy="2087562"/>
          </a:xfrm>
          <a:prstGeom prst="rightBrace">
            <a:avLst>
              <a:gd name="adj1" fmla="val 34460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30737" name="Rectangle 2"/>
          <p:cNvSpPr txBox="1">
            <a:spLocks noChangeArrowheads="1"/>
          </p:cNvSpPr>
          <p:nvPr/>
        </p:nvSpPr>
        <p:spPr bwMode="auto">
          <a:xfrm>
            <a:off x="279400" y="381000"/>
            <a:ext cx="8686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en-US" altLang="ja-JP" sz="3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Anharmonic oscillators with</a:t>
            </a:r>
            <a:r>
              <a:rPr lang="ja-JP" altLang="en-US" sz="3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3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one or two-bath</a:t>
            </a:r>
          </a:p>
        </p:txBody>
      </p:sp>
      <p:sp>
        <p:nvSpPr>
          <p:cNvPr id="30738" name="Text Box 5"/>
          <p:cNvSpPr txBox="1">
            <a:spLocks noChangeArrowheads="1"/>
          </p:cNvSpPr>
          <p:nvPr/>
        </p:nvSpPr>
        <p:spPr bwMode="auto">
          <a:xfrm>
            <a:off x="1109663" y="1835150"/>
            <a:ext cx="187325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“</a:t>
            </a:r>
            <a:r>
              <a:rPr lang="ja-JP" altLang="en-US" sz="2800" b="1">
                <a:solidFill>
                  <a:schemeClr val="hlink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＋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” corr.</a:t>
            </a:r>
          </a:p>
        </p:txBody>
      </p:sp>
      <p:sp>
        <p:nvSpPr>
          <p:cNvPr id="30739" name="Text Box 6"/>
          <p:cNvSpPr txBox="1">
            <a:spLocks noChangeArrowheads="1"/>
          </p:cNvSpPr>
          <p:nvPr/>
        </p:nvSpPr>
        <p:spPr bwMode="auto">
          <a:xfrm>
            <a:off x="3975100" y="1846263"/>
            <a:ext cx="2016125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“</a:t>
            </a:r>
            <a:r>
              <a:rPr lang="ja-JP" altLang="en-US" sz="2800" b="1">
                <a:solidFill>
                  <a:srgbClr val="0066FF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－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”</a:t>
            </a:r>
            <a:r>
              <a:rPr lang="en-US" altLang="ja-JP" sz="2800" b="1">
                <a:solidFill>
                  <a:srgbClr val="0066FF"/>
                </a:solidFill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 </a:t>
            </a:r>
            <a:r>
              <a:rPr lang="en-US" altLang="ja-JP" sz="2800" b="1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corr.</a:t>
            </a:r>
          </a:p>
        </p:txBody>
      </p:sp>
      <p:sp>
        <p:nvSpPr>
          <p:cNvPr id="35" name="AutoShape 2" descr="青い画用紙"/>
          <p:cNvSpPr>
            <a:spLocks noChangeArrowheads="1"/>
          </p:cNvSpPr>
          <p:nvPr/>
        </p:nvSpPr>
        <p:spPr bwMode="auto">
          <a:xfrm>
            <a:off x="6589713" y="4005263"/>
            <a:ext cx="1152525" cy="1223962"/>
          </a:xfrm>
          <a:prstGeom prst="roundRect">
            <a:avLst>
              <a:gd name="adj" fmla="val 16667"/>
            </a:avLst>
          </a:prstGeom>
          <a:blipFill dpi="0" rotWithShape="1">
            <a:blip r:embed="rId11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8" name="AutoShape 3" descr="ピンクの画用紙"/>
          <p:cNvSpPr>
            <a:spLocks noChangeArrowheads="1"/>
          </p:cNvSpPr>
          <p:nvPr/>
        </p:nvSpPr>
        <p:spPr bwMode="auto">
          <a:xfrm>
            <a:off x="7740650" y="4005263"/>
            <a:ext cx="1152525" cy="1223962"/>
          </a:xfrm>
          <a:prstGeom prst="roundRect">
            <a:avLst>
              <a:gd name="adj" fmla="val 16667"/>
            </a:avLst>
          </a:prstGeom>
          <a:blipFill dpi="0" rotWithShape="1">
            <a:blip r:embed="rId12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pic>
        <p:nvPicPr>
          <p:cNvPr id="39" name="Picture 8" descr="coupled-ocillator0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6772275" y="4148138"/>
            <a:ext cx="1943100" cy="947737"/>
          </a:xfrm>
          <a:prstGeom prst="rect">
            <a:avLst/>
          </a:prstGeom>
          <a:noFill/>
        </p:spPr>
      </p:pic>
      <p:pic>
        <p:nvPicPr>
          <p:cNvPr id="40" name="Picture 6" descr="C:\Users\tanimura.THEOCHEM\Desktop\coupled3R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072066" y="2714620"/>
            <a:ext cx="638175" cy="866775"/>
          </a:xfrm>
          <a:prstGeom prst="rect">
            <a:avLst/>
          </a:prstGeom>
          <a:noFill/>
        </p:spPr>
      </p:pic>
      <p:pic>
        <p:nvPicPr>
          <p:cNvPr id="42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285852" y="2714620"/>
            <a:ext cx="638175" cy="866775"/>
          </a:xfrm>
          <a:prstGeom prst="rect">
            <a:avLst/>
          </a:prstGeom>
          <a:noFill/>
        </p:spPr>
      </p:pic>
      <p:pic>
        <p:nvPicPr>
          <p:cNvPr id="43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2285984" y="2714620"/>
            <a:ext cx="638175" cy="866775"/>
          </a:xfrm>
          <a:prstGeom prst="rect">
            <a:avLst/>
          </a:prstGeom>
          <a:noFill/>
        </p:spPr>
      </p:pic>
      <p:pic>
        <p:nvPicPr>
          <p:cNvPr id="44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071934" y="2714620"/>
            <a:ext cx="638175" cy="866775"/>
          </a:xfrm>
          <a:prstGeom prst="rect">
            <a:avLst/>
          </a:prstGeom>
          <a:noFill/>
        </p:spPr>
      </p:pic>
      <p:pic>
        <p:nvPicPr>
          <p:cNvPr id="45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000892" y="2714620"/>
            <a:ext cx="638175" cy="866775"/>
          </a:xfrm>
          <a:prstGeom prst="rect">
            <a:avLst/>
          </a:prstGeom>
          <a:noFill/>
        </p:spPr>
      </p:pic>
      <p:pic>
        <p:nvPicPr>
          <p:cNvPr id="46" name="Picture 7" descr="C:\Users\tanimura.THEOCHEM\Desktop\coupled3R2.gif"/>
          <p:cNvPicPr>
            <a:picLocks noChangeAspect="1" noChangeArrowheads="1" noCrop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8001024" y="2714620"/>
            <a:ext cx="638175" cy="866775"/>
          </a:xfrm>
          <a:prstGeom prst="rect">
            <a:avLst/>
          </a:prstGeom>
          <a:noFill/>
        </p:spPr>
      </p:pic>
      <p:pic>
        <p:nvPicPr>
          <p:cNvPr id="47" name="Picture 1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857356" y="3214686"/>
            <a:ext cx="561975" cy="5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8" name="Picture 1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643438" y="3214686"/>
            <a:ext cx="500066" cy="508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30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30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7" dur="500" fill="hold"/>
                                        <p:tgtEl>
                                          <p:spTgt spid="3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9" dur="500" fill="hold"/>
                                        <p:tgtEl>
                                          <p:spTgt spid="37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34" grpId="0" animBg="1"/>
      <p:bldP spid="35" grpId="0" animBg="1"/>
      <p:bldP spid="38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AutoShape 8" descr="ひな形"/>
          <p:cNvSpPr>
            <a:spLocks noChangeArrowheads="1"/>
          </p:cNvSpPr>
          <p:nvPr/>
        </p:nvSpPr>
        <p:spPr bwMode="auto">
          <a:xfrm>
            <a:off x="4000496" y="2000240"/>
            <a:ext cx="2071702" cy="1081087"/>
          </a:xfrm>
          <a:prstGeom prst="roundRect">
            <a:avLst>
              <a:gd name="adj" fmla="val 16667"/>
            </a:avLst>
          </a:prstGeom>
          <a:blipFill dpi="0" rotWithShape="1">
            <a:blip r:embed="rId3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6" name="AutoShape 8" descr="ひな形"/>
          <p:cNvSpPr>
            <a:spLocks noChangeArrowheads="1"/>
          </p:cNvSpPr>
          <p:nvPr/>
        </p:nvSpPr>
        <p:spPr bwMode="auto">
          <a:xfrm>
            <a:off x="1142976" y="2000240"/>
            <a:ext cx="2071702" cy="1081087"/>
          </a:xfrm>
          <a:prstGeom prst="roundRect">
            <a:avLst>
              <a:gd name="adj" fmla="val 16667"/>
            </a:avLst>
          </a:prstGeom>
          <a:blipFill dpi="0" rotWithShape="1">
            <a:blip r:embed="rId3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4" name="AutoShape 2" descr="青い画用紙"/>
          <p:cNvSpPr>
            <a:spLocks noChangeArrowheads="1"/>
          </p:cNvSpPr>
          <p:nvPr/>
        </p:nvSpPr>
        <p:spPr bwMode="auto">
          <a:xfrm>
            <a:off x="6786578" y="1928802"/>
            <a:ext cx="1009649" cy="1152524"/>
          </a:xfrm>
          <a:prstGeom prst="roundRect">
            <a:avLst>
              <a:gd name="adj" fmla="val 16667"/>
            </a:avLst>
          </a:prstGeom>
          <a:blipFill dpi="0" rotWithShape="1">
            <a:blip r:embed="rId4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35" name="AutoShape 3" descr="ピンクの画用紙"/>
          <p:cNvSpPr>
            <a:spLocks noChangeArrowheads="1"/>
          </p:cNvSpPr>
          <p:nvPr/>
        </p:nvSpPr>
        <p:spPr bwMode="auto">
          <a:xfrm>
            <a:off x="7858148" y="1928802"/>
            <a:ext cx="1009649" cy="1152524"/>
          </a:xfrm>
          <a:prstGeom prst="roundRect">
            <a:avLst>
              <a:gd name="adj" fmla="val 16667"/>
            </a:avLst>
          </a:prstGeom>
          <a:blipFill dpi="0" rotWithShape="1">
            <a:blip r:embed="rId5" cstate="print"/>
            <a:srcRect/>
            <a:tile tx="0" ty="0" sx="100000" sy="100000" flip="none" algn="tl"/>
          </a:blipFill>
          <a:ln w="9525" algn="ctr">
            <a:noFill/>
            <a:round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endParaRPr lang="ja-JP" altLang="en-US"/>
          </a:p>
        </p:txBody>
      </p:sp>
      <p:pic>
        <p:nvPicPr>
          <p:cNvPr id="56" name="Picture 1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785918" y="2714620"/>
            <a:ext cx="561975" cy="5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7890" name="スライド番号プレースホルダ 6"/>
          <p:cNvSpPr>
            <a:spLocks noGrp="1"/>
          </p:cNvSpPr>
          <p:nvPr>
            <p:ph type="sldNum" sz="quarter" idx="12"/>
          </p:nvPr>
        </p:nvSpPr>
        <p:spPr bwMode="auto">
          <a:ln>
            <a:miter lim="800000"/>
            <a:headEnd/>
            <a:tailEnd/>
          </a:ln>
        </p:spPr>
        <p:txBody>
          <a:bodyPr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F836E08-985B-4673-9C63-CBDEDDFCA7DC}" type="slidenum">
              <a:rPr kumimoji="0" lang="en-US" altLang="ja-JP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205</a:t>
            </a:fld>
            <a:endParaRPr kumimoji="0" lang="en-US" altLang="ja-JP" smtClean="0"/>
          </a:p>
        </p:txBody>
      </p:sp>
      <p:pic>
        <p:nvPicPr>
          <p:cNvPr id="222210" name="Picture 2" descr="uncorrelated-1D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805613" y="3186113"/>
            <a:ext cx="2122487" cy="3116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2211" name="Picture 3" descr="anticorrelted-1D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3925888" y="3186113"/>
            <a:ext cx="2122487" cy="3103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2212" name="Picture 4" descr="correlted-1D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103313" y="3181350"/>
            <a:ext cx="2122487" cy="3103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2213" name="Picture 5" descr="uncorrelated-2Dc1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592888" y="3181350"/>
            <a:ext cx="2335212" cy="3090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2214" name="Picture 6" descr="correlted-2Dc1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77850" y="3181350"/>
            <a:ext cx="2640013" cy="3109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2215" name="Picture 7" descr="anticorrelated-2Dc1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3713163" y="3181350"/>
            <a:ext cx="2335212" cy="3090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993" name="Rectangle 8"/>
          <p:cNvSpPr>
            <a:spLocks noGrp="1" noChangeArrowheads="1"/>
          </p:cNvSpPr>
          <p:nvPr>
            <p:ph type="title"/>
          </p:nvPr>
        </p:nvSpPr>
        <p:spPr>
          <a:xfrm>
            <a:off x="-177736" y="164529"/>
            <a:ext cx="6334696" cy="1143000"/>
          </a:xfrm>
        </p:spPr>
        <p:txBody>
          <a:bodyPr/>
          <a:lstStyle/>
          <a:p>
            <a:pPr eaLnBrk="1" hangingPunct="1"/>
            <a:r>
              <a:rPr lang="en-US" altLang="ja-JP" dirty="0" smtClean="0"/>
              <a:t>Noise correlation effects</a:t>
            </a:r>
          </a:p>
        </p:txBody>
      </p:sp>
      <p:sp>
        <p:nvSpPr>
          <p:cNvPr id="222224" name="Rectangle 16"/>
          <p:cNvSpPr>
            <a:spLocks noChangeArrowheads="1"/>
          </p:cNvSpPr>
          <p:nvPr/>
        </p:nvSpPr>
        <p:spPr bwMode="auto">
          <a:xfrm>
            <a:off x="2162175" y="3656013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25" name="Rectangle 17"/>
          <p:cNvSpPr>
            <a:spLocks noChangeArrowheads="1"/>
          </p:cNvSpPr>
          <p:nvPr/>
        </p:nvSpPr>
        <p:spPr bwMode="auto">
          <a:xfrm>
            <a:off x="1103313" y="4705350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26" name="Rectangle 18"/>
          <p:cNvSpPr>
            <a:spLocks noChangeArrowheads="1"/>
          </p:cNvSpPr>
          <p:nvPr/>
        </p:nvSpPr>
        <p:spPr bwMode="auto">
          <a:xfrm>
            <a:off x="4981575" y="3652838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27" name="Rectangle 19"/>
          <p:cNvSpPr>
            <a:spLocks noChangeArrowheads="1"/>
          </p:cNvSpPr>
          <p:nvPr/>
        </p:nvSpPr>
        <p:spPr bwMode="auto">
          <a:xfrm>
            <a:off x="3925888" y="4702175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28" name="Rectangle 20"/>
          <p:cNvSpPr>
            <a:spLocks noChangeArrowheads="1"/>
          </p:cNvSpPr>
          <p:nvPr/>
        </p:nvSpPr>
        <p:spPr bwMode="auto">
          <a:xfrm>
            <a:off x="7858125" y="3651250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29" name="Rectangle 21"/>
          <p:cNvSpPr>
            <a:spLocks noChangeArrowheads="1"/>
          </p:cNvSpPr>
          <p:nvPr/>
        </p:nvSpPr>
        <p:spPr bwMode="auto">
          <a:xfrm>
            <a:off x="6807200" y="4706938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222230" name="Line 22"/>
          <p:cNvSpPr>
            <a:spLocks noChangeShapeType="1"/>
          </p:cNvSpPr>
          <p:nvPr/>
        </p:nvSpPr>
        <p:spPr bwMode="auto">
          <a:xfrm flipH="1">
            <a:off x="6696075" y="4117975"/>
            <a:ext cx="1223963" cy="217488"/>
          </a:xfrm>
          <a:prstGeom prst="line">
            <a:avLst/>
          </a:prstGeom>
          <a:noFill/>
          <a:ln w="44450">
            <a:solidFill>
              <a:srgbClr val="00FF00"/>
            </a:solidFill>
            <a:round/>
            <a:headEnd type="stealth" w="lg" len="lg"/>
            <a:tailEnd/>
          </a:ln>
          <a:effectLst>
            <a:prstShdw prst="shdw17" dist="17961" dir="2700000">
              <a:srgbClr val="009900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22231" name="Line 23"/>
          <p:cNvSpPr>
            <a:spLocks noChangeShapeType="1"/>
          </p:cNvSpPr>
          <p:nvPr/>
        </p:nvSpPr>
        <p:spPr bwMode="auto">
          <a:xfrm flipH="1" flipV="1">
            <a:off x="4930775" y="4886325"/>
            <a:ext cx="1262063" cy="647700"/>
          </a:xfrm>
          <a:prstGeom prst="line">
            <a:avLst/>
          </a:prstGeom>
          <a:noFill/>
          <a:ln w="44450">
            <a:solidFill>
              <a:srgbClr val="00FFFF"/>
            </a:solidFill>
            <a:round/>
            <a:headEnd type="stealth" w="lg" len="lg"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22232" name="Line 24"/>
          <p:cNvSpPr>
            <a:spLocks noChangeShapeType="1"/>
          </p:cNvSpPr>
          <p:nvPr/>
        </p:nvSpPr>
        <p:spPr bwMode="auto">
          <a:xfrm flipH="1" flipV="1">
            <a:off x="3851275" y="3878263"/>
            <a:ext cx="1262063" cy="647700"/>
          </a:xfrm>
          <a:prstGeom prst="line">
            <a:avLst/>
          </a:prstGeom>
          <a:noFill/>
          <a:ln w="44450">
            <a:solidFill>
              <a:srgbClr val="00FFFF"/>
            </a:solidFill>
            <a:round/>
            <a:headEnd type="stealth" w="lg" len="lg"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22233" name="Line 25"/>
          <p:cNvSpPr>
            <a:spLocks noChangeShapeType="1"/>
          </p:cNvSpPr>
          <p:nvPr/>
        </p:nvSpPr>
        <p:spPr bwMode="auto">
          <a:xfrm flipV="1">
            <a:off x="1008063" y="3871913"/>
            <a:ext cx="1225550" cy="863600"/>
          </a:xfrm>
          <a:prstGeom prst="line">
            <a:avLst/>
          </a:prstGeom>
          <a:noFill/>
          <a:ln w="44450">
            <a:solidFill>
              <a:srgbClr val="FF00FF"/>
            </a:solidFill>
            <a:round/>
            <a:headEnd/>
            <a:tailEnd type="stealth" w="lg" len="lg"/>
          </a:ln>
          <a:effectLst>
            <a:prstShdw prst="shdw17" dist="17961" dir="2700000">
              <a:srgbClr val="990099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22234" name="Line 26"/>
          <p:cNvSpPr>
            <a:spLocks noChangeShapeType="1"/>
          </p:cNvSpPr>
          <p:nvPr/>
        </p:nvSpPr>
        <p:spPr bwMode="auto">
          <a:xfrm flipV="1">
            <a:off x="2085975" y="4791075"/>
            <a:ext cx="1225550" cy="863600"/>
          </a:xfrm>
          <a:prstGeom prst="line">
            <a:avLst/>
          </a:prstGeom>
          <a:noFill/>
          <a:ln w="44450">
            <a:solidFill>
              <a:srgbClr val="FF00FF"/>
            </a:solidFill>
            <a:round/>
            <a:headEnd/>
            <a:tailEnd type="stealth" w="lg" len="lg"/>
          </a:ln>
          <a:effectLst>
            <a:prstShdw prst="shdw17" dist="17961" dir="2700000">
              <a:srgbClr val="990099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22235" name="Line 27"/>
          <p:cNvSpPr>
            <a:spLocks noChangeShapeType="1"/>
          </p:cNvSpPr>
          <p:nvPr/>
        </p:nvSpPr>
        <p:spPr bwMode="auto">
          <a:xfrm flipH="1">
            <a:off x="7777163" y="5124450"/>
            <a:ext cx="1223962" cy="217488"/>
          </a:xfrm>
          <a:prstGeom prst="line">
            <a:avLst/>
          </a:prstGeom>
          <a:noFill/>
          <a:ln w="44450">
            <a:solidFill>
              <a:srgbClr val="00FF00"/>
            </a:solidFill>
            <a:round/>
            <a:headEnd type="stealth" w="lg" len="lg"/>
            <a:tailEnd/>
          </a:ln>
          <a:effectLst>
            <a:prstShdw prst="shdw17" dist="17961" dir="2700000">
              <a:srgbClr val="009900"/>
            </a:prstShdw>
          </a:effectLst>
        </p:spPr>
        <p:txBody>
          <a:bodyPr wrap="none" anchor="ctr"/>
          <a:lstStyle/>
          <a:p>
            <a:endParaRPr lang="ja-JP" altLang="en-US"/>
          </a:p>
        </p:txBody>
      </p:sp>
      <p:pic>
        <p:nvPicPr>
          <p:cNvPr id="222236" name="Picture 28" descr="bar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0" y="3578225"/>
            <a:ext cx="328613" cy="2268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2011" name="Text Box 29"/>
          <p:cNvSpPr txBox="1">
            <a:spLocks noChangeArrowheads="1"/>
          </p:cNvSpPr>
          <p:nvPr/>
        </p:nvSpPr>
        <p:spPr bwMode="auto">
          <a:xfrm>
            <a:off x="1223963" y="1462088"/>
            <a:ext cx="187325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“</a:t>
            </a:r>
            <a:r>
              <a:rPr lang="ja-JP" altLang="en-US" sz="2800" b="1" dirty="0">
                <a:solidFill>
                  <a:schemeClr val="hlink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＋</a:t>
            </a:r>
            <a:r>
              <a:rPr lang="ja-JP" altLang="en-US" sz="28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”</a:t>
            </a:r>
            <a:r>
              <a:rPr lang="en-US" altLang="ja-JP" sz="2800" b="1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corr</a:t>
            </a:r>
            <a:endParaRPr lang="en-US" altLang="ja-JP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42012" name="Text Box 30"/>
          <p:cNvSpPr txBox="1">
            <a:spLocks noChangeArrowheads="1"/>
          </p:cNvSpPr>
          <p:nvPr/>
        </p:nvSpPr>
        <p:spPr bwMode="auto">
          <a:xfrm>
            <a:off x="3960813" y="1450975"/>
            <a:ext cx="2016125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b="1">
                <a:latin typeface="Georgia" pitchFamily="18" charset="0"/>
                <a:ea typeface="HG明朝B" pitchFamily="17" charset="-128"/>
              </a:rPr>
              <a:t>“</a:t>
            </a:r>
            <a:r>
              <a:rPr lang="ja-JP" altLang="en-US" sz="2800" b="1">
                <a:solidFill>
                  <a:srgbClr val="0066FF"/>
                </a:solidFill>
                <a:latin typeface="Georgia" pitchFamily="18" charset="0"/>
                <a:ea typeface="HG明朝B" pitchFamily="17" charset="-128"/>
              </a:rPr>
              <a:t>－</a:t>
            </a:r>
            <a:r>
              <a:rPr lang="ja-JP" altLang="en-US" sz="2800" b="1">
                <a:latin typeface="Georgia" pitchFamily="18" charset="0"/>
                <a:ea typeface="HG明朝B" pitchFamily="17" charset="-128"/>
              </a:rPr>
              <a:t>” </a:t>
            </a:r>
            <a:r>
              <a:rPr lang="en-US" altLang="ja-JP" sz="2800" b="1">
                <a:latin typeface="Georgia" pitchFamily="18" charset="0"/>
                <a:ea typeface="HG明朝B" pitchFamily="17" charset="-128"/>
              </a:rPr>
              <a:t>corr</a:t>
            </a:r>
          </a:p>
        </p:txBody>
      </p:sp>
      <p:sp>
        <p:nvSpPr>
          <p:cNvPr id="222239" name="Text Box 31"/>
          <p:cNvSpPr txBox="1">
            <a:spLocks noChangeArrowheads="1"/>
          </p:cNvSpPr>
          <p:nvPr/>
        </p:nvSpPr>
        <p:spPr bwMode="auto">
          <a:xfrm>
            <a:off x="6624638" y="1450975"/>
            <a:ext cx="19304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800" b="1">
                <a:solidFill>
                  <a:srgbClr val="00E4A8"/>
                </a:solidFill>
                <a:latin typeface="Georgia" pitchFamily="18" charset="0"/>
                <a:ea typeface="HG明朝B" pitchFamily="17" charset="-128"/>
              </a:rPr>
              <a:t>non </a:t>
            </a:r>
            <a:r>
              <a:rPr lang="en-US" altLang="ja-JP" sz="2800" b="1">
                <a:latin typeface="Georgia" pitchFamily="18" charset="0"/>
                <a:ea typeface="HG明朝B" pitchFamily="17" charset="-128"/>
              </a:rPr>
              <a:t>corr</a:t>
            </a:r>
          </a:p>
        </p:txBody>
      </p:sp>
      <p:pic>
        <p:nvPicPr>
          <p:cNvPr id="44" name="Picture 6" descr="C:\Users\tanimura.THEOCHEM\Desktop\coupled3R.gif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072066" y="2143116"/>
            <a:ext cx="638175" cy="866775"/>
          </a:xfrm>
          <a:prstGeom prst="rect">
            <a:avLst/>
          </a:prstGeom>
          <a:noFill/>
        </p:spPr>
      </p:pic>
      <p:pic>
        <p:nvPicPr>
          <p:cNvPr id="45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285852" y="2143116"/>
            <a:ext cx="638175" cy="866775"/>
          </a:xfrm>
          <a:prstGeom prst="rect">
            <a:avLst/>
          </a:prstGeom>
          <a:noFill/>
        </p:spPr>
      </p:pic>
      <p:pic>
        <p:nvPicPr>
          <p:cNvPr id="46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2285984" y="2143116"/>
            <a:ext cx="638175" cy="866775"/>
          </a:xfrm>
          <a:prstGeom prst="rect">
            <a:avLst/>
          </a:prstGeom>
          <a:noFill/>
        </p:spPr>
      </p:pic>
      <p:pic>
        <p:nvPicPr>
          <p:cNvPr id="47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071934" y="2143116"/>
            <a:ext cx="638175" cy="866775"/>
          </a:xfrm>
          <a:prstGeom prst="rect">
            <a:avLst/>
          </a:prstGeom>
          <a:noFill/>
        </p:spPr>
      </p:pic>
      <p:pic>
        <p:nvPicPr>
          <p:cNvPr id="54" name="Picture 3" descr="C:\Users\tanimura.THEOCHEM\Desktop\coupled3L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000892" y="2143116"/>
            <a:ext cx="638175" cy="866775"/>
          </a:xfrm>
          <a:prstGeom prst="rect">
            <a:avLst/>
          </a:prstGeom>
          <a:noFill/>
        </p:spPr>
      </p:pic>
      <p:pic>
        <p:nvPicPr>
          <p:cNvPr id="55" name="Picture 7" descr="C:\Users\tanimura.THEOCHEM\Desktop\coupled3R2.gif"/>
          <p:cNvPicPr>
            <a:picLocks noChangeAspect="1" noChangeArrowheads="1" noCrop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8072462" y="2143116"/>
            <a:ext cx="638175" cy="866775"/>
          </a:xfrm>
          <a:prstGeom prst="rect">
            <a:avLst/>
          </a:prstGeom>
          <a:noFill/>
        </p:spPr>
      </p:pic>
      <p:pic>
        <p:nvPicPr>
          <p:cNvPr id="57" name="Picture 1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643438" y="2714620"/>
            <a:ext cx="500066" cy="508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9" name="Picture 5" descr="Specra_RCD_CHCl3_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357554" y="3500438"/>
            <a:ext cx="2797176" cy="25756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" name="Rectangle 20"/>
          <p:cNvSpPr>
            <a:spLocks noChangeArrowheads="1"/>
          </p:cNvSpPr>
          <p:nvPr/>
        </p:nvSpPr>
        <p:spPr bwMode="auto">
          <a:xfrm>
            <a:off x="4979983" y="3587758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41" name="Rectangle 21"/>
          <p:cNvSpPr>
            <a:spLocks noChangeArrowheads="1"/>
          </p:cNvSpPr>
          <p:nvPr/>
        </p:nvSpPr>
        <p:spPr bwMode="auto">
          <a:xfrm>
            <a:off x="3929058" y="4643446"/>
            <a:ext cx="1066800" cy="1066800"/>
          </a:xfrm>
          <a:prstGeom prst="rect">
            <a:avLst/>
          </a:prstGeom>
          <a:solidFill>
            <a:schemeClr val="tx1">
              <a:alpha val="74901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Georgia" pitchFamily="18" charset="0"/>
              <a:ea typeface="HG明朝B" pitchFamily="17" charset="-128"/>
            </a:endParaRPr>
          </a:p>
        </p:txBody>
      </p:sp>
      <p:pic>
        <p:nvPicPr>
          <p:cNvPr id="42" name="Picture 4" descr="RDC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4000496" y="1428736"/>
            <a:ext cx="2105025" cy="1933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Text Box 8"/>
          <p:cNvSpPr txBox="1">
            <a:spLocks noChangeArrowheads="1"/>
          </p:cNvSpPr>
          <p:nvPr/>
        </p:nvSpPr>
        <p:spPr bwMode="auto">
          <a:xfrm>
            <a:off x="6286512" y="714356"/>
            <a:ext cx="2512419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Ishizaki &amp; </a:t>
            </a:r>
            <a:r>
              <a:rPr lang="en-US" altLang="ja-JP" dirty="0" smtClean="0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YT </a:t>
            </a:r>
          </a:p>
          <a:p>
            <a:r>
              <a:rPr lang="en-US" altLang="ja-JP" dirty="0" smtClean="0">
                <a:latin typeface="Times New Roman" pitchFamily="18" charset="0"/>
                <a:ea typeface="Arial Unicode MS" pitchFamily="50" charset="-128"/>
                <a:cs typeface="Times New Roman" pitchFamily="18" charset="0"/>
                <a:hlinkClick r:id="rId19"/>
              </a:rPr>
              <a:t>JPC </a:t>
            </a:r>
            <a:r>
              <a:rPr lang="en-US" altLang="ja-JP" dirty="0">
                <a:latin typeface="Times New Roman" pitchFamily="18" charset="0"/>
                <a:ea typeface="Arial Unicode MS" pitchFamily="50" charset="-128"/>
                <a:cs typeface="Times New Roman" pitchFamily="18" charset="0"/>
                <a:hlinkClick r:id="rId19"/>
              </a:rPr>
              <a:t>A,</a:t>
            </a:r>
            <a:r>
              <a:rPr lang="en-US" altLang="ja-JP" b="1" dirty="0">
                <a:latin typeface="Times New Roman" pitchFamily="18" charset="0"/>
                <a:ea typeface="Arial Unicode MS" pitchFamily="50" charset="-128"/>
                <a:cs typeface="Times New Roman" pitchFamily="18" charset="0"/>
                <a:hlinkClick r:id="rId19"/>
              </a:rPr>
              <a:t> 111</a:t>
            </a:r>
            <a:r>
              <a:rPr lang="en-US" altLang="ja-JP" dirty="0">
                <a:latin typeface="Times New Roman" pitchFamily="18" charset="0"/>
                <a:ea typeface="Arial Unicode MS" pitchFamily="50" charset="-128"/>
                <a:cs typeface="Times New Roman" pitchFamily="18" charset="0"/>
                <a:hlinkClick r:id="rId19"/>
              </a:rPr>
              <a:t>, 9296 (2007).</a:t>
            </a:r>
            <a:endParaRPr lang="en-US" altLang="ja-JP" dirty="0">
              <a:latin typeface="Times New Roman" pitchFamily="18" charset="0"/>
              <a:ea typeface="Arial Unicode MS" pitchFamily="50" charset="-128"/>
              <a:cs typeface="Times New Roman" pitchFamily="18" charset="0"/>
            </a:endParaRPr>
          </a:p>
        </p:txBody>
      </p:sp>
      <p:sp>
        <p:nvSpPr>
          <p:cNvPr id="48" name="正方形/長方形 47"/>
          <p:cNvSpPr/>
          <p:nvPr/>
        </p:nvSpPr>
        <p:spPr>
          <a:xfrm>
            <a:off x="440575" y="3048000"/>
            <a:ext cx="371689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err="1" smtClean="0">
                <a:latin typeface="Times New Roman" pitchFamily="18" charset="0"/>
                <a:cs typeface="Times New Roman" pitchFamily="18" charset="0"/>
              </a:rPr>
              <a:t>Khalil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dirty="0" err="1" smtClean="0">
                <a:latin typeface="Times New Roman" pitchFamily="18" charset="0"/>
                <a:cs typeface="Times New Roman" pitchFamily="18" charset="0"/>
              </a:rPr>
              <a:t>Demirdoeven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, Tokmakoff</a:t>
            </a:r>
          </a:p>
          <a:p>
            <a:r>
              <a:rPr lang="en-US" altLang="ja-JP" dirty="0" smtClean="0">
                <a:latin typeface="Times New Roman" pitchFamily="18" charset="0"/>
                <a:cs typeface="Times New Roman" pitchFamily="18" charset="0"/>
                <a:hlinkClick r:id="rId20"/>
              </a:rPr>
              <a:t>JPC </a:t>
            </a:r>
            <a:r>
              <a:rPr lang="en-US" altLang="ja-JP" b="1" dirty="0" smtClean="0">
                <a:latin typeface="Times New Roman" pitchFamily="18" charset="0"/>
                <a:cs typeface="Times New Roman" pitchFamily="18" charset="0"/>
                <a:hlinkClick r:id="rId20"/>
              </a:rPr>
              <a:t>A107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  <a:hlinkClick r:id="rId20"/>
              </a:rPr>
              <a:t>, 5258 (2003)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" name="正方形/長方形 48"/>
          <p:cNvSpPr/>
          <p:nvPr/>
        </p:nvSpPr>
        <p:spPr>
          <a:xfrm>
            <a:off x="3286423" y="6316718"/>
            <a:ext cx="255069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Center line slope analysis</a:t>
            </a:r>
            <a:endParaRPr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2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22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22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22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22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22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22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2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222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222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22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222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22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22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22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2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2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22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22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2" dur="500" fill="hold"/>
                                        <p:tgtEl>
                                          <p:spTgt spid="22223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5" dur="500"/>
                                        <p:tgtEl>
                                          <p:spTgt spid="222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8" dur="500"/>
                                        <p:tgtEl>
                                          <p:spTgt spid="222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1" dur="500"/>
                                        <p:tgtEl>
                                          <p:spTgt spid="222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4" dur="500"/>
                                        <p:tgtEl>
                                          <p:spTgt spid="222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7" dur="500"/>
                                        <p:tgtEl>
                                          <p:spTgt spid="222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0" dur="500"/>
                                        <p:tgtEl>
                                          <p:spTgt spid="222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3" dur="500"/>
                                        <p:tgtEl>
                                          <p:spTgt spid="222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6" dur="500"/>
                                        <p:tgtEl>
                                          <p:spTgt spid="222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9" dur="500"/>
                                        <p:tgtEl>
                                          <p:spTgt spid="222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2" dur="500"/>
                                        <p:tgtEl>
                                          <p:spTgt spid="222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5" dur="500"/>
                                        <p:tgtEl>
                                          <p:spTgt spid="222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8" dur="500"/>
                                        <p:tgtEl>
                                          <p:spTgt spid="222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1" dur="500"/>
                                        <p:tgtEl>
                                          <p:spTgt spid="222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4" dur="500"/>
                                        <p:tgtEl>
                                          <p:spTgt spid="420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7" dur="500"/>
                                        <p:tgtEl>
                                          <p:spTgt spid="420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6" grpId="0" animBg="1"/>
      <p:bldP spid="222224" grpId="0" animBg="1"/>
      <p:bldP spid="222224" grpId="1" animBg="1"/>
      <p:bldP spid="222225" grpId="0" animBg="1"/>
      <p:bldP spid="222225" grpId="1" animBg="1"/>
      <p:bldP spid="222226" grpId="0" animBg="1"/>
      <p:bldP spid="222226" grpId="1" animBg="1"/>
      <p:bldP spid="222227" grpId="0" animBg="1"/>
      <p:bldP spid="222227" grpId="1" animBg="1"/>
      <p:bldP spid="222228" grpId="0" animBg="1"/>
      <p:bldP spid="222229" grpId="0" animBg="1"/>
      <p:bldP spid="222230" grpId="0" animBg="1"/>
      <p:bldP spid="222231" grpId="0" animBg="1"/>
      <p:bldP spid="222231" grpId="1" animBg="1"/>
      <p:bldP spid="222232" grpId="0" animBg="1"/>
      <p:bldP spid="222232" grpId="1" animBg="1"/>
      <p:bldP spid="222233" grpId="0" animBg="1"/>
      <p:bldP spid="222233" grpId="1" animBg="1"/>
      <p:bldP spid="222234" grpId="0" animBg="1"/>
      <p:bldP spid="222234" grpId="1" animBg="1"/>
      <p:bldP spid="222235" grpId="0" animBg="1"/>
      <p:bldP spid="42011" grpId="0"/>
      <p:bldP spid="42012" grpId="0"/>
      <p:bldP spid="222239" grpId="0"/>
      <p:bldP spid="40" grpId="0" animBg="1"/>
      <p:bldP spid="41" grpId="0" animBg="1"/>
      <p:bldP spid="48" grpId="0"/>
      <p:bldP spid="49" grpId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Rectangle 2"/>
          <p:cNvSpPr>
            <a:spLocks noGrp="1" noChangeArrowheads="1"/>
          </p:cNvSpPr>
          <p:nvPr>
            <p:ph type="title"/>
          </p:nvPr>
        </p:nvSpPr>
        <p:spPr>
          <a:xfrm>
            <a:off x="428625" y="317727"/>
            <a:ext cx="8229600" cy="1066800"/>
          </a:xfrm>
        </p:spPr>
        <p:txBody>
          <a:bodyPr/>
          <a:lstStyle/>
          <a:p>
            <a:pPr eaLnBrk="1" hangingPunct="1"/>
            <a:r>
              <a:rPr lang="en-US" altLang="ja-JP" sz="4000" dirty="0" smtClean="0">
                <a:latin typeface="Arial" pitchFamily="34" charset="0"/>
                <a:cs typeface="Arial" pitchFamily="34" charset="0"/>
              </a:rPr>
              <a:t>Application to a tunneling process</a:t>
            </a:r>
          </a:p>
        </p:txBody>
      </p:sp>
      <p:sp>
        <p:nvSpPr>
          <p:cNvPr id="40966" name="Rectangle 5"/>
          <p:cNvSpPr>
            <a:spLocks noChangeArrowheads="1"/>
          </p:cNvSpPr>
          <p:nvPr/>
        </p:nvSpPr>
        <p:spPr bwMode="auto">
          <a:xfrm>
            <a:off x="1130047" y="1435821"/>
            <a:ext cx="2357653" cy="46166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2400" dirty="0" smtClean="0">
                <a:latin typeface="Georgia" pitchFamily="18" charset="0"/>
                <a:ea typeface="HG明朝B" pitchFamily="17" charset="-128"/>
              </a:rPr>
              <a:t>Tunneling rate</a:t>
            </a:r>
            <a:endParaRPr lang="en-US" altLang="ja-JP" sz="2400" dirty="0">
              <a:latin typeface="Georgia" pitchFamily="18" charset="0"/>
              <a:ea typeface="HG明朝B" pitchFamily="17" charset="-128"/>
            </a:endParaRPr>
          </a:p>
        </p:txBody>
      </p:sp>
      <p:sp>
        <p:nvSpPr>
          <p:cNvPr id="40968" name="正方形/長方形 8"/>
          <p:cNvSpPr>
            <a:spLocks noChangeArrowheads="1"/>
          </p:cNvSpPr>
          <p:nvPr/>
        </p:nvSpPr>
        <p:spPr bwMode="auto">
          <a:xfrm>
            <a:off x="994256" y="4989776"/>
            <a:ext cx="3598862" cy="13234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 dirty="0" err="1" smtClean="0"/>
              <a:t>Yamamoto,</a:t>
            </a:r>
            <a:r>
              <a:rPr lang="en-US" altLang="ja-JP" sz="1600" dirty="0" err="1" smtClean="0">
                <a:latin typeface="Times New Roman" pitchFamily="18" charset="0"/>
                <a:cs typeface="Times New Roman" pitchFamily="18" charset="0"/>
                <a:hlinkClick r:id="rId4"/>
              </a:rPr>
              <a:t>JCP</a:t>
            </a:r>
            <a:r>
              <a:rPr lang="en-US" altLang="ja-JP" sz="1600" dirty="0" smtClean="0">
                <a:latin typeface="Times New Roman" pitchFamily="18" charset="0"/>
                <a:cs typeface="Times New Roman" pitchFamily="18" charset="0"/>
                <a:hlinkClick r:id="rId4"/>
              </a:rPr>
              <a:t> </a:t>
            </a:r>
            <a:r>
              <a:rPr lang="en-US" altLang="ja-JP" sz="1600" b="1" dirty="0" smtClean="0">
                <a:latin typeface="Times New Roman" pitchFamily="18" charset="0"/>
                <a:cs typeface="Times New Roman" pitchFamily="18" charset="0"/>
                <a:hlinkClick r:id="rId4"/>
              </a:rPr>
              <a:t>33</a:t>
            </a:r>
            <a:r>
              <a:rPr lang="en-US" altLang="ja-JP" sz="1600" dirty="0" smtClean="0">
                <a:latin typeface="Times New Roman" pitchFamily="18" charset="0"/>
                <a:cs typeface="Times New Roman" pitchFamily="18" charset="0"/>
                <a:hlinkClick r:id="rId4"/>
              </a:rPr>
              <a:t>, 281 (1960)</a:t>
            </a:r>
            <a:endParaRPr lang="en-US" altLang="ja-JP" sz="16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de-DE" altLang="ja-JP" sz="1600" dirty="0" smtClean="0"/>
              <a:t>Chandler, </a:t>
            </a:r>
            <a:r>
              <a:rPr lang="de-DE" altLang="ja-JP" sz="1600" dirty="0" smtClean="0">
                <a:hlinkClick r:id="rId5"/>
              </a:rPr>
              <a:t>JCP </a:t>
            </a:r>
            <a:r>
              <a:rPr lang="de-DE" altLang="ja-JP" sz="1600" b="1" dirty="0" smtClean="0">
                <a:hlinkClick r:id="rId5"/>
              </a:rPr>
              <a:t>68, </a:t>
            </a:r>
            <a:r>
              <a:rPr lang="de-DE" altLang="ja-JP" sz="1600" dirty="0" smtClean="0">
                <a:hlinkClick r:id="rId5"/>
              </a:rPr>
              <a:t>2959 (1978)</a:t>
            </a:r>
            <a:endParaRPr lang="de-DE" altLang="ja-JP" sz="1600" dirty="0" smtClean="0"/>
          </a:p>
          <a:p>
            <a:r>
              <a:rPr lang="de-DE" altLang="ja-JP" sz="1600" dirty="0" smtClean="0"/>
              <a:t>Miller, et al, </a:t>
            </a:r>
            <a:r>
              <a:rPr lang="de-DE" altLang="ja-JP" sz="1600" dirty="0" smtClean="0">
                <a:hlinkClick r:id="rId6"/>
              </a:rPr>
              <a:t>JCP. </a:t>
            </a:r>
            <a:r>
              <a:rPr lang="de-DE" altLang="ja-JP" sz="1600" b="1" dirty="0" smtClean="0">
                <a:hlinkClick r:id="rId6"/>
              </a:rPr>
              <a:t>79, </a:t>
            </a:r>
            <a:r>
              <a:rPr lang="en-US" altLang="ja-JP" sz="1600" dirty="0" smtClean="0">
                <a:hlinkClick r:id="rId6"/>
              </a:rPr>
              <a:t>4889 (1983)</a:t>
            </a:r>
            <a:endParaRPr lang="en-US" altLang="ja-JP" sz="1600" dirty="0" smtClean="0"/>
          </a:p>
          <a:p>
            <a:r>
              <a:rPr lang="en-US" altLang="ja-JP" sz="1600" dirty="0" err="1" smtClean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YT&amp;Wolynes</a:t>
            </a:r>
            <a:r>
              <a:rPr lang="en-US" altLang="ja-JP" sz="1600" dirty="0" smtClean="0">
                <a:solidFill>
                  <a:srgbClr val="000099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 sz="1600" dirty="0" smtClean="0">
                <a:latin typeface="Times New Roman" pitchFamily="18" charset="0"/>
                <a:cs typeface="Times New Roman" pitchFamily="18" charset="0"/>
                <a:hlinkClick r:id="rId7"/>
              </a:rPr>
              <a:t>PRA43, 4131 (1991)</a:t>
            </a:r>
            <a:r>
              <a:rPr lang="en-US" altLang="ja-JP" sz="1600" dirty="0" smtClean="0">
                <a:latin typeface="Times New Roman" pitchFamily="18" charset="0"/>
                <a:cs typeface="Times New Roman" pitchFamily="18" charset="0"/>
              </a:rPr>
              <a:t>; </a:t>
            </a:r>
            <a:r>
              <a:rPr lang="en-US" altLang="ja-JP" sz="1600" dirty="0" smtClean="0">
                <a:latin typeface="Times New Roman" pitchFamily="18" charset="0"/>
                <a:cs typeface="Times New Roman" pitchFamily="18" charset="0"/>
                <a:hlinkClick r:id="rId8"/>
              </a:rPr>
              <a:t>JCP96, 8485 (1992)</a:t>
            </a:r>
            <a:endParaRPr lang="ja-JP" altLang="en-US" sz="1600" dirty="0" smtClean="0"/>
          </a:p>
        </p:txBody>
      </p:sp>
      <p:graphicFrame>
        <p:nvGraphicFramePr>
          <p:cNvPr id="152585" name="Object 2"/>
          <p:cNvGraphicFramePr>
            <a:graphicFrameLocks noChangeAspect="1"/>
          </p:cNvGraphicFramePr>
          <p:nvPr/>
        </p:nvGraphicFramePr>
        <p:xfrm>
          <a:off x="1163128" y="3818724"/>
          <a:ext cx="2324100" cy="1054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986" name="Equation" r:id="rId9" imgW="2323800" imgH="1054080" progId="Equation.DSMT4">
                  <p:embed/>
                </p:oleObj>
              </mc:Choice>
              <mc:Fallback>
                <p:oleObj name="Equation" r:id="rId9" imgW="2323800" imgH="1054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3128" y="3818724"/>
                        <a:ext cx="2324100" cy="1054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" name="Picture 20" descr="double-well-reaction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17077" y="2089933"/>
            <a:ext cx="3816350" cy="1514475"/>
          </a:xfrm>
          <a:prstGeom prst="rect">
            <a:avLst/>
          </a:prstGeom>
          <a:noFill/>
        </p:spPr>
      </p:pic>
      <p:pic>
        <p:nvPicPr>
          <p:cNvPr id="12" name="Picture 27" descr="double-well"/>
          <p:cNvPicPr>
            <a:picLocks noGrp="1" noChangeAspect="1" noChangeArrowheads="1"/>
          </p:cNvPicPr>
          <p:nvPr>
            <p:ph sz="quarter" idx="4294967295"/>
          </p:nvPr>
        </p:nvPicPr>
        <p:blipFill>
          <a:blip r:embed="rId12" cstate="print"/>
          <a:srcRect/>
          <a:stretch>
            <a:fillRect/>
          </a:stretch>
        </p:blipFill>
        <p:spPr>
          <a:xfrm>
            <a:off x="4720854" y="2042408"/>
            <a:ext cx="3281774" cy="2193725"/>
          </a:xfrm>
          <a:prstGeom prst="rect">
            <a:avLst/>
          </a:prstGeom>
          <a:noFill/>
          <a:ln/>
        </p:spPr>
      </p:pic>
      <p:graphicFrame>
        <p:nvGraphicFramePr>
          <p:cNvPr id="3092483" name="Object 3"/>
          <p:cNvGraphicFramePr>
            <a:graphicFrameLocks noChangeAspect="1"/>
          </p:cNvGraphicFramePr>
          <p:nvPr/>
        </p:nvGraphicFramePr>
        <p:xfrm>
          <a:off x="6475477" y="1829501"/>
          <a:ext cx="227012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987" name="Equation" r:id="rId13" imgW="2273040" imgH="393480" progId="Equation.DSMT4">
                  <p:embed/>
                </p:oleObj>
              </mc:Choice>
              <mc:Fallback>
                <p:oleObj name="Equation" r:id="rId13" imgW="22730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75477" y="1829501"/>
                        <a:ext cx="2270125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92484" name="Object 4"/>
          <p:cNvGraphicFramePr>
            <a:graphicFrameLocks noChangeAspect="1"/>
          </p:cNvGraphicFramePr>
          <p:nvPr/>
        </p:nvGraphicFramePr>
        <p:xfrm>
          <a:off x="4985884" y="4365399"/>
          <a:ext cx="1741487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988" name="Equation" r:id="rId15" imgW="1739880" imgH="342720" progId="Equation.DSMT4">
                  <p:embed/>
                </p:oleObj>
              </mc:Choice>
              <mc:Fallback>
                <p:oleObj name="Equation" r:id="rId15" imgW="17398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85884" y="4365399"/>
                        <a:ext cx="1741487" cy="342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92485" name="Object 5"/>
          <p:cNvGraphicFramePr>
            <a:graphicFrameLocks noChangeAspect="1"/>
          </p:cNvGraphicFramePr>
          <p:nvPr/>
        </p:nvGraphicFramePr>
        <p:xfrm>
          <a:off x="4986792" y="4283529"/>
          <a:ext cx="1739900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989" name="Equation" r:id="rId17" imgW="1739880" imgH="571320" progId="Equation.DSMT4">
                  <p:embed/>
                </p:oleObj>
              </mc:Choice>
              <mc:Fallback>
                <p:oleObj name="Equation" r:id="rId17" imgW="173988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86792" y="4283529"/>
                        <a:ext cx="1739900" cy="5715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正方形/長方形 15"/>
          <p:cNvSpPr/>
          <p:nvPr/>
        </p:nvSpPr>
        <p:spPr>
          <a:xfrm>
            <a:off x="4720854" y="1397720"/>
            <a:ext cx="411503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Model: </a:t>
            </a:r>
            <a:r>
              <a:rPr lang="en-US" altLang="ja-JP" dirty="0" err="1" smtClean="0">
                <a:latin typeface="Times New Roman" pitchFamily="18" charset="0"/>
                <a:cs typeface="Times New Roman" pitchFamily="18" charset="0"/>
              </a:rPr>
              <a:t>Khün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 &amp; YT, 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  <a:hlinkClick r:id="rId19"/>
              </a:rPr>
              <a:t>JCP 119, 2115 (2003)</a:t>
            </a:r>
            <a:endParaRPr lang="en-US" altLang="ja-JP" dirty="0" smtClean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7" name="Picture 4" descr="RATE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20" cstate="print"/>
          <a:srcRect/>
          <a:stretch>
            <a:fillRect/>
          </a:stretch>
        </p:blipFill>
        <p:spPr>
          <a:xfrm>
            <a:off x="5021883" y="4976213"/>
            <a:ext cx="2610982" cy="1649714"/>
          </a:xfrm>
          <a:noFill/>
          <a:ln/>
        </p:spPr>
      </p:pic>
      <p:graphicFrame>
        <p:nvGraphicFramePr>
          <p:cNvPr id="3092486" name="Object 6"/>
          <p:cNvGraphicFramePr>
            <a:graphicFrameLocks noChangeAspect="1"/>
          </p:cNvGraphicFramePr>
          <p:nvPr/>
        </p:nvGraphicFramePr>
        <p:xfrm>
          <a:off x="8132763" y="3584575"/>
          <a:ext cx="279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990" name="Equation" r:id="rId21" imgW="279360" imgH="342720" progId="Equation.DSMT4">
                  <p:embed/>
                </p:oleObj>
              </mc:Choice>
              <mc:Fallback>
                <p:oleObj name="Equation" r:id="rId21" imgW="2793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32763" y="3584575"/>
                        <a:ext cx="279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92487" name="Object 7"/>
          <p:cNvGraphicFramePr>
            <a:graphicFrameLocks noChangeAspect="1"/>
          </p:cNvGraphicFramePr>
          <p:nvPr/>
        </p:nvGraphicFramePr>
        <p:xfrm>
          <a:off x="8136475" y="3215720"/>
          <a:ext cx="241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9991" name="Equation" r:id="rId23" imgW="241200" imgH="342720" progId="Equation.DSMT4">
                  <p:embed/>
                </p:oleObj>
              </mc:Choice>
              <mc:Fallback>
                <p:oleObj name="Equation" r:id="rId23" imgW="24120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36475" y="3215720"/>
                        <a:ext cx="241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直線矢印コネクタ 14"/>
          <p:cNvCxnSpPr/>
          <p:nvPr/>
        </p:nvCxnSpPr>
        <p:spPr>
          <a:xfrm flipV="1">
            <a:off x="6130939" y="3369912"/>
            <a:ext cx="0" cy="271456"/>
          </a:xfrm>
          <a:prstGeom prst="straightConnector1">
            <a:avLst/>
          </a:prstGeom>
          <a:ln w="28575">
            <a:solidFill>
              <a:srgbClr val="FF66CC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36696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3092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092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3092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3092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" dur="500"/>
                                        <p:tgtEl>
                                          <p:spTgt spid="30924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9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3092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15" descr="pulse-sequenc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18337" y="3179640"/>
            <a:ext cx="2713772" cy="12393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66244" name="Object 4"/>
          <p:cNvGraphicFramePr>
            <a:graphicFrameLocks noGrp="1" noChangeAspect="1"/>
          </p:cNvGraphicFramePr>
          <p:nvPr>
            <p:ph/>
          </p:nvPr>
        </p:nvGraphicFramePr>
        <p:xfrm>
          <a:off x="4632614" y="894195"/>
          <a:ext cx="4400550" cy="500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1010" name="Equation" r:id="rId4" imgW="2234880" imgH="253800" progId="Equation.DSMT4">
                  <p:embed/>
                </p:oleObj>
              </mc:Choice>
              <mc:Fallback>
                <p:oleObj name="Equation" r:id="rId4" imgW="223488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32614" y="894195"/>
                        <a:ext cx="4400550" cy="50006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6246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01636358"/>
              </p:ext>
            </p:extLst>
          </p:nvPr>
        </p:nvGraphicFramePr>
        <p:xfrm>
          <a:off x="798152" y="1365250"/>
          <a:ext cx="7651750" cy="815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1011" name="Equation" r:id="rId6" imgW="4279680" imgH="457200" progId="Equation.DSMT4">
                  <p:embed/>
                </p:oleObj>
              </mc:Choice>
              <mc:Fallback>
                <p:oleObj name="Equation" r:id="rId6" imgW="427968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8152" y="1365250"/>
                        <a:ext cx="7651750" cy="81597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66247" name="Picture 7" descr="double-well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91256" y="2204864"/>
            <a:ext cx="5149169" cy="32735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6249" name="Rectangle 9"/>
          <p:cNvSpPr>
            <a:spLocks noChangeArrowheads="1"/>
          </p:cNvSpPr>
          <p:nvPr/>
        </p:nvSpPr>
        <p:spPr bwMode="auto">
          <a:xfrm>
            <a:off x="698934" y="260350"/>
            <a:ext cx="710662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kumimoji="0" lang="en-US" altLang="ja-JP" sz="2800" dirty="0" smtClean="0">
                <a:solidFill>
                  <a:srgbClr val="FF0000"/>
                </a:solidFill>
              </a:rPr>
              <a:t>Can we gain a new insight by </a:t>
            </a:r>
            <a:r>
              <a:rPr kumimoji="0" lang="en-US" sz="2800" dirty="0" smtClean="0">
                <a:solidFill>
                  <a:srgbClr val="FF0000"/>
                </a:solidFill>
              </a:rPr>
              <a:t>2D spectroscopy</a:t>
            </a:r>
            <a:r>
              <a:rPr kumimoji="0" lang="en-US" altLang="ja-JP" sz="2800" dirty="0" smtClean="0">
                <a:solidFill>
                  <a:srgbClr val="FF0000"/>
                </a:solidFill>
              </a:rPr>
              <a:t>? </a:t>
            </a:r>
            <a:endParaRPr kumimoji="0" lang="de-DE" altLang="ja-JP" sz="2800" dirty="0">
              <a:solidFill>
                <a:srgbClr val="FF0000"/>
              </a:solidFill>
            </a:endParaRPr>
          </a:p>
        </p:txBody>
      </p:sp>
      <p:grpSp>
        <p:nvGrpSpPr>
          <p:cNvPr id="2" name="Group 10"/>
          <p:cNvGrpSpPr>
            <a:grpSpLocks/>
          </p:cNvGrpSpPr>
          <p:nvPr/>
        </p:nvGrpSpPr>
        <p:grpSpPr bwMode="auto">
          <a:xfrm>
            <a:off x="514784" y="5561882"/>
            <a:ext cx="8386762" cy="990600"/>
            <a:chOff x="192" y="3456"/>
            <a:chExt cx="5283" cy="624"/>
          </a:xfrm>
        </p:grpSpPr>
        <p:sp useBgFill="1">
          <p:nvSpPr>
            <p:cNvPr id="266251" name="Rectangle 11"/>
            <p:cNvSpPr>
              <a:spLocks noChangeArrowheads="1"/>
            </p:cNvSpPr>
            <p:nvPr/>
          </p:nvSpPr>
          <p:spPr bwMode="auto">
            <a:xfrm>
              <a:off x="1296" y="3456"/>
              <a:ext cx="3792" cy="624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ja-JP" altLang="en-US"/>
            </a:p>
          </p:txBody>
        </p:sp>
        <p:sp useBgFill="1">
          <p:nvSpPr>
            <p:cNvPr id="266252" name="Text Box 12"/>
            <p:cNvSpPr txBox="1">
              <a:spLocks noChangeArrowheads="1"/>
            </p:cNvSpPr>
            <p:nvPr/>
          </p:nvSpPr>
          <p:spPr bwMode="auto">
            <a:xfrm>
              <a:off x="192" y="3588"/>
              <a:ext cx="116" cy="288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endParaRPr kumimoji="0" lang="de-DE" altLang="ja-JP" sz="2400">
                <a:solidFill>
                  <a:srgbClr val="FF0000"/>
                </a:solidFill>
                <a:latin typeface="Arial" pitchFamily="34" charset="0"/>
              </a:endParaRPr>
            </a:p>
          </p:txBody>
        </p:sp>
        <p:graphicFrame>
          <p:nvGraphicFramePr>
            <p:cNvPr id="266253" name="Object 13"/>
            <p:cNvGraphicFramePr>
              <a:graphicFrameLocks noChangeAspect="1"/>
            </p:cNvGraphicFramePr>
            <p:nvPr/>
          </p:nvGraphicFramePr>
          <p:xfrm>
            <a:off x="805" y="3456"/>
            <a:ext cx="4670" cy="29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1012" name="Equation" r:id="rId9" imgW="3962160" imgH="253800" progId="Equation.DSMT4">
                    <p:embed/>
                  </p:oleObj>
                </mc:Choice>
                <mc:Fallback>
                  <p:oleObj name="Equation" r:id="rId9" imgW="396216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05" y="3456"/>
                          <a:ext cx="4670" cy="299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66254" name="Object 14"/>
            <p:cNvGraphicFramePr>
              <a:graphicFrameLocks noChangeAspect="1"/>
            </p:cNvGraphicFramePr>
            <p:nvPr/>
          </p:nvGraphicFramePr>
          <p:xfrm>
            <a:off x="994" y="3779"/>
            <a:ext cx="4387" cy="29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1013" name="Equation" r:id="rId11" imgW="3720960" imgH="253800" progId="Equation.DSMT4">
                    <p:embed/>
                  </p:oleObj>
                </mc:Choice>
                <mc:Fallback>
                  <p:oleObj name="Equation" r:id="rId11" imgW="3720960" imgH="2538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94" y="3779"/>
                          <a:ext cx="4387" cy="299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66255" name="Text Box 15"/>
          <p:cNvSpPr txBox="1">
            <a:spLocks noChangeArrowheads="1"/>
          </p:cNvSpPr>
          <p:nvPr/>
        </p:nvSpPr>
        <p:spPr bwMode="auto">
          <a:xfrm>
            <a:off x="4932363" y="908050"/>
            <a:ext cx="2622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altLang="ja-JP" sz="2400" i="1">
                <a:solidFill>
                  <a:srgbClr val="FF0000"/>
                </a:solidFill>
                <a:latin typeface="Times New Roman" pitchFamily="18" charset="0"/>
              </a:rPr>
              <a:t>qx</a:t>
            </a:r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</a:rPr>
              <a:t>  </a:t>
            </a:r>
            <a:r>
              <a:rPr lang="en-US" altLang="ja-JP" sz="2400">
                <a:latin typeface="Times New Roman" pitchFamily="18" charset="0"/>
              </a:rPr>
              <a:t>(LL)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sz="2400">
                <a:latin typeface="Times New Roman" pitchFamily="18" charset="0"/>
              </a:rPr>
              <a:t>+</a:t>
            </a:r>
            <a:r>
              <a:rPr lang="en-US" altLang="ja-JP" sz="2400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</a:rPr>
              <a:t>q </a:t>
            </a:r>
            <a:r>
              <a:rPr lang="en-US" altLang="ja-JP" sz="2400" baseline="30000">
                <a:solidFill>
                  <a:srgbClr val="333399"/>
                </a:solidFill>
                <a:latin typeface="Times New Roman" pitchFamily="18" charset="0"/>
              </a:rPr>
              <a:t>2</a:t>
            </a:r>
            <a:r>
              <a:rPr lang="en-US" altLang="ja-JP" sz="2400" i="1">
                <a:solidFill>
                  <a:srgbClr val="333399"/>
                </a:solidFill>
                <a:latin typeface="Times New Roman" pitchFamily="18" charset="0"/>
              </a:rPr>
              <a:t>x</a:t>
            </a:r>
            <a:r>
              <a:rPr lang="en-US" altLang="ja-JP" sz="2400" i="1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sz="2400">
                <a:latin typeface="Times New Roman" pitchFamily="18" charset="0"/>
              </a:rPr>
              <a:t>(SL)</a:t>
            </a:r>
            <a:endParaRPr lang="en-US" altLang="ja-JP" sz="2400" i="1">
              <a:latin typeface="Times New Roman" pitchFamily="18" charset="0"/>
            </a:endParaRPr>
          </a:p>
        </p:txBody>
      </p:sp>
      <p:sp>
        <p:nvSpPr>
          <p:cNvPr id="266256" name="Text Box 16"/>
          <p:cNvSpPr txBox="1">
            <a:spLocks noChangeArrowheads="1"/>
          </p:cNvSpPr>
          <p:nvPr/>
        </p:nvSpPr>
        <p:spPr bwMode="auto">
          <a:xfrm rot="-2448322">
            <a:off x="6588125" y="1268413"/>
            <a:ext cx="539750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</a:rPr>
              <a:t>←</a:t>
            </a:r>
          </a:p>
        </p:txBody>
      </p:sp>
      <p:graphicFrame>
        <p:nvGraphicFramePr>
          <p:cNvPr id="266257" name="Object 17"/>
          <p:cNvGraphicFramePr>
            <a:graphicFrameLocks noChangeAspect="1"/>
          </p:cNvGraphicFramePr>
          <p:nvPr/>
        </p:nvGraphicFramePr>
        <p:xfrm>
          <a:off x="4794827" y="878176"/>
          <a:ext cx="3024188" cy="525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1014" name="Equation" r:id="rId13" imgW="1460160" imgH="253800" progId="Equation.DSMT4">
                  <p:embed/>
                </p:oleObj>
              </mc:Choice>
              <mc:Fallback>
                <p:oleObj name="Equation" r:id="rId13" imgW="146016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94827" y="878176"/>
                        <a:ext cx="3024188" cy="52546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6258" name="Rectangle 18"/>
          <p:cNvSpPr>
            <a:spLocks noChangeArrowheads="1"/>
          </p:cNvSpPr>
          <p:nvPr/>
        </p:nvSpPr>
        <p:spPr bwMode="auto">
          <a:xfrm>
            <a:off x="539750" y="5876925"/>
            <a:ext cx="176053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kumimoji="0" lang="en-US" altLang="ja-JP">
                <a:solidFill>
                  <a:srgbClr val="FF0000"/>
                </a:solidFill>
              </a:rPr>
              <a:t>transition </a:t>
            </a:r>
            <a:endParaRPr kumimoji="0" lang="de-DE" altLang="ja-JP">
              <a:solidFill>
                <a:srgbClr val="FF0000"/>
              </a:solidFill>
            </a:endParaRPr>
          </a:p>
        </p:txBody>
      </p:sp>
      <p:cxnSp>
        <p:nvCxnSpPr>
          <p:cNvPr id="4" name="直線矢印コネクタ 3"/>
          <p:cNvCxnSpPr/>
          <p:nvPr/>
        </p:nvCxnSpPr>
        <p:spPr>
          <a:xfrm flipV="1">
            <a:off x="2249382" y="2708919"/>
            <a:ext cx="18002" cy="1758949"/>
          </a:xfrm>
          <a:prstGeom prst="straightConnector1">
            <a:avLst/>
          </a:prstGeom>
          <a:ln w="22225">
            <a:solidFill>
              <a:srgbClr val="0C0597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線矢印コネクタ 6"/>
          <p:cNvCxnSpPr/>
          <p:nvPr/>
        </p:nvCxnSpPr>
        <p:spPr>
          <a:xfrm>
            <a:off x="3707904" y="3297727"/>
            <a:ext cx="0" cy="1067377"/>
          </a:xfrm>
          <a:prstGeom prst="straightConnector1">
            <a:avLst/>
          </a:prstGeom>
          <a:ln w="2222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オブジェクト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98357070"/>
              </p:ext>
            </p:extLst>
          </p:nvPr>
        </p:nvGraphicFramePr>
        <p:xfrm>
          <a:off x="1703282" y="3609165"/>
          <a:ext cx="546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1015" name="Equation" r:id="rId15" imgW="545760" imgH="444240" progId="Equation.DSMT4">
                  <p:embed/>
                </p:oleObj>
              </mc:Choice>
              <mc:Fallback>
                <p:oleObj name="Equation" r:id="rId15" imgW="545760" imgH="44424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703282" y="3609165"/>
                        <a:ext cx="546100" cy="4445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オブジェクト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91436828"/>
              </p:ext>
            </p:extLst>
          </p:nvPr>
        </p:nvGraphicFramePr>
        <p:xfrm>
          <a:off x="3838721" y="3588393"/>
          <a:ext cx="546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1016" name="Equation" r:id="rId17" imgW="545760" imgH="444240" progId="Equation.DSMT4">
                  <p:embed/>
                </p:oleObj>
              </mc:Choice>
              <mc:Fallback>
                <p:oleObj name="Equation" r:id="rId17" imgW="54576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38721" y="3588393"/>
                        <a:ext cx="5461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29" name="直線矢印コネクタ 28"/>
          <p:cNvCxnSpPr/>
          <p:nvPr/>
        </p:nvCxnSpPr>
        <p:spPr>
          <a:xfrm flipV="1">
            <a:off x="2987824" y="2708919"/>
            <a:ext cx="0" cy="588808"/>
          </a:xfrm>
          <a:prstGeom prst="straightConnector1">
            <a:avLst/>
          </a:prstGeom>
          <a:ln w="28575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矢印コネクタ 29"/>
          <p:cNvCxnSpPr/>
          <p:nvPr/>
        </p:nvCxnSpPr>
        <p:spPr>
          <a:xfrm flipH="1">
            <a:off x="3088668" y="1988840"/>
            <a:ext cx="3334396" cy="981645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矢印コネクタ 31"/>
          <p:cNvCxnSpPr/>
          <p:nvPr/>
        </p:nvCxnSpPr>
        <p:spPr>
          <a:xfrm flipV="1">
            <a:off x="3097064" y="4293096"/>
            <a:ext cx="15100" cy="251694"/>
          </a:xfrm>
          <a:prstGeom prst="straightConnector1">
            <a:avLst/>
          </a:prstGeom>
          <a:ln w="28575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矢印コネクタ 34"/>
          <p:cNvCxnSpPr/>
          <p:nvPr/>
        </p:nvCxnSpPr>
        <p:spPr>
          <a:xfrm flipH="1">
            <a:off x="3241068" y="1988840"/>
            <a:ext cx="3491172" cy="2430103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82816405"/>
              </p:ext>
            </p:extLst>
          </p:nvPr>
        </p:nvGraphicFramePr>
        <p:xfrm>
          <a:off x="7454573" y="4533968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1017" name="Equation" r:id="rId19" imgW="241200" imgH="393480" progId="Equation.DSMT4">
                  <p:embed/>
                </p:oleObj>
              </mc:Choice>
              <mc:Fallback>
                <p:oleObj name="Equation" r:id="rId19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54573" y="4533968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4436337"/>
              </p:ext>
            </p:extLst>
          </p:nvPr>
        </p:nvGraphicFramePr>
        <p:xfrm>
          <a:off x="7805559" y="4533968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1018" name="Equation" r:id="rId21" imgW="241200" imgH="393480" progId="Equation.DSMT4">
                  <p:embed/>
                </p:oleObj>
              </mc:Choice>
              <mc:Fallback>
                <p:oleObj name="Equation" r:id="rId21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05559" y="4533968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67894130"/>
              </p:ext>
            </p:extLst>
          </p:nvPr>
        </p:nvGraphicFramePr>
        <p:xfrm>
          <a:off x="8336796" y="4544790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1019" name="Equation" r:id="rId23" imgW="203040" imgH="393480" progId="Equation.DSMT4">
                  <p:embed/>
                </p:oleObj>
              </mc:Choice>
              <mc:Fallback>
                <p:oleObj name="Equation" r:id="rId23" imgW="2030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36796" y="4544790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ext Box 22"/>
          <p:cNvSpPr txBox="1">
            <a:spLocks noChangeArrowheads="1"/>
          </p:cNvSpPr>
          <p:nvPr/>
        </p:nvSpPr>
        <p:spPr bwMode="auto">
          <a:xfrm>
            <a:off x="8438396" y="3551238"/>
            <a:ext cx="493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>
            <a:off x="8006596" y="3263901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31" name="Text Box 24"/>
          <p:cNvSpPr txBox="1">
            <a:spLocks noChangeArrowheads="1"/>
          </p:cNvSpPr>
          <p:nvPr/>
        </p:nvSpPr>
        <p:spPr bwMode="auto">
          <a:xfrm>
            <a:off x="7501771" y="2974976"/>
            <a:ext cx="5095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64309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" dur="500"/>
                                        <p:tgtEl>
                                          <p:spTgt spid="266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66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4" dur="500"/>
                                        <p:tgtEl>
                                          <p:spTgt spid="266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266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6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55" grpId="0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"/>
          <p:cNvSpPr>
            <a:spLocks noGrp="1" noChangeArrowheads="1"/>
          </p:cNvSpPr>
          <p:nvPr>
            <p:ph type="title"/>
          </p:nvPr>
        </p:nvSpPr>
        <p:spPr>
          <a:xfrm>
            <a:off x="323850" y="0"/>
            <a:ext cx="7777163" cy="1143000"/>
          </a:xfrm>
          <a:noFill/>
          <a:ln/>
        </p:spPr>
        <p:txBody>
          <a:bodyPr/>
          <a:lstStyle/>
          <a:p>
            <a:r>
              <a:rPr lang="en-US" altLang="ja-JP" sz="4000"/>
              <a:t>Tunneling and Noise correlation</a:t>
            </a:r>
          </a:p>
        </p:txBody>
      </p:sp>
      <p:graphicFrame>
        <p:nvGraphicFramePr>
          <p:cNvPr id="313347" name="Object 3"/>
          <p:cNvGraphicFramePr>
            <a:graphicFrameLocks noChangeAspect="1"/>
          </p:cNvGraphicFramePr>
          <p:nvPr/>
        </p:nvGraphicFramePr>
        <p:xfrm>
          <a:off x="457200" y="2420938"/>
          <a:ext cx="3479800" cy="700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034" name="Equation" r:id="rId3" imgW="1828800" imgH="368280" progId="Equation.DSMT4">
                  <p:embed/>
                </p:oleObj>
              </mc:Choice>
              <mc:Fallback>
                <p:oleObj name="Equation" r:id="rId3" imgW="1828800" imgH="368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7200" y="2420938"/>
                        <a:ext cx="3479800" cy="7000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3348" name="Object 4"/>
          <p:cNvGraphicFramePr>
            <a:graphicFrameLocks noChangeAspect="1"/>
          </p:cNvGraphicFramePr>
          <p:nvPr/>
        </p:nvGraphicFramePr>
        <p:xfrm>
          <a:off x="323850" y="3789363"/>
          <a:ext cx="8459788" cy="2136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035" name="Equation" r:id="rId5" imgW="3720960" imgH="939600" progId="Equation.DSMT4">
                  <p:embed/>
                </p:oleObj>
              </mc:Choice>
              <mc:Fallback>
                <p:oleObj name="Equation" r:id="rId5" imgW="3720960" imgH="939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3850" y="3789363"/>
                        <a:ext cx="8459788" cy="213677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3349" name="Text Box 5"/>
          <p:cNvSpPr txBox="1">
            <a:spLocks noChangeArrowheads="1"/>
          </p:cNvSpPr>
          <p:nvPr/>
        </p:nvSpPr>
        <p:spPr bwMode="auto">
          <a:xfrm>
            <a:off x="884238" y="1341437"/>
            <a:ext cx="3935412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US" altLang="ja-JP" sz="3200" i="1" dirty="0">
                <a:solidFill>
                  <a:srgbClr val="CC0000"/>
                </a:solidFill>
                <a:latin typeface="Times New Roman" pitchFamily="18" charset="0"/>
              </a:rPr>
              <a:t>   </a:t>
            </a:r>
            <a:r>
              <a:rPr lang="en-US" altLang="ja-JP" sz="3200" i="1" dirty="0" err="1">
                <a:solidFill>
                  <a:srgbClr val="CC0000"/>
                </a:solidFill>
                <a:latin typeface="Times New Roman" pitchFamily="18" charset="0"/>
              </a:rPr>
              <a:t>qx</a:t>
            </a:r>
            <a:r>
              <a:rPr lang="en-US" altLang="ja-JP" sz="3200" i="1" dirty="0">
                <a:solidFill>
                  <a:srgbClr val="CC0000"/>
                </a:solidFill>
                <a:latin typeface="Times New Roman" pitchFamily="18" charset="0"/>
              </a:rPr>
              <a:t>  </a:t>
            </a:r>
            <a:r>
              <a:rPr lang="en-US" altLang="ja-JP" dirty="0">
                <a:latin typeface="Times New Roman" pitchFamily="18" charset="0"/>
              </a:rPr>
              <a:t>(LL)</a:t>
            </a:r>
            <a:r>
              <a:rPr lang="en-US" altLang="ja-JP" dirty="0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dirty="0">
                <a:latin typeface="Times New Roman" pitchFamily="18" charset="0"/>
              </a:rPr>
              <a:t>+</a:t>
            </a:r>
            <a:r>
              <a:rPr lang="en-US" altLang="ja-JP" dirty="0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i="1" dirty="0">
                <a:solidFill>
                  <a:srgbClr val="333399"/>
                </a:solidFill>
                <a:latin typeface="Times New Roman" pitchFamily="18" charset="0"/>
              </a:rPr>
              <a:t>q</a:t>
            </a:r>
            <a:r>
              <a:rPr lang="en-US" altLang="ja-JP" sz="1000" i="1" dirty="0">
                <a:solidFill>
                  <a:srgbClr val="333399"/>
                </a:solidFill>
                <a:latin typeface="Times New Roman" pitchFamily="18" charset="0"/>
              </a:rPr>
              <a:t> </a:t>
            </a:r>
            <a:r>
              <a:rPr lang="en-US" altLang="ja-JP" baseline="30000" dirty="0">
                <a:solidFill>
                  <a:srgbClr val="333399"/>
                </a:solidFill>
                <a:latin typeface="Times New Roman" pitchFamily="18" charset="0"/>
              </a:rPr>
              <a:t>2</a:t>
            </a:r>
            <a:r>
              <a:rPr lang="en-US" altLang="ja-JP" i="1" dirty="0">
                <a:solidFill>
                  <a:srgbClr val="333399"/>
                </a:solidFill>
                <a:latin typeface="Times New Roman" pitchFamily="18" charset="0"/>
              </a:rPr>
              <a:t>x</a:t>
            </a:r>
            <a:r>
              <a:rPr lang="en-US" altLang="ja-JP" i="1" dirty="0">
                <a:solidFill>
                  <a:srgbClr val="CC0000"/>
                </a:solidFill>
                <a:latin typeface="Times New Roman" pitchFamily="18" charset="0"/>
              </a:rPr>
              <a:t> </a:t>
            </a:r>
            <a:r>
              <a:rPr lang="en-US" altLang="ja-JP" dirty="0">
                <a:latin typeface="Times New Roman" pitchFamily="18" charset="0"/>
              </a:rPr>
              <a:t>(SL)</a:t>
            </a:r>
            <a:endParaRPr lang="en-US" altLang="ja-JP" i="1" dirty="0">
              <a:latin typeface="Times New Roman" pitchFamily="18" charset="0"/>
            </a:endParaRPr>
          </a:p>
        </p:txBody>
      </p:sp>
      <p:sp>
        <p:nvSpPr>
          <p:cNvPr id="313350" name="Text Box 6"/>
          <p:cNvSpPr txBox="1">
            <a:spLocks noChangeArrowheads="1"/>
          </p:cNvSpPr>
          <p:nvPr/>
        </p:nvSpPr>
        <p:spPr bwMode="auto">
          <a:xfrm rot="19151678">
            <a:off x="2555875" y="1844675"/>
            <a:ext cx="592138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altLang="ja-JP" sz="3200" b="1" dirty="0">
                <a:solidFill>
                  <a:srgbClr val="FF00FF"/>
                </a:solidFill>
              </a:rPr>
              <a:t>←</a:t>
            </a:r>
          </a:p>
        </p:txBody>
      </p:sp>
      <p:pic>
        <p:nvPicPr>
          <p:cNvPr id="313352" name="Picture 8" descr="double-well"/>
          <p:cNvPicPr>
            <a:picLocks noGrp="1" noChangeAspect="1" noChangeArrowheads="1"/>
          </p:cNvPicPr>
          <p:nvPr>
            <p:ph idx="1"/>
          </p:nvPr>
        </p:nvPicPr>
        <p:blipFill>
          <a:blip r:embed="rId7" cstate="print"/>
          <a:srcRect/>
          <a:stretch>
            <a:fillRect/>
          </a:stretch>
        </p:blipFill>
        <p:spPr>
          <a:xfrm>
            <a:off x="4500563" y="981075"/>
            <a:ext cx="3816350" cy="2551113"/>
          </a:xfrm>
          <a:noFill/>
          <a:ln/>
        </p:spPr>
      </p:pic>
      <p:graphicFrame>
        <p:nvGraphicFramePr>
          <p:cNvPr id="3094532" name="Object 4"/>
          <p:cNvGraphicFramePr>
            <a:graphicFrameLocks noChangeAspect="1"/>
          </p:cNvGraphicFramePr>
          <p:nvPr/>
        </p:nvGraphicFramePr>
        <p:xfrm>
          <a:off x="5726113" y="6107113"/>
          <a:ext cx="1138237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036" name="Equation" r:id="rId8" imgW="609480" imgH="279360" progId="Equation.DSMT4">
                  <p:embed/>
                </p:oleObj>
              </mc:Choice>
              <mc:Fallback>
                <p:oleObj name="Equation" r:id="rId8" imgW="6094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26113" y="6107113"/>
                        <a:ext cx="1138237" cy="520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" name="直線矢印コネクタ 2"/>
          <p:cNvCxnSpPr/>
          <p:nvPr/>
        </p:nvCxnSpPr>
        <p:spPr>
          <a:xfrm flipV="1">
            <a:off x="6300192" y="1341437"/>
            <a:ext cx="0" cy="503387"/>
          </a:xfrm>
          <a:prstGeom prst="straightConnector1">
            <a:avLst/>
          </a:prstGeom>
          <a:ln w="28575"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線矢印コネクタ 11"/>
          <p:cNvCxnSpPr/>
          <p:nvPr/>
        </p:nvCxnSpPr>
        <p:spPr>
          <a:xfrm flipV="1">
            <a:off x="5999356" y="2547171"/>
            <a:ext cx="0" cy="271456"/>
          </a:xfrm>
          <a:prstGeom prst="straightConnector1">
            <a:avLst/>
          </a:prstGeom>
          <a:ln w="28575">
            <a:solidFill>
              <a:srgbClr val="FF66CC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正方形/長方形 5"/>
          <p:cNvSpPr/>
          <p:nvPr/>
        </p:nvSpPr>
        <p:spPr>
          <a:xfrm>
            <a:off x="4819650" y="3789040"/>
            <a:ext cx="1984598" cy="1080120"/>
          </a:xfrm>
          <a:prstGeom prst="rect">
            <a:avLst/>
          </a:prstGeom>
          <a:solidFill>
            <a:srgbClr val="FF66CC">
              <a:alpha val="28000"/>
            </a:srgb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正方形/長方形 14"/>
          <p:cNvSpPr/>
          <p:nvPr/>
        </p:nvSpPr>
        <p:spPr>
          <a:xfrm>
            <a:off x="6804248" y="4869160"/>
            <a:ext cx="1912590" cy="1094797"/>
          </a:xfrm>
          <a:prstGeom prst="rect">
            <a:avLst/>
          </a:prstGeom>
          <a:solidFill>
            <a:srgbClr val="FF0000">
              <a:alpha val="28000"/>
            </a:srgbClr>
          </a:solidFill>
          <a:ln w="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" name="直線矢印コネクタ 7"/>
          <p:cNvCxnSpPr/>
          <p:nvPr/>
        </p:nvCxnSpPr>
        <p:spPr>
          <a:xfrm flipV="1">
            <a:off x="5652120" y="2818628"/>
            <a:ext cx="360040" cy="826396"/>
          </a:xfrm>
          <a:prstGeom prst="straightConnector1">
            <a:avLst/>
          </a:prstGeom>
          <a:ln w="15875">
            <a:solidFill>
              <a:srgbClr val="FF66CC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矢印コネクタ 10"/>
          <p:cNvCxnSpPr/>
          <p:nvPr/>
        </p:nvCxnSpPr>
        <p:spPr>
          <a:xfrm flipH="1" flipV="1">
            <a:off x="6444208" y="1631156"/>
            <a:ext cx="1512168" cy="3165996"/>
          </a:xfrm>
          <a:prstGeom prst="straightConnector1">
            <a:avLst/>
          </a:prstGeom>
          <a:ln w="127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線矢印コネクタ 15"/>
          <p:cNvCxnSpPr/>
          <p:nvPr/>
        </p:nvCxnSpPr>
        <p:spPr>
          <a:xfrm flipV="1">
            <a:off x="5520403" y="1341437"/>
            <a:ext cx="20553" cy="1384713"/>
          </a:xfrm>
          <a:prstGeom prst="straightConnector1">
            <a:avLst/>
          </a:prstGeom>
          <a:ln w="22225">
            <a:solidFill>
              <a:srgbClr val="0C0597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線矢印コネクタ 16"/>
          <p:cNvCxnSpPr/>
          <p:nvPr/>
        </p:nvCxnSpPr>
        <p:spPr>
          <a:xfrm>
            <a:off x="6660232" y="1844824"/>
            <a:ext cx="0" cy="778560"/>
          </a:xfrm>
          <a:prstGeom prst="straightConnector1">
            <a:avLst/>
          </a:prstGeom>
          <a:ln w="2222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5439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4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094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94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6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5" grpId="0" animBg="1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オブジェクト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3390951"/>
              </p:ext>
            </p:extLst>
          </p:nvPr>
        </p:nvGraphicFramePr>
        <p:xfrm>
          <a:off x="415925" y="1196975"/>
          <a:ext cx="8613775" cy="862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058" name="Equation" r:id="rId3" imgW="7721280" imgH="863280" progId="Equation.DSMT4">
                  <p:embed/>
                </p:oleObj>
              </mc:Choice>
              <mc:Fallback>
                <p:oleObj name="Equation" r:id="rId3" imgW="7721280" imgH="863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5925" y="1196975"/>
                        <a:ext cx="8613775" cy="8620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4370" name="Rectangle 2"/>
          <p:cNvSpPr>
            <a:spLocks noGrp="1" noRot="1" noChangeArrowheads="1"/>
          </p:cNvSpPr>
          <p:nvPr>
            <p:ph type="title"/>
          </p:nvPr>
        </p:nvSpPr>
        <p:spPr>
          <a:xfrm>
            <a:off x="312510" y="293914"/>
            <a:ext cx="8591550" cy="823913"/>
          </a:xfrm>
        </p:spPr>
        <p:txBody>
          <a:bodyPr>
            <a:normAutofit fontScale="90000"/>
          </a:bodyPr>
          <a:lstStyle/>
          <a:p>
            <a:r>
              <a:rPr lang="en-US" altLang="ja-JP" sz="2800" dirty="0"/>
              <a:t>Analogy to the 2</a:t>
            </a:r>
            <a:r>
              <a:rPr lang="en-US" altLang="ja-JP" sz="2800" baseline="30000" dirty="0"/>
              <a:t>nd</a:t>
            </a:r>
            <a:r>
              <a:rPr lang="en-US" altLang="ja-JP" sz="2800" dirty="0"/>
              <a:t> order optical process from Kubo</a:t>
            </a:r>
            <a:r>
              <a:rPr lang="en-US" altLang="ja-JP" sz="2800" dirty="0">
                <a:latin typeface="Arial"/>
              </a:rPr>
              <a:t>’</a:t>
            </a:r>
            <a:r>
              <a:rPr lang="en-US" altLang="ja-JP" sz="2800" dirty="0"/>
              <a:t>s stochastic Liouville eq. </a:t>
            </a:r>
            <a:r>
              <a:rPr lang="en-US" altLang="ja-JP" sz="2800" dirty="0" smtClean="0"/>
              <a:t>approach</a:t>
            </a:r>
            <a:endParaRPr lang="en-US" altLang="ja-JP" sz="2800" dirty="0"/>
          </a:p>
        </p:txBody>
      </p:sp>
      <p:graphicFrame>
        <p:nvGraphicFramePr>
          <p:cNvPr id="314371" name="Object 3"/>
          <p:cNvGraphicFramePr>
            <a:graphicFrameLocks noGrp="1" noChangeAspect="1"/>
          </p:cNvGraphicFramePr>
          <p:nvPr>
            <p:ph sz="half" idx="1"/>
          </p:nvPr>
        </p:nvGraphicFramePr>
        <p:xfrm>
          <a:off x="468313" y="2492375"/>
          <a:ext cx="3838575" cy="2941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059" name="ビットマップ イメージ" r:id="rId5" imgW="7009524" imgH="5372850" progId="PBrush">
                  <p:embed/>
                </p:oleObj>
              </mc:Choice>
              <mc:Fallback>
                <p:oleObj name="ビットマップ イメージ" r:id="rId5" imgW="7009524" imgH="5372850" progId="PBrush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8313" y="2492375"/>
                        <a:ext cx="3838575" cy="2941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4373" name="Text Box 5"/>
          <p:cNvSpPr txBox="1">
            <a:spLocks noChangeArrowheads="1"/>
          </p:cNvSpPr>
          <p:nvPr/>
        </p:nvSpPr>
        <p:spPr bwMode="auto">
          <a:xfrm>
            <a:off x="4572000" y="2565400"/>
            <a:ext cx="3816350" cy="210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buFontTx/>
              <a:buChar char="•"/>
            </a:pPr>
            <a:r>
              <a:rPr kumimoji="0" lang="en-US" sz="2400" dirty="0">
                <a:latin typeface="Arial" pitchFamily="34" charset="0"/>
              </a:rPr>
              <a:t> </a:t>
            </a:r>
            <a:r>
              <a:rPr kumimoji="0" lang="en-US" altLang="ja-JP" sz="2400" dirty="0">
                <a:solidFill>
                  <a:srgbClr val="9900FF"/>
                </a:solidFill>
                <a:latin typeface="Arial" pitchFamily="34" charset="0"/>
              </a:rPr>
              <a:t>Off-diagonal modulation</a:t>
            </a:r>
            <a:endParaRPr kumimoji="0" lang="en-US" sz="2400" dirty="0">
              <a:solidFill>
                <a:srgbClr val="9900FF"/>
              </a:solidFill>
              <a:latin typeface="Arial" pitchFamily="34" charset="0"/>
            </a:endParaRPr>
          </a:p>
          <a:p>
            <a:pPr>
              <a:spcBef>
                <a:spcPct val="50000"/>
              </a:spcBef>
              <a:buFontTx/>
              <a:buChar char="•"/>
            </a:pPr>
            <a:r>
              <a:rPr kumimoji="0" lang="en-US" sz="2400" dirty="0">
                <a:solidFill>
                  <a:srgbClr val="9900FF"/>
                </a:solidFill>
                <a:latin typeface="Arial" pitchFamily="34" charset="0"/>
              </a:rPr>
              <a:t> </a:t>
            </a:r>
            <a:r>
              <a:rPr kumimoji="0" lang="en-US" altLang="ja-JP" sz="2400" dirty="0">
                <a:solidFill>
                  <a:srgbClr val="9900FF"/>
                </a:solidFill>
                <a:latin typeface="Arial" pitchFamily="34" charset="0"/>
              </a:rPr>
              <a:t>two-state jump model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kumimoji="0" lang="en-US" altLang="ja-JP" sz="2400" dirty="0">
                <a:solidFill>
                  <a:srgbClr val="9900FF"/>
                </a:solidFill>
                <a:latin typeface="Arial" pitchFamily="34" charset="0"/>
              </a:rPr>
              <a:t>2</a:t>
            </a:r>
            <a:r>
              <a:rPr kumimoji="0" lang="en-US" altLang="ja-JP" sz="2400" baseline="30000" dirty="0">
                <a:solidFill>
                  <a:srgbClr val="9900FF"/>
                </a:solidFill>
                <a:latin typeface="Arial" pitchFamily="34" charset="0"/>
              </a:rPr>
              <a:t>nd</a:t>
            </a:r>
            <a:r>
              <a:rPr kumimoji="0" lang="en-US" altLang="ja-JP" sz="2400" dirty="0">
                <a:solidFill>
                  <a:srgbClr val="9900FF"/>
                </a:solidFill>
                <a:latin typeface="Arial" pitchFamily="34" charset="0"/>
              </a:rPr>
              <a:t>-order optical process</a:t>
            </a:r>
          </a:p>
          <a:p>
            <a:pPr>
              <a:spcBef>
                <a:spcPct val="50000"/>
              </a:spcBef>
              <a:buFontTx/>
              <a:buChar char="•"/>
            </a:pPr>
            <a:r>
              <a:rPr kumimoji="0" lang="de-DE" altLang="ja-JP" sz="2400" dirty="0">
                <a:solidFill>
                  <a:srgbClr val="9900FF"/>
                </a:solidFill>
                <a:latin typeface="Arial" pitchFamily="34" charset="0"/>
              </a:rPr>
              <a:t>Analytical solution</a:t>
            </a:r>
          </a:p>
        </p:txBody>
      </p:sp>
      <p:sp>
        <p:nvSpPr>
          <p:cNvPr id="314374" name="Text Box 6"/>
          <p:cNvSpPr txBox="1">
            <a:spLocks noChangeArrowheads="1"/>
          </p:cNvSpPr>
          <p:nvPr/>
        </p:nvSpPr>
        <p:spPr bwMode="auto">
          <a:xfrm>
            <a:off x="4582605" y="5589160"/>
            <a:ext cx="3138936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kumimoji="0" lang="en-US" altLang="ja-JP" sz="2400" dirty="0" smtClean="0"/>
              <a:t>YT, </a:t>
            </a:r>
            <a:r>
              <a:rPr kumimoji="0" lang="en-US" altLang="ja-JP" sz="2400" dirty="0"/>
              <a:t>Takano, Kubo, </a:t>
            </a:r>
          </a:p>
          <a:p>
            <a:r>
              <a:rPr kumimoji="0" lang="en-US" altLang="ja-JP" sz="2400" dirty="0" smtClean="0">
                <a:hlinkClick r:id="rId7"/>
              </a:rPr>
              <a:t>JPSJ </a:t>
            </a:r>
            <a:r>
              <a:rPr kumimoji="0" lang="en-US" altLang="ja-JP" sz="2400" b="1" dirty="0">
                <a:hlinkClick r:id="rId7"/>
              </a:rPr>
              <a:t>55</a:t>
            </a:r>
            <a:r>
              <a:rPr kumimoji="0" lang="en-US" altLang="ja-JP" sz="2400" dirty="0">
                <a:hlinkClick r:id="rId7"/>
              </a:rPr>
              <a:t>,4550(1986)</a:t>
            </a:r>
            <a:r>
              <a:rPr kumimoji="0" lang="en-US" altLang="ja-JP" dirty="0">
                <a:hlinkClick r:id="rId7"/>
              </a:rPr>
              <a:t> </a:t>
            </a:r>
            <a:endParaRPr kumimoji="0" lang="de-DE" altLang="ja-JP" dirty="0"/>
          </a:p>
        </p:txBody>
      </p:sp>
      <p:graphicFrame>
        <p:nvGraphicFramePr>
          <p:cNvPr id="314376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1692275" y="5516563"/>
          <a:ext cx="1960563" cy="1157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060" name="Equation" r:id="rId8" imgW="774360" imgH="457200" progId="Equation.DSMT4">
                  <p:embed/>
                </p:oleObj>
              </mc:Choice>
              <mc:Fallback>
                <p:oleObj name="Equation" r:id="rId8" imgW="77436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2275" y="5516563"/>
                        <a:ext cx="1960563" cy="11572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オブジェクト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05871711"/>
              </p:ext>
            </p:extLst>
          </p:nvPr>
        </p:nvGraphicFramePr>
        <p:xfrm>
          <a:off x="395536" y="1268760"/>
          <a:ext cx="6913563" cy="785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061" name="Equation" r:id="rId10" imgW="6197400" imgH="787320" progId="Equation.DSMT4">
                  <p:embed/>
                </p:oleObj>
              </mc:Choice>
              <mc:Fallback>
                <p:oleObj name="Equation" r:id="rId10" imgW="6197400" imgH="787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536" y="1268760"/>
                        <a:ext cx="6913563" cy="7858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72279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コンテンツ プレースホルダ 2"/>
          <p:cNvSpPr txBox="1">
            <a:spLocks/>
          </p:cNvSpPr>
          <p:nvPr/>
        </p:nvSpPr>
        <p:spPr bwMode="auto">
          <a:xfrm>
            <a:off x="750888" y="1090613"/>
            <a:ext cx="8215312" cy="4910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 typeface="Arial" charset="0"/>
              <a:buNone/>
            </a:pPr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IR case:</a:t>
            </a: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32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0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0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Liouville paths</a:t>
            </a: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 sz="1000" dirty="0">
              <a:latin typeface="Calibri" pitchFamily="34" charset="0"/>
            </a:endParaRPr>
          </a:p>
          <a:p>
            <a:pPr marL="342900" indent="-342900">
              <a:spcBef>
                <a:spcPct val="20000"/>
              </a:spcBef>
            </a:pPr>
            <a:endParaRPr lang="en-US" altLang="ja-JP" sz="1000" dirty="0">
              <a:latin typeface="Calibri" pitchFamily="34" charset="0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r>
              <a:rPr lang="en-US" altLang="ja-JP" sz="4000" b="1" dirty="0">
                <a:latin typeface="Arial Unicode MS"/>
                <a:ea typeface="Arial Unicode MS"/>
                <a:cs typeface="Arial Unicode MS"/>
              </a:rPr>
              <a:t>                                          </a:t>
            </a:r>
            <a:r>
              <a:rPr lang="en-US" altLang="ja-JP" sz="4000" b="1" dirty="0" smtClean="0">
                <a:latin typeface="Arial Unicode MS"/>
                <a:ea typeface="Arial Unicode MS"/>
                <a:cs typeface="Arial Unicode MS"/>
              </a:rPr>
              <a:t>- </a:t>
            </a:r>
            <a:r>
              <a:rPr lang="en-US" altLang="ja-JP" sz="4000" b="1" dirty="0">
                <a:latin typeface="Arial Unicode MS"/>
                <a:ea typeface="Arial Unicode MS"/>
                <a:cs typeface="Arial Unicode MS"/>
              </a:rPr>
              <a:t>C. C.</a:t>
            </a:r>
          </a:p>
          <a:p>
            <a:pPr marL="342900" indent="-342900">
              <a:spcBef>
                <a:spcPct val="20000"/>
              </a:spcBef>
              <a:buFont typeface="Arial" charset="0"/>
              <a:buNone/>
            </a:pPr>
            <a:endParaRPr lang="en-US" altLang="ja-JP" sz="4400" b="1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79425" y="1603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Response function</a:t>
            </a:r>
            <a:endParaRPr lang="ja-JP" altLang="en-US" sz="4000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8925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8913" name="Object 1"/>
          <p:cNvGraphicFramePr>
            <a:graphicFrameLocks noChangeAspect="1"/>
          </p:cNvGraphicFramePr>
          <p:nvPr/>
        </p:nvGraphicFramePr>
        <p:xfrm>
          <a:off x="2360613" y="1192213"/>
          <a:ext cx="4724400" cy="4111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2" name="Equation" r:id="rId4" imgW="4724280" imgH="406080" progId="Equation.DSMT4">
                  <p:embed/>
                </p:oleObj>
              </mc:Choice>
              <mc:Fallback>
                <p:oleObj name="Equation" r:id="rId4" imgW="472428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60613" y="1192213"/>
                        <a:ext cx="4724400" cy="4111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926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8927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1" name="Line 9"/>
          <p:cNvSpPr>
            <a:spLocks noChangeShapeType="1"/>
          </p:cNvSpPr>
          <p:nvPr/>
        </p:nvSpPr>
        <p:spPr bwMode="auto">
          <a:xfrm flipH="1">
            <a:off x="1955800" y="4330700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2" name="Line 10"/>
          <p:cNvSpPr>
            <a:spLocks noChangeShapeType="1"/>
          </p:cNvSpPr>
          <p:nvPr/>
        </p:nvSpPr>
        <p:spPr bwMode="auto">
          <a:xfrm>
            <a:off x="2324100" y="4327525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" name="星 7 13"/>
          <p:cNvSpPr>
            <a:spLocks noChangeAspect="1"/>
          </p:cNvSpPr>
          <p:nvPr/>
        </p:nvSpPr>
        <p:spPr>
          <a:xfrm>
            <a:off x="1874838" y="4202113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Line 9"/>
          <p:cNvSpPr>
            <a:spLocks noChangeShapeType="1"/>
          </p:cNvSpPr>
          <p:nvPr/>
        </p:nvSpPr>
        <p:spPr bwMode="auto">
          <a:xfrm flipH="1">
            <a:off x="3268663" y="4348163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>
            <a:off x="3619500" y="4337050"/>
            <a:ext cx="0" cy="1798638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3186113" y="4195763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3195638" y="5429250"/>
            <a:ext cx="144462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1" name="Line 9"/>
          <p:cNvSpPr>
            <a:spLocks noChangeShapeType="1"/>
          </p:cNvSpPr>
          <p:nvPr/>
        </p:nvSpPr>
        <p:spPr bwMode="auto">
          <a:xfrm flipH="1">
            <a:off x="4587875" y="4360863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2" name="Line 10"/>
          <p:cNvSpPr>
            <a:spLocks noChangeShapeType="1"/>
          </p:cNvSpPr>
          <p:nvPr/>
        </p:nvSpPr>
        <p:spPr bwMode="auto">
          <a:xfrm>
            <a:off x="4981575" y="4337050"/>
            <a:ext cx="0" cy="1798638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4" name="星 7 23"/>
          <p:cNvSpPr>
            <a:spLocks noChangeAspect="1"/>
          </p:cNvSpPr>
          <p:nvPr/>
        </p:nvSpPr>
        <p:spPr>
          <a:xfrm>
            <a:off x="4498975" y="422116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5" name="星 7 24"/>
          <p:cNvSpPr>
            <a:spLocks noChangeAspect="1"/>
          </p:cNvSpPr>
          <p:nvPr/>
        </p:nvSpPr>
        <p:spPr>
          <a:xfrm>
            <a:off x="4905375" y="5429250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6" name="Line 9"/>
          <p:cNvSpPr>
            <a:spLocks noChangeShapeType="1"/>
          </p:cNvSpPr>
          <p:nvPr/>
        </p:nvSpPr>
        <p:spPr bwMode="auto">
          <a:xfrm flipH="1">
            <a:off x="5849938" y="4351338"/>
            <a:ext cx="0" cy="1800225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7" name="Line 10"/>
          <p:cNvSpPr>
            <a:spLocks noChangeShapeType="1"/>
          </p:cNvSpPr>
          <p:nvPr/>
        </p:nvSpPr>
        <p:spPr bwMode="auto">
          <a:xfrm>
            <a:off x="6265863" y="4341813"/>
            <a:ext cx="0" cy="18002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9" name="星 7 28"/>
          <p:cNvSpPr>
            <a:spLocks noChangeAspect="1"/>
          </p:cNvSpPr>
          <p:nvPr/>
        </p:nvSpPr>
        <p:spPr>
          <a:xfrm>
            <a:off x="5775325" y="4206875"/>
            <a:ext cx="144463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0" name="星 7 29"/>
          <p:cNvSpPr>
            <a:spLocks noChangeAspect="1"/>
          </p:cNvSpPr>
          <p:nvPr/>
        </p:nvSpPr>
        <p:spPr>
          <a:xfrm>
            <a:off x="5786438" y="5445125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1" name="星 7 30"/>
          <p:cNvSpPr>
            <a:spLocks noChangeAspect="1"/>
          </p:cNvSpPr>
          <p:nvPr/>
        </p:nvSpPr>
        <p:spPr>
          <a:xfrm>
            <a:off x="1884363" y="5895975"/>
            <a:ext cx="142875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3551238" y="5894388"/>
            <a:ext cx="144462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3" name="星 7 32"/>
          <p:cNvSpPr>
            <a:spLocks noChangeAspect="1"/>
          </p:cNvSpPr>
          <p:nvPr/>
        </p:nvSpPr>
        <p:spPr>
          <a:xfrm>
            <a:off x="4913313" y="5886450"/>
            <a:ext cx="144462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4" name="星 7 33"/>
          <p:cNvSpPr>
            <a:spLocks noChangeAspect="1"/>
          </p:cNvSpPr>
          <p:nvPr/>
        </p:nvSpPr>
        <p:spPr>
          <a:xfrm>
            <a:off x="5770563" y="5880100"/>
            <a:ext cx="142875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35" name="直線コネクタ 34"/>
          <p:cNvCxnSpPr/>
          <p:nvPr/>
        </p:nvCxnSpPr>
        <p:spPr>
          <a:xfrm>
            <a:off x="1235075" y="5965825"/>
            <a:ext cx="5253038" cy="31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コネクタ 35"/>
          <p:cNvCxnSpPr/>
          <p:nvPr/>
        </p:nvCxnSpPr>
        <p:spPr>
          <a:xfrm rot="10800000">
            <a:off x="1243013" y="5491163"/>
            <a:ext cx="5273675" cy="254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 Box 12"/>
          <p:cNvSpPr txBox="1">
            <a:spLocks noChangeArrowheads="1"/>
          </p:cNvSpPr>
          <p:nvPr/>
        </p:nvSpPr>
        <p:spPr bwMode="auto">
          <a:xfrm>
            <a:off x="1235075" y="5502275"/>
            <a:ext cx="379413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39" name="Text Box 12"/>
          <p:cNvSpPr txBox="1">
            <a:spLocks noChangeArrowheads="1"/>
          </p:cNvSpPr>
          <p:nvPr/>
        </p:nvSpPr>
        <p:spPr bwMode="auto">
          <a:xfrm>
            <a:off x="1241425" y="5022850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cxnSp>
        <p:nvCxnSpPr>
          <p:cNvPr id="40" name="直線コネクタ 39"/>
          <p:cNvCxnSpPr/>
          <p:nvPr/>
        </p:nvCxnSpPr>
        <p:spPr>
          <a:xfrm rot="10800000">
            <a:off x="1292225" y="4346575"/>
            <a:ext cx="5402263" cy="174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 Box 12"/>
          <p:cNvSpPr txBox="1">
            <a:spLocks noChangeArrowheads="1"/>
          </p:cNvSpPr>
          <p:nvPr/>
        </p:nvSpPr>
        <p:spPr bwMode="auto">
          <a:xfrm>
            <a:off x="1241425" y="44465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38920" name="Object 8"/>
          <p:cNvGraphicFramePr>
            <a:graphicFrameLocks noChangeAspect="1"/>
          </p:cNvGraphicFramePr>
          <p:nvPr/>
        </p:nvGraphicFramePr>
        <p:xfrm>
          <a:off x="768350" y="2551113"/>
          <a:ext cx="8039100" cy="1193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3" name="Equation" r:id="rId6" imgW="8038800" imgH="1193760" progId="Equation.DSMT4">
                  <p:embed/>
                </p:oleObj>
              </mc:Choice>
              <mc:Fallback>
                <p:oleObj name="Equation" r:id="rId6" imgW="8038800" imgH="11937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8350" y="2551113"/>
                        <a:ext cx="8039100" cy="1193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921" name="Object 9"/>
          <p:cNvGraphicFramePr>
            <a:graphicFrameLocks noChangeAspect="1"/>
          </p:cNvGraphicFramePr>
          <p:nvPr/>
        </p:nvGraphicFramePr>
        <p:xfrm>
          <a:off x="746125" y="1865313"/>
          <a:ext cx="7543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4" name="Equation" r:id="rId8" imgW="7543800" imgH="330120" progId="Equation.DSMT4">
                  <p:embed/>
                </p:oleObj>
              </mc:Choice>
              <mc:Fallback>
                <p:oleObj name="Equation" r:id="rId8" imgW="75438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6125" y="1865313"/>
                        <a:ext cx="7543800" cy="330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922" name="Object 10"/>
          <p:cNvGraphicFramePr>
            <a:graphicFrameLocks noGrp="1" noChangeAspect="1"/>
          </p:cNvGraphicFramePr>
          <p:nvPr>
            <p:ph idx="1"/>
          </p:nvPr>
        </p:nvGraphicFramePr>
        <p:xfrm>
          <a:off x="762000" y="2538413"/>
          <a:ext cx="7734300" cy="806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5" name="Equation" r:id="rId10" imgW="5359320" imgH="558720" progId="Equation.DSMT4">
                  <p:embed/>
                </p:oleObj>
              </mc:Choice>
              <mc:Fallback>
                <p:oleObj name="Equation" r:id="rId10" imgW="535932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2000" y="2538413"/>
                        <a:ext cx="7734300" cy="806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7" name="直線コネクタ 36"/>
          <p:cNvCxnSpPr/>
          <p:nvPr/>
        </p:nvCxnSpPr>
        <p:spPr>
          <a:xfrm rot="10800000">
            <a:off x="1284288" y="5008563"/>
            <a:ext cx="530225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星 7 12"/>
          <p:cNvSpPr>
            <a:spLocks noChangeAspect="1"/>
          </p:cNvSpPr>
          <p:nvPr/>
        </p:nvSpPr>
        <p:spPr>
          <a:xfrm>
            <a:off x="2243138" y="4935538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3541713" y="4937125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3" name="星 7 22"/>
          <p:cNvSpPr>
            <a:spLocks noChangeAspect="1"/>
          </p:cNvSpPr>
          <p:nvPr/>
        </p:nvSpPr>
        <p:spPr>
          <a:xfrm>
            <a:off x="4533900" y="4929188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2246313" y="5434013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5791200" y="4927600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4" name="テキスト ボックス 53"/>
          <p:cNvSpPr txBox="1">
            <a:spLocks noChangeArrowheads="1"/>
          </p:cNvSpPr>
          <p:nvPr/>
        </p:nvSpPr>
        <p:spPr bwMode="auto">
          <a:xfrm>
            <a:off x="2624138" y="2120900"/>
            <a:ext cx="458787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 dirty="0">
                <a:solidFill>
                  <a:srgbClr val="FF0000"/>
                </a:solidFill>
                <a:latin typeface="Calibri" pitchFamily="34" charset="0"/>
              </a:rPr>
              <a:t>(I)</a:t>
            </a:r>
            <a:endParaRPr lang="ja-JP" altLang="en-US" sz="2400" b="1" dirty="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55" name="テキスト ボックス 54"/>
          <p:cNvSpPr txBox="1">
            <a:spLocks noChangeArrowheads="1"/>
          </p:cNvSpPr>
          <p:nvPr/>
        </p:nvSpPr>
        <p:spPr bwMode="auto">
          <a:xfrm>
            <a:off x="1927225" y="6080125"/>
            <a:ext cx="45878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>
                <a:solidFill>
                  <a:srgbClr val="FF0000"/>
                </a:solidFill>
                <a:latin typeface="Calibri" pitchFamily="34" charset="0"/>
              </a:rPr>
              <a:t>(I)</a:t>
            </a:r>
            <a:endParaRPr lang="ja-JP" altLang="en-US" sz="2400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56" name="テキスト ボックス 55"/>
          <p:cNvSpPr txBox="1">
            <a:spLocks noChangeArrowheads="1"/>
          </p:cNvSpPr>
          <p:nvPr/>
        </p:nvSpPr>
        <p:spPr bwMode="auto">
          <a:xfrm>
            <a:off x="3194050" y="6118225"/>
            <a:ext cx="54133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>
                <a:solidFill>
                  <a:srgbClr val="FF00FF"/>
                </a:solidFill>
                <a:latin typeface="Calibri" pitchFamily="34" charset="0"/>
              </a:rPr>
              <a:t>(II)</a:t>
            </a:r>
            <a:endParaRPr lang="ja-JP" altLang="en-US" sz="2400" b="1">
              <a:solidFill>
                <a:srgbClr val="FF00FF"/>
              </a:solidFill>
              <a:latin typeface="Calibri" pitchFamily="34" charset="0"/>
            </a:endParaRPr>
          </a:p>
        </p:txBody>
      </p:sp>
      <p:sp>
        <p:nvSpPr>
          <p:cNvPr id="57" name="正方形/長方形 56"/>
          <p:cNvSpPr>
            <a:spLocks noChangeArrowheads="1"/>
          </p:cNvSpPr>
          <p:nvPr/>
        </p:nvSpPr>
        <p:spPr bwMode="auto">
          <a:xfrm>
            <a:off x="4579938" y="2105025"/>
            <a:ext cx="582612" cy="466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b="1">
                <a:solidFill>
                  <a:srgbClr val="FF00FF"/>
                </a:solidFill>
                <a:latin typeface="Calibri" pitchFamily="34" charset="0"/>
              </a:rPr>
              <a:t>(II)</a:t>
            </a:r>
            <a:endParaRPr lang="ja-JP" altLang="en-US" sz="2400" b="1">
              <a:solidFill>
                <a:srgbClr val="FF00FF"/>
              </a:solidFill>
              <a:latin typeface="Calibri" pitchFamily="34" charset="0"/>
            </a:endParaRPr>
          </a:p>
        </p:txBody>
      </p:sp>
      <p:sp>
        <p:nvSpPr>
          <p:cNvPr id="60" name="正方形/長方形 59"/>
          <p:cNvSpPr>
            <a:spLocks noChangeArrowheads="1"/>
          </p:cNvSpPr>
          <p:nvPr/>
        </p:nvSpPr>
        <p:spPr bwMode="auto">
          <a:xfrm>
            <a:off x="4505325" y="6118225"/>
            <a:ext cx="6223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>
                <a:solidFill>
                  <a:srgbClr val="3A30FA"/>
                </a:solidFill>
                <a:latin typeface="Calibri" pitchFamily="34" charset="0"/>
              </a:rPr>
              <a:t>(III)</a:t>
            </a:r>
            <a:endParaRPr lang="ja-JP" altLang="en-US" sz="2400" b="1">
              <a:solidFill>
                <a:srgbClr val="3A30FA"/>
              </a:solidFill>
              <a:latin typeface="Calibri" pitchFamily="34" charset="0"/>
            </a:endParaRPr>
          </a:p>
        </p:txBody>
      </p:sp>
      <p:sp>
        <p:nvSpPr>
          <p:cNvPr id="61" name="正方形/長方形 60"/>
          <p:cNvSpPr>
            <a:spLocks noChangeArrowheads="1"/>
          </p:cNvSpPr>
          <p:nvPr/>
        </p:nvSpPr>
        <p:spPr bwMode="auto">
          <a:xfrm>
            <a:off x="7145338" y="2108200"/>
            <a:ext cx="6223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>
                <a:solidFill>
                  <a:srgbClr val="3A30FA"/>
                </a:solidFill>
                <a:latin typeface="Calibri" pitchFamily="34" charset="0"/>
              </a:rPr>
              <a:t>(III)</a:t>
            </a:r>
            <a:endParaRPr lang="ja-JP" altLang="en-US" sz="2400" b="1">
              <a:solidFill>
                <a:srgbClr val="3A30FA"/>
              </a:solidFill>
              <a:latin typeface="Calibri" pitchFamily="34" charset="0"/>
            </a:endParaRPr>
          </a:p>
        </p:txBody>
      </p:sp>
      <p:sp>
        <p:nvSpPr>
          <p:cNvPr id="63" name="正方形/長方形 62"/>
          <p:cNvSpPr/>
          <p:nvPr/>
        </p:nvSpPr>
        <p:spPr>
          <a:xfrm>
            <a:off x="2501900" y="3289300"/>
            <a:ext cx="642938" cy="4619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b="1" dirty="0">
                <a:solidFill>
                  <a:schemeClr val="accent3">
                    <a:lumMod val="75000"/>
                  </a:schemeClr>
                </a:solidFill>
                <a:latin typeface="+mn-lt"/>
                <a:ea typeface="+mn-ea"/>
              </a:rPr>
              <a:t>(IV)</a:t>
            </a:r>
            <a:endParaRPr lang="ja-JP" altLang="en-US" sz="2400" b="1" dirty="0">
              <a:solidFill>
                <a:schemeClr val="accent3">
                  <a:lumMod val="75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64" name="正方形/長方形 63"/>
          <p:cNvSpPr/>
          <p:nvPr/>
        </p:nvSpPr>
        <p:spPr>
          <a:xfrm>
            <a:off x="5764213" y="6113463"/>
            <a:ext cx="641350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b="1" dirty="0">
                <a:solidFill>
                  <a:schemeClr val="accent3">
                    <a:lumMod val="75000"/>
                  </a:schemeClr>
                </a:solidFill>
                <a:latin typeface="+mn-lt"/>
                <a:ea typeface="+mn-ea"/>
              </a:rPr>
              <a:t>(IV)</a:t>
            </a:r>
            <a:endParaRPr lang="ja-JP" altLang="en-US" sz="2400" b="1" dirty="0">
              <a:solidFill>
                <a:schemeClr val="accent3">
                  <a:lumMod val="75000"/>
                </a:schemeClr>
              </a:solidFill>
              <a:latin typeface="+mn-lt"/>
              <a:ea typeface="+mn-ea"/>
            </a:endParaRPr>
          </a:p>
        </p:txBody>
      </p:sp>
      <p:pic>
        <p:nvPicPr>
          <p:cNvPr id="38924" name="Picture 12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2236788" y="4002088"/>
            <a:ext cx="4705350" cy="2162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" name="Line 9"/>
          <p:cNvSpPr>
            <a:spLocks noChangeShapeType="1"/>
          </p:cNvSpPr>
          <p:nvPr/>
        </p:nvSpPr>
        <p:spPr bwMode="auto">
          <a:xfrm flipV="1">
            <a:off x="2095668" y="2898229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2" name="Line 10"/>
          <p:cNvSpPr>
            <a:spLocks noChangeShapeType="1"/>
          </p:cNvSpPr>
          <p:nvPr/>
        </p:nvSpPr>
        <p:spPr bwMode="auto">
          <a:xfrm flipV="1">
            <a:off x="2973496" y="2883203"/>
            <a:ext cx="648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Line 9"/>
          <p:cNvSpPr>
            <a:spLocks noChangeShapeType="1"/>
          </p:cNvSpPr>
          <p:nvPr/>
        </p:nvSpPr>
        <p:spPr bwMode="auto">
          <a:xfrm flipV="1">
            <a:off x="4445676" y="2916517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Line 10"/>
          <p:cNvSpPr>
            <a:spLocks noChangeShapeType="1"/>
          </p:cNvSpPr>
          <p:nvPr/>
        </p:nvSpPr>
        <p:spPr bwMode="auto">
          <a:xfrm flipV="1">
            <a:off x="5323504" y="2901491"/>
            <a:ext cx="648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2" name="Line 9"/>
          <p:cNvSpPr>
            <a:spLocks noChangeShapeType="1"/>
          </p:cNvSpPr>
          <p:nvPr/>
        </p:nvSpPr>
        <p:spPr bwMode="auto">
          <a:xfrm flipV="1">
            <a:off x="6850548" y="2898229"/>
            <a:ext cx="612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10"/>
          <p:cNvSpPr>
            <a:spLocks noChangeShapeType="1"/>
          </p:cNvSpPr>
          <p:nvPr/>
        </p:nvSpPr>
        <p:spPr bwMode="auto">
          <a:xfrm flipV="1">
            <a:off x="7755808" y="2901491"/>
            <a:ext cx="648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6" name="Line 9"/>
          <p:cNvSpPr>
            <a:spLocks noChangeShapeType="1"/>
          </p:cNvSpPr>
          <p:nvPr/>
        </p:nvSpPr>
        <p:spPr bwMode="auto">
          <a:xfrm flipV="1">
            <a:off x="2150532" y="3309709"/>
            <a:ext cx="684000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Line 10"/>
          <p:cNvSpPr>
            <a:spLocks noChangeShapeType="1"/>
          </p:cNvSpPr>
          <p:nvPr/>
        </p:nvSpPr>
        <p:spPr bwMode="auto">
          <a:xfrm flipV="1">
            <a:off x="3028360" y="3294683"/>
            <a:ext cx="648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38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8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" dur="500"/>
                                        <p:tgtEl>
                                          <p:spTgt spid="389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38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" dur="500"/>
                                        <p:tgtEl>
                                          <p:spTgt spid="389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5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500"/>
                            </p:stCondLst>
                            <p:childTnLst>
                              <p:par>
                                <p:cTn id="5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500"/>
                            </p:stCondLst>
                            <p:childTnLst>
                              <p:par>
                                <p:cTn id="8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500"/>
                            </p:stCondLst>
                            <p:childTnLst>
                              <p:par>
                                <p:cTn id="9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000"/>
                            </p:stCondLst>
                            <p:childTnLst>
                              <p:par>
                                <p:cTn id="10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6500"/>
                            </p:stCondLst>
                            <p:childTnLst>
                              <p:par>
                                <p:cTn id="10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1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2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7500"/>
                            </p:stCondLst>
                            <p:childTnLst>
                              <p:par>
                                <p:cTn id="12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8000"/>
                            </p:stCondLst>
                            <p:childTnLst>
                              <p:par>
                                <p:cTn id="1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8500"/>
                            </p:stCondLst>
                            <p:childTnLst>
                              <p:par>
                                <p:cTn id="13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9000"/>
                            </p:stCondLst>
                            <p:childTnLst>
                              <p:par>
                                <p:cTn id="14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4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9500"/>
                            </p:stCondLst>
                            <p:childTnLst>
                              <p:par>
                                <p:cTn id="15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6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0500"/>
                            </p:stCondLst>
                            <p:childTnLst>
                              <p:par>
                                <p:cTn id="16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7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1500"/>
                            </p:stCondLst>
                            <p:childTnLst>
                              <p:par>
                                <p:cTn id="1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5" dur="500"/>
                                        <p:tgtEl>
                                          <p:spTgt spid="5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4" grpId="0" animBg="1"/>
      <p:bldP spid="16" grpId="0" animBg="1"/>
      <p:bldP spid="17" grpId="0" animBg="1"/>
      <p:bldP spid="19" grpId="0" animBg="1"/>
      <p:bldP spid="20" grpId="0" animBg="1"/>
      <p:bldP spid="21" grpId="0" animBg="1"/>
      <p:bldP spid="22" grpId="0" animBg="1"/>
      <p:bldP spid="24" grpId="0" animBg="1"/>
      <p:bldP spid="25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4" grpId="0" animBg="1"/>
      <p:bldP spid="38" grpId="0" animBg="1"/>
      <p:bldP spid="39" grpId="0" animBg="1"/>
      <p:bldP spid="42" grpId="0" animBg="1"/>
      <p:bldP spid="13" grpId="0" animBg="1"/>
      <p:bldP spid="18" grpId="0" animBg="1"/>
      <p:bldP spid="23" grpId="0" animBg="1"/>
      <p:bldP spid="15" grpId="0" animBg="1"/>
      <p:bldP spid="28" grpId="0" animBg="1"/>
      <p:bldP spid="55" grpId="0"/>
      <p:bldP spid="56" grpId="0"/>
      <p:bldP spid="57" grpId="0"/>
      <p:bldP spid="60" grpId="0"/>
      <p:bldP spid="61" grpId="0"/>
      <p:bldP spid="63" grpId="0"/>
      <p:bldP spid="64" grpId="0"/>
      <p:bldP spid="51" grpId="0" animBg="1"/>
      <p:bldP spid="51" grpId="1" animBg="1"/>
      <p:bldP spid="52" grpId="0" animBg="1"/>
      <p:bldP spid="52" grpId="1" animBg="1"/>
      <p:bldP spid="58" grpId="0" animBg="1"/>
      <p:bldP spid="58" grpId="1" animBg="1"/>
      <p:bldP spid="59" grpId="0" animBg="1"/>
      <p:bldP spid="59" grpId="1" animBg="1"/>
      <p:bldP spid="62" grpId="0" animBg="1"/>
      <p:bldP spid="62" grpId="1" animBg="1"/>
      <p:bldP spid="65" grpId="0" animBg="1"/>
      <p:bldP spid="65" grpId="1" animBg="1"/>
      <p:bldP spid="66" grpId="0" animBg="1"/>
      <p:bldP spid="66" grpId="1" animBg="1"/>
      <p:bldP spid="67" grpId="0" animBg="1"/>
      <p:bldP spid="67" grpId="1" animBg="1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6" name="Text Box 4"/>
          <p:cNvSpPr txBox="1">
            <a:spLocks noChangeArrowheads="1"/>
          </p:cNvSpPr>
          <p:nvPr/>
        </p:nvSpPr>
        <p:spPr bwMode="auto">
          <a:xfrm>
            <a:off x="381000" y="228600"/>
            <a:ext cx="577532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kumimoji="0" lang="de-DE" altLang="ja-JP" dirty="0">
                <a:solidFill>
                  <a:schemeClr val="tx2"/>
                </a:solidFill>
                <a:latin typeface="Arial" pitchFamily="34" charset="0"/>
              </a:rPr>
              <a:t>Chemical </a:t>
            </a:r>
            <a:r>
              <a:rPr kumimoji="0" lang="de-DE" altLang="ja-JP" sz="3200" dirty="0">
                <a:solidFill>
                  <a:schemeClr val="tx2"/>
                </a:solidFill>
                <a:latin typeface="Arial" pitchFamily="34" charset="0"/>
              </a:rPr>
              <a:t>reaction</a:t>
            </a:r>
          </a:p>
        </p:txBody>
      </p:sp>
      <p:graphicFrame>
        <p:nvGraphicFramePr>
          <p:cNvPr id="279557" name="Object 5"/>
          <p:cNvGraphicFramePr>
            <a:graphicFrameLocks noChangeAspect="1"/>
          </p:cNvGraphicFramePr>
          <p:nvPr/>
        </p:nvGraphicFramePr>
        <p:xfrm>
          <a:off x="481013" y="776288"/>
          <a:ext cx="6970712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082" name="Equation" r:id="rId3" imgW="3111480" imgH="330120" progId="Equation.DSMT4">
                  <p:embed/>
                </p:oleObj>
              </mc:Choice>
              <mc:Fallback>
                <p:oleObj name="Equation" r:id="rId3" imgW="3111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1013" y="776288"/>
                        <a:ext cx="6970712" cy="736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79560" name="Picture 8" descr="rate-omegaT0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5" cstate="print"/>
          <a:srcRect/>
          <a:stretch>
            <a:fillRect/>
          </a:stretch>
        </p:blipFill>
        <p:spPr>
          <a:xfrm>
            <a:off x="611560" y="2060848"/>
            <a:ext cx="2474912" cy="2173287"/>
          </a:xfrm>
          <a:noFill/>
          <a:ln/>
        </p:spPr>
      </p:pic>
      <p:pic>
        <p:nvPicPr>
          <p:cNvPr id="279562" name="Picture 10" descr="rate-omegaT02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3268662" y="1988840"/>
            <a:ext cx="2468563" cy="2173287"/>
          </a:xfrm>
          <a:noFill/>
          <a:ln/>
        </p:spPr>
      </p:pic>
      <p:pic>
        <p:nvPicPr>
          <p:cNvPr id="279565" name="Picture 13" descr="rate-omegaT10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7" cstate="print"/>
          <a:srcRect/>
          <a:stretch>
            <a:fillRect/>
          </a:stretch>
        </p:blipFill>
        <p:spPr>
          <a:xfrm>
            <a:off x="539552" y="4293096"/>
            <a:ext cx="2497137" cy="2173287"/>
          </a:xfrm>
          <a:noFill/>
          <a:ln/>
        </p:spPr>
      </p:pic>
      <p:pic>
        <p:nvPicPr>
          <p:cNvPr id="279568" name="Picture 16" descr="rate-omegaT15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8" cstate="print"/>
          <a:srcRect/>
          <a:stretch>
            <a:fillRect/>
          </a:stretch>
        </p:blipFill>
        <p:spPr>
          <a:xfrm>
            <a:off x="3131840" y="4293096"/>
            <a:ext cx="2487613" cy="2173287"/>
          </a:xfrm>
          <a:noFill/>
          <a:ln/>
        </p:spPr>
      </p:pic>
      <p:pic>
        <p:nvPicPr>
          <p:cNvPr id="279573" name="Picture 21" descr="Kr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084888" y="2420938"/>
            <a:ext cx="2771775" cy="2139950"/>
          </a:xfrm>
          <a:prstGeom prst="rect">
            <a:avLst/>
          </a:prstGeom>
          <a:noFill/>
        </p:spPr>
      </p:pic>
      <p:graphicFrame>
        <p:nvGraphicFramePr>
          <p:cNvPr id="279574" name="Object 22"/>
          <p:cNvGraphicFramePr>
            <a:graphicFrameLocks noChangeAspect="1"/>
          </p:cNvGraphicFramePr>
          <p:nvPr/>
        </p:nvGraphicFramePr>
        <p:xfrm>
          <a:off x="6156325" y="4652963"/>
          <a:ext cx="2592388" cy="488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083" name="Equation" r:id="rId10" imgW="1346040" imgH="253800" progId="Equation.DSMT4">
                  <p:embed/>
                </p:oleObj>
              </mc:Choice>
              <mc:Fallback>
                <p:oleObj name="Equation" r:id="rId10" imgW="134604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6325" y="4652963"/>
                        <a:ext cx="2592388" cy="48895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9575" name="Object 23"/>
          <p:cNvGraphicFramePr>
            <a:graphicFrameLocks noChangeAspect="1"/>
          </p:cNvGraphicFramePr>
          <p:nvPr/>
        </p:nvGraphicFramePr>
        <p:xfrm>
          <a:off x="6227763" y="1773238"/>
          <a:ext cx="1865312" cy="404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084" name="Equation" r:id="rId12" imgW="1054080" imgH="228600" progId="Equation.DSMT4">
                  <p:embed/>
                </p:oleObj>
              </mc:Choice>
              <mc:Fallback>
                <p:oleObj name="Equation" r:id="rId12" imgW="10540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27763" y="1773238"/>
                        <a:ext cx="1865312" cy="40481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正方形/長方形 1"/>
          <p:cNvSpPr/>
          <p:nvPr/>
        </p:nvSpPr>
        <p:spPr>
          <a:xfrm>
            <a:off x="6410672" y="5661248"/>
            <a:ext cx="24459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/>
              <a:t>Continued fraction form</a:t>
            </a:r>
            <a:endParaRPr lang="ja-JP" altLang="en-US" dirty="0"/>
          </a:p>
        </p:txBody>
      </p:sp>
      <p:pic>
        <p:nvPicPr>
          <p:cNvPr id="12" name="Picture 1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 rot="17372383">
            <a:off x="7478526" y="5319053"/>
            <a:ext cx="385258" cy="24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正方形/長方形 2"/>
          <p:cNvSpPr/>
          <p:nvPr/>
        </p:nvSpPr>
        <p:spPr>
          <a:xfrm>
            <a:off x="755576" y="1673164"/>
            <a:ext cx="273671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dirty="0" smtClean="0">
                <a:solidFill>
                  <a:srgbClr val="9900FF"/>
                </a:solidFill>
                <a:latin typeface="Arial" pitchFamily="34" charset="0"/>
              </a:rPr>
              <a:t>Two-dimensional spectra</a:t>
            </a:r>
            <a:endParaRPr lang="ja-JP" altLang="en-US" dirty="0"/>
          </a:p>
        </p:txBody>
      </p:sp>
      <p:graphicFrame>
        <p:nvGraphicFramePr>
          <p:cNvPr id="4" name="オブジェクト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93542703"/>
              </p:ext>
            </p:extLst>
          </p:nvPr>
        </p:nvGraphicFramePr>
        <p:xfrm>
          <a:off x="380208" y="2198688"/>
          <a:ext cx="546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085" name="Equation" r:id="rId15" imgW="545760" imgH="444240" progId="Equation.DSMT4">
                  <p:embed/>
                </p:oleObj>
              </mc:Choice>
              <mc:Fallback>
                <p:oleObj name="Equation" r:id="rId15" imgW="54576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0208" y="2198688"/>
                        <a:ext cx="5461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オブジェクト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33614385"/>
              </p:ext>
            </p:extLst>
          </p:nvPr>
        </p:nvGraphicFramePr>
        <p:xfrm>
          <a:off x="2904979" y="2182414"/>
          <a:ext cx="5461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086" name="Equation" r:id="rId17" imgW="545760" imgH="444240" progId="Equation.DSMT4">
                  <p:embed/>
                </p:oleObj>
              </mc:Choice>
              <mc:Fallback>
                <p:oleObj name="Equation" r:id="rId17" imgW="54576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04979" y="2182414"/>
                        <a:ext cx="5461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直線矢印コネクタ 6"/>
          <p:cNvCxnSpPr/>
          <p:nvPr/>
        </p:nvCxnSpPr>
        <p:spPr>
          <a:xfrm>
            <a:off x="683568" y="2678720"/>
            <a:ext cx="648072" cy="1038312"/>
          </a:xfrm>
          <a:prstGeom prst="straightConnector1">
            <a:avLst/>
          </a:prstGeom>
          <a:ln w="2222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矢印コネクタ 10"/>
          <p:cNvCxnSpPr/>
          <p:nvPr/>
        </p:nvCxnSpPr>
        <p:spPr>
          <a:xfrm flipH="1">
            <a:off x="2771800" y="2678720"/>
            <a:ext cx="239322" cy="678272"/>
          </a:xfrm>
          <a:prstGeom prst="straightConnector1">
            <a:avLst/>
          </a:prstGeom>
          <a:ln w="2222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0961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79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9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79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95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1844" name="Picture 4" descr="rate-vs-temperature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1149576" y="4397046"/>
            <a:ext cx="3240087" cy="2173288"/>
          </a:xfrm>
          <a:noFill/>
          <a:ln/>
        </p:spPr>
      </p:pic>
      <p:pic>
        <p:nvPicPr>
          <p:cNvPr id="291846" name="Picture 6" descr="rate-vs-zeta-with-p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4935066" y="1626760"/>
            <a:ext cx="3610669" cy="2547771"/>
          </a:xfrm>
          <a:noFill/>
          <a:ln/>
        </p:spPr>
      </p:pic>
      <p:pic>
        <p:nvPicPr>
          <p:cNvPr id="291856" name="Picture 16" descr="RATE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971600" y="1693551"/>
            <a:ext cx="3528392" cy="2228616"/>
          </a:xfrm>
          <a:noFill/>
          <a:ln/>
        </p:spPr>
      </p:pic>
      <p:sp>
        <p:nvSpPr>
          <p:cNvPr id="291859" name="Text Box 19"/>
          <p:cNvSpPr txBox="1">
            <a:spLocks noChangeArrowheads="1"/>
          </p:cNvSpPr>
          <p:nvPr/>
        </p:nvSpPr>
        <p:spPr bwMode="auto">
          <a:xfrm>
            <a:off x="827088" y="476250"/>
            <a:ext cx="577532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kumimoji="0" lang="de-DE" altLang="ja-JP" sz="3200">
                <a:solidFill>
                  <a:schemeClr val="tx2"/>
                </a:solidFill>
                <a:latin typeface="Arial" pitchFamily="34" charset="0"/>
              </a:rPr>
              <a:t>Peak Volume (=reaction rate)</a:t>
            </a:r>
          </a:p>
        </p:txBody>
      </p:sp>
      <p:sp>
        <p:nvSpPr>
          <p:cNvPr id="291860" name="Text Box 20"/>
          <p:cNvSpPr txBox="1">
            <a:spLocks noChangeArrowheads="1"/>
          </p:cNvSpPr>
          <p:nvPr/>
        </p:nvSpPr>
        <p:spPr bwMode="auto">
          <a:xfrm>
            <a:off x="4916714" y="4839834"/>
            <a:ext cx="3856505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Times New Roman" pitchFamily="18" charset="0"/>
                <a:cs typeface="Times New Roman" pitchFamily="18" charset="0"/>
              </a:rPr>
              <a:t>Ishizaki &amp; YT, </a:t>
            </a:r>
            <a:r>
              <a:rPr lang="en-US" altLang="ja-JP" dirty="0" smtClean="0">
                <a:latin typeface="Times New Roman" pitchFamily="18" charset="0"/>
                <a:cs typeface="Times New Roman" pitchFamily="18" charset="0"/>
                <a:hlinkClick r:id="rId5"/>
              </a:rPr>
              <a:t>JCP 123, 014503 (2005)</a:t>
            </a:r>
            <a:endParaRPr lang="en-US" altLang="ja-JP" dirty="0" smtClean="0">
              <a:latin typeface="Times New Roman" pitchFamily="18" charset="0"/>
              <a:cs typeface="Times New Roman" pitchFamily="18" charset="0"/>
            </a:endParaRPr>
          </a:p>
          <a:p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正方形/長方形 6"/>
          <p:cNvSpPr/>
          <p:nvPr/>
        </p:nvSpPr>
        <p:spPr>
          <a:xfrm>
            <a:off x="1259632" y="1289864"/>
            <a:ext cx="23519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dirty="0" smtClean="0">
                <a:solidFill>
                  <a:srgbClr val="9900FF"/>
                </a:solidFill>
                <a:latin typeface="Arial" pitchFamily="34" charset="0"/>
              </a:rPr>
              <a:t>Reaction rate </a:t>
            </a:r>
            <a:r>
              <a:rPr kumimoji="0" lang="en-US" altLang="ja-JP" dirty="0" err="1" smtClean="0">
                <a:solidFill>
                  <a:srgbClr val="9900FF"/>
                </a:solidFill>
                <a:latin typeface="Arial" pitchFamily="34" charset="0"/>
              </a:rPr>
              <a:t>vs</a:t>
            </a:r>
            <a:r>
              <a:rPr kumimoji="0" lang="en-US" altLang="ja-JP" dirty="0" smtClean="0">
                <a:solidFill>
                  <a:srgbClr val="9900FF"/>
                </a:solidFill>
                <a:latin typeface="Arial" pitchFamily="34" charset="0"/>
              </a:rPr>
              <a:t> time</a:t>
            </a:r>
            <a:endParaRPr lang="ja-JP" altLang="en-US" dirty="0"/>
          </a:p>
        </p:txBody>
      </p:sp>
      <p:sp>
        <p:nvSpPr>
          <p:cNvPr id="8" name="正方形/長方形 7"/>
          <p:cNvSpPr/>
          <p:nvPr/>
        </p:nvSpPr>
        <p:spPr>
          <a:xfrm>
            <a:off x="4935066" y="1257428"/>
            <a:ext cx="25955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dirty="0" smtClean="0">
                <a:solidFill>
                  <a:srgbClr val="9900FF"/>
                </a:solidFill>
                <a:latin typeface="Arial" pitchFamily="34" charset="0"/>
              </a:rPr>
              <a:t>Reaction rate </a:t>
            </a:r>
            <a:r>
              <a:rPr kumimoji="0" lang="en-US" altLang="ja-JP" dirty="0" err="1" smtClean="0">
                <a:solidFill>
                  <a:srgbClr val="9900FF"/>
                </a:solidFill>
                <a:latin typeface="Arial" pitchFamily="34" charset="0"/>
              </a:rPr>
              <a:t>vs</a:t>
            </a:r>
            <a:r>
              <a:rPr kumimoji="0" lang="en-US" altLang="ja-JP" dirty="0" smtClean="0">
                <a:solidFill>
                  <a:srgbClr val="9900FF"/>
                </a:solidFill>
                <a:latin typeface="Arial" pitchFamily="34" charset="0"/>
              </a:rPr>
              <a:t> friction</a:t>
            </a:r>
            <a:endParaRPr lang="ja-JP" altLang="en-US" dirty="0"/>
          </a:p>
        </p:txBody>
      </p:sp>
      <p:sp>
        <p:nvSpPr>
          <p:cNvPr id="9" name="正方形/長方形 8"/>
          <p:cNvSpPr/>
          <p:nvPr/>
        </p:nvSpPr>
        <p:spPr>
          <a:xfrm>
            <a:off x="1119168" y="4005064"/>
            <a:ext cx="330090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altLang="ja-JP" dirty="0" smtClean="0">
                <a:solidFill>
                  <a:srgbClr val="9900FF"/>
                </a:solidFill>
                <a:latin typeface="Arial" pitchFamily="34" charset="0"/>
              </a:rPr>
              <a:t>Reaction rate </a:t>
            </a:r>
            <a:r>
              <a:rPr kumimoji="0" lang="en-US" altLang="ja-JP" dirty="0" err="1" smtClean="0">
                <a:solidFill>
                  <a:srgbClr val="9900FF"/>
                </a:solidFill>
                <a:latin typeface="Arial" pitchFamily="34" charset="0"/>
              </a:rPr>
              <a:t>vs</a:t>
            </a:r>
            <a:r>
              <a:rPr kumimoji="0" lang="en-US" altLang="ja-JP" dirty="0" smtClean="0">
                <a:solidFill>
                  <a:srgbClr val="9900FF"/>
                </a:solidFill>
                <a:latin typeface="Arial" pitchFamily="34" charset="0"/>
              </a:rPr>
              <a:t> inverse temp.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82987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1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1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91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1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860" grpId="0"/>
      <p:bldP spid="7" grpId="0"/>
      <p:bldP spid="8" grpId="0"/>
      <p:bldP spid="9" grpId="0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314574" y="1619102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Analyzing 2D Raman &amp; 2D THz-Raman signals  by means of </a:t>
            </a:r>
          </a:p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Hierarchal Fokker-Planck Equations </a:t>
            </a:r>
            <a:endParaRPr lang="ja-JP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1532037" y="4114323"/>
            <a:ext cx="65913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H. Ito, T. Hasegawa, Y. Tanimura, JCP 141, 124503 (2014) </a:t>
            </a:r>
          </a:p>
          <a:p>
            <a:r>
              <a:rPr lang="en-US" altLang="ja-JP" dirty="0"/>
              <a:t>T. Ikeda, H. Ito, Y. Tanimura, JCP 142, 212421 (2015).</a:t>
            </a:r>
          </a:p>
          <a:p>
            <a:r>
              <a:rPr lang="en-US" altLang="ja-JP" dirty="0"/>
              <a:t>H. Ito, J. Jo, &amp; Tanimura, </a:t>
            </a:r>
            <a:r>
              <a:rPr lang="en-US" altLang="ja-JP" dirty="0" err="1"/>
              <a:t>Struct</a:t>
            </a:r>
            <a:r>
              <a:rPr lang="en-US" altLang="ja-JP" dirty="0"/>
              <a:t>. </a:t>
            </a:r>
            <a:r>
              <a:rPr lang="en-US" altLang="ja-JP" dirty="0" err="1"/>
              <a:t>Dyn</a:t>
            </a:r>
            <a:r>
              <a:rPr lang="en-US" altLang="ja-JP" dirty="0"/>
              <a:t>. 2,  054102 (2015).</a:t>
            </a:r>
          </a:p>
          <a:p>
            <a:r>
              <a:rPr lang="en-US" altLang="ja-JP" dirty="0"/>
              <a:t>H. Ito, T. Hasegawa, Y. Tanimura, JPC Lett. 7, 4147 (2016). </a:t>
            </a:r>
            <a:endParaRPr lang="ja-JP" altLang="en-US" dirty="0"/>
          </a:p>
        </p:txBody>
      </p:sp>
      <p:pic>
        <p:nvPicPr>
          <p:cNvPr id="4" name="図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7494" y="5576501"/>
            <a:ext cx="769266" cy="979065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7886063" y="6536866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T. Ikeda</a:t>
            </a:r>
            <a:endParaRPr lang="ja-JP" altLang="en-US" sz="2000" dirty="0"/>
          </a:p>
        </p:txBody>
      </p:sp>
      <p:sp>
        <p:nvSpPr>
          <p:cNvPr id="6" name="正方形/長方形 5"/>
          <p:cNvSpPr/>
          <p:nvPr/>
        </p:nvSpPr>
        <p:spPr>
          <a:xfrm>
            <a:off x="7042144" y="6531586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H. Ito</a:t>
            </a:r>
            <a:endParaRPr lang="ja-JP" altLang="en-US" sz="2000" dirty="0"/>
          </a:p>
        </p:txBody>
      </p:sp>
      <p:pic>
        <p:nvPicPr>
          <p:cNvPr id="7" name="図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2619" y="5561142"/>
            <a:ext cx="931166" cy="994424"/>
          </a:xfrm>
          <a:prstGeom prst="rect">
            <a:avLst/>
          </a:prstGeom>
        </p:spPr>
      </p:pic>
      <p:pic>
        <p:nvPicPr>
          <p:cNvPr id="8" name="図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9198" y="5485777"/>
            <a:ext cx="879712" cy="1069789"/>
          </a:xfrm>
          <a:prstGeom prst="rect">
            <a:avLst/>
          </a:prstGeom>
        </p:spPr>
      </p:pic>
      <p:sp>
        <p:nvSpPr>
          <p:cNvPr id="9" name="正方形/長方形 8"/>
          <p:cNvSpPr/>
          <p:nvPr/>
        </p:nvSpPr>
        <p:spPr>
          <a:xfrm>
            <a:off x="5495910" y="6555566"/>
            <a:ext cx="171617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err="1" smtClean="0"/>
              <a:t>T.Hasegawa</a:t>
            </a:r>
            <a:endParaRPr lang="ja-JP" altLang="en-US" sz="2000" dirty="0"/>
          </a:p>
        </p:txBody>
      </p:sp>
    </p:spTree>
    <p:extLst>
      <p:ext uri="{BB962C8B-B14F-4D97-AF65-F5344CB8AC3E}">
        <p14:creationId xmlns:p14="http://schemas.microsoft.com/office/powerpoint/2010/main" val="3646560309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タイトル 1"/>
          <p:cNvSpPr txBox="1">
            <a:spLocks/>
          </p:cNvSpPr>
          <p:nvPr/>
        </p:nvSpPr>
        <p:spPr>
          <a:xfrm>
            <a:off x="395536" y="404664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ct val="0"/>
              </a:spcBef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Contributions to the 2D signals</a:t>
            </a:r>
            <a:endParaRPr kumimoji="1" lang="ja-JP" altLang="en-US" sz="36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5" name="コンテンツ プレースホルダ 2"/>
          <p:cNvSpPr txBox="1">
            <a:spLocks/>
          </p:cNvSpPr>
          <p:nvPr/>
        </p:nvSpPr>
        <p:spPr>
          <a:xfrm>
            <a:off x="683568" y="1196752"/>
            <a:ext cx="3960440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</a:t>
            </a:r>
            <a:r>
              <a:rPr lang="en-US" altLang="ja-JP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Raman</a:t>
            </a:r>
            <a:endParaRPr lang="ja-JP" altLang="en-US" sz="28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テキスト ボックス 2"/>
              <p:cNvSpPr txBox="1"/>
              <p:nvPr/>
            </p:nvSpPr>
            <p:spPr>
              <a:xfrm>
                <a:off x="-847499" y="2493476"/>
                <a:ext cx="8856984" cy="4049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m:rPr>
                              <m:sty m:val="p"/>
                            </m:rPr>
                            <a:rPr lang="en-US" altLang="ja-JP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sSup>
                                    <m:sSupPr>
                                      <m:ctrlPr>
                                        <a:rPr lang="en-US" altLang="ja-JP" b="0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ja-JP" b="0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𝑞</m:t>
                                      </m:r>
                                    </m:e>
                                    <m:sup>
                                      <m:r>
                                        <a:rPr lang="en-US" altLang="ja-JP" b="0" i="1" smtClean="0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p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" name="テキスト ボックス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847499" y="2493476"/>
                <a:ext cx="8856984" cy="404983"/>
              </a:xfrm>
              <a:prstGeom prst="rect">
                <a:avLst/>
              </a:prstGeom>
              <a:blipFill rotWithShape="0">
                <a:blip r:embed="rId3"/>
                <a:stretch>
                  <a:fillRect b="-454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正方形/長方形 6"/>
              <p:cNvSpPr/>
              <p:nvPr/>
            </p:nvSpPr>
            <p:spPr>
              <a:xfrm>
                <a:off x="5260287" y="2485955"/>
                <a:ext cx="3712138" cy="40996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i="1" smtClean="0">
                          <a:latin typeface="Cambria Math"/>
                        </a:rPr>
                        <m:t>+</m:t>
                      </m:r>
                      <m:sSubSup>
                        <m:sSubSupPr>
                          <m:ctrlP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m:rPr>
                              <m:sty m:val="p"/>
                            </m:rPr>
                            <a:rPr lang="en-US" altLang="ja-JP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b="0" i="1" baseline="30000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7" name="正方形/長方形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60287" y="2485955"/>
                <a:ext cx="3712138" cy="409967"/>
              </a:xfrm>
              <a:prstGeom prst="rect">
                <a:avLst/>
              </a:prstGeom>
              <a:blipFill rotWithShape="0">
                <a:blip r:embed="rId4"/>
                <a:stretch>
                  <a:fillRect b="-149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コンテンツ プレースホルダ 2"/>
          <p:cNvSpPr txBox="1">
            <a:spLocks/>
          </p:cNvSpPr>
          <p:nvPr/>
        </p:nvSpPr>
        <p:spPr>
          <a:xfrm>
            <a:off x="768990" y="3802026"/>
            <a:ext cx="4536505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</a:t>
            </a:r>
            <a:r>
              <a:rPr lang="en-US" altLang="ja-JP" sz="2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8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endParaRPr lang="ja-JP" altLang="en-US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円/楕円 11"/>
          <p:cNvSpPr/>
          <p:nvPr/>
        </p:nvSpPr>
        <p:spPr>
          <a:xfrm>
            <a:off x="416185" y="3971384"/>
            <a:ext cx="215984" cy="175052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テキスト ボックス 12"/>
              <p:cNvSpPr txBox="1"/>
              <p:nvPr/>
            </p:nvSpPr>
            <p:spPr>
              <a:xfrm>
                <a:off x="154432" y="4581005"/>
                <a:ext cx="8812737" cy="4419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i="1">
                              <a:latin typeface="Cambria Math"/>
                            </a:rPr>
                            <m:t>𝑅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𝑅</m:t>
                          </m:r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𝑇𝑇</m:t>
                          </m:r>
                        </m:sub>
                        <m:sup>
                          <m:r>
                            <a:rPr lang="en-US" altLang="ja-JP" i="1">
                              <a:latin typeface="Cambria Math"/>
                            </a:rPr>
                            <m:t>(</m:t>
                          </m:r>
                          <m:r>
                            <a:rPr lang="en-US" altLang="ja-JP" b="0" i="1" smtClean="0">
                              <a:latin typeface="Cambria Math"/>
                            </a:rPr>
                            <m:t>3</m:t>
                          </m:r>
                          <m:r>
                            <a:rPr lang="en-US" altLang="ja-JP" i="1">
                              <a:latin typeface="Cambria Math"/>
                            </a:rPr>
                            <m:t>)</m:t>
                          </m:r>
                        </m:sup>
                      </m:sSubSup>
                      <m:d>
                        <m:d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i="1">
                              <a:latin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Sup>
                        <m:sSubSup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sSubSup>
                            <m:sSubSupPr>
                              <m:ctrlP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p>
                          </m:sSubSup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/>
                      </m:sSubSup>
                      <m:d>
                        <m:dPr>
                          <m:begChr m:val="⟨"/>
                          <m:endChr m:val="⟩"/>
                          <m:ctrlPr>
                            <a:rPr lang="en-US" altLang="ja-JP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b="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sSubSup>
                        <m:sSubSupPr>
                          <m:ctrlPr>
                            <a:rPr lang="en-US" altLang="ja-JP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i="1" baseline="3000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3" name="テキスト ボックス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4432" y="4581005"/>
                <a:ext cx="8812737" cy="441980"/>
              </a:xfrm>
              <a:prstGeom prst="rect">
                <a:avLst/>
              </a:prstGeom>
              <a:blipFill rotWithShape="0">
                <a:blip r:embed="rId5"/>
                <a:stretch>
                  <a:fillRect b="-274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テキスト ボックス 13"/>
              <p:cNvSpPr txBox="1"/>
              <p:nvPr/>
            </p:nvSpPr>
            <p:spPr>
              <a:xfrm>
                <a:off x="16172" y="5257327"/>
                <a:ext cx="9145016" cy="4419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i="1">
                              <a:latin typeface="Cambria Math"/>
                            </a:rPr>
                            <m:t>𝑅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𝑇</m:t>
                          </m:r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𝑅</m:t>
                          </m:r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𝑇</m:t>
                          </m:r>
                        </m:sub>
                        <m:sup>
                          <m:r>
                            <a:rPr lang="en-US" altLang="ja-JP" i="1">
                              <a:latin typeface="Cambria Math"/>
                            </a:rPr>
                            <m:t>(</m:t>
                          </m:r>
                          <m:r>
                            <a:rPr lang="en-US" altLang="ja-JP" b="0" i="1" smtClean="0">
                              <a:latin typeface="Cambria Math"/>
                            </a:rPr>
                            <m:t>3</m:t>
                          </m:r>
                          <m:r>
                            <a:rPr lang="en-US" altLang="ja-JP" i="1">
                              <a:latin typeface="Cambria Math"/>
                            </a:rPr>
                            <m:t>)</m:t>
                          </m:r>
                        </m:sup>
                      </m:sSubSup>
                      <m:d>
                        <m:d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i="1">
                              <a:latin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Sup>
                        <m:sSubSup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sSubSup>
                            <m:sSubSupPr>
                              <m:ctrlP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p>
                          </m:sSubSup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/>
                      </m:sSubSup>
                      <m:d>
                        <m:dPr>
                          <m:begChr m:val="⟨"/>
                          <m:endChr m:val="⟩"/>
                          <m:ctrlPr>
                            <a:rPr lang="en-US" altLang="ja-JP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b="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sSubSup>
                        <m:sSubSupPr>
                          <m:ctrlPr>
                            <a:rPr lang="en-US" altLang="ja-JP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i="1" baseline="3000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4" name="テキスト ボックス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172" y="5257327"/>
                <a:ext cx="9145016" cy="441980"/>
              </a:xfrm>
              <a:prstGeom prst="rect">
                <a:avLst/>
              </a:prstGeom>
              <a:blipFill rotWithShape="0">
                <a:blip r:embed="rId6"/>
                <a:stretch>
                  <a:fillRect b="-274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テキスト ボックス 14"/>
              <p:cNvSpPr txBox="1"/>
              <p:nvPr/>
            </p:nvSpPr>
            <p:spPr>
              <a:xfrm>
                <a:off x="-11708" y="5974124"/>
                <a:ext cx="9145016" cy="4419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i="1">
                              <a:latin typeface="Cambria Math"/>
                            </a:rPr>
                            <m:t>𝑅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𝑇𝑇</m:t>
                          </m:r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𝑅</m:t>
                          </m:r>
                        </m:sub>
                        <m:sup>
                          <m:r>
                            <a:rPr lang="en-US" altLang="ja-JP" i="1">
                              <a:latin typeface="Cambria Math"/>
                            </a:rPr>
                            <m:t>(</m:t>
                          </m:r>
                          <m:r>
                            <a:rPr lang="en-US" altLang="ja-JP" b="0" i="1" smtClean="0">
                              <a:latin typeface="Cambria Math"/>
                            </a:rPr>
                            <m:t>3</m:t>
                          </m:r>
                          <m:r>
                            <a:rPr lang="en-US" altLang="ja-JP" i="1">
                              <a:latin typeface="Cambria Math"/>
                            </a:rPr>
                            <m:t>)</m:t>
                          </m:r>
                        </m:sup>
                      </m:sSubSup>
                      <m:d>
                        <m:d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i="1">
                              <a:latin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Sup>
                        <m:sSubSup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sSubSup>
                            <m:sSubSupPr>
                              <m:ctrlP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  <m:sup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p>
                          </m:sSubSup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/>
                      </m:sSubSup>
                      <m:d>
                        <m:dPr>
                          <m:begChr m:val="⟨"/>
                          <m:endChr m:val="⟩"/>
                          <m:ctrlPr>
                            <a:rPr lang="en-US" altLang="ja-JP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b="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sSubSup>
                        <m:sSubSupPr>
                          <m:ctrlPr>
                            <a:rPr lang="en-US" altLang="ja-JP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ja-JP" i="1" baseline="3000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5" name="テキスト ボックス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11708" y="5974124"/>
                <a:ext cx="9145016" cy="441980"/>
              </a:xfrm>
              <a:prstGeom prst="rect">
                <a:avLst/>
              </a:prstGeom>
              <a:blipFill rotWithShape="0">
                <a:blip r:embed="rId7"/>
                <a:stretch>
                  <a:fillRect b="-274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正方形/長方形 18"/>
          <p:cNvSpPr/>
          <p:nvPr/>
        </p:nvSpPr>
        <p:spPr>
          <a:xfrm>
            <a:off x="2051720" y="2454331"/>
            <a:ext cx="3253775" cy="491529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21" name="正方形/長方形 20"/>
          <p:cNvSpPr/>
          <p:nvPr/>
        </p:nvSpPr>
        <p:spPr>
          <a:xfrm>
            <a:off x="2051721" y="3127957"/>
            <a:ext cx="3283158" cy="539277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>
              <a:solidFill>
                <a:srgbClr val="0070C0"/>
              </a:solidFill>
            </a:endParaRPr>
          </a:p>
        </p:txBody>
      </p:sp>
      <p:sp>
        <p:nvSpPr>
          <p:cNvPr id="24" name="正方形/長方形 23"/>
          <p:cNvSpPr/>
          <p:nvPr/>
        </p:nvSpPr>
        <p:spPr>
          <a:xfrm>
            <a:off x="5567039" y="2467628"/>
            <a:ext cx="3419585" cy="500773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1" name="正方形/長方形 30"/>
          <p:cNvSpPr/>
          <p:nvPr/>
        </p:nvSpPr>
        <p:spPr>
          <a:xfrm>
            <a:off x="5342848" y="4635971"/>
            <a:ext cx="3413586" cy="435467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2" name="正方形/長方形 31"/>
          <p:cNvSpPr/>
          <p:nvPr/>
        </p:nvSpPr>
        <p:spPr>
          <a:xfrm>
            <a:off x="5370884" y="6029093"/>
            <a:ext cx="3395493" cy="412178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3" name="正方形/長方形 32"/>
          <p:cNvSpPr/>
          <p:nvPr/>
        </p:nvSpPr>
        <p:spPr>
          <a:xfrm>
            <a:off x="5395255" y="5316187"/>
            <a:ext cx="3346749" cy="41001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4" name="テキスト ボックス 33"/>
          <p:cNvSpPr txBox="1"/>
          <p:nvPr/>
        </p:nvSpPr>
        <p:spPr>
          <a:xfrm>
            <a:off x="5697785" y="1895130"/>
            <a:ext cx="19248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 err="1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kumimoji="1" lang="ja-JP" altLang="en-US" sz="2000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6" name="Object 19"/>
          <p:cNvGraphicFramePr>
            <a:graphicFrameLocks noChangeAspect="1"/>
          </p:cNvGraphicFramePr>
          <p:nvPr>
            <p:extLst/>
          </p:nvPr>
        </p:nvGraphicFramePr>
        <p:xfrm>
          <a:off x="3090863" y="1266825"/>
          <a:ext cx="1173162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06" name="Equation" r:id="rId8" imgW="1320480" imgH="444240" progId="Equation.DSMT4">
                  <p:embed/>
                </p:oleObj>
              </mc:Choice>
              <mc:Fallback>
                <p:oleObj name="Equation" r:id="rId8" imgW="132048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90863" y="1266825"/>
                        <a:ext cx="1173162" cy="3952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21"/>
          <p:cNvGraphicFramePr>
            <a:graphicFrameLocks noChangeAspect="1"/>
          </p:cNvGraphicFramePr>
          <p:nvPr>
            <p:extLst/>
          </p:nvPr>
        </p:nvGraphicFramePr>
        <p:xfrm>
          <a:off x="4344278" y="1236667"/>
          <a:ext cx="990600" cy="404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07" name="Equation" r:id="rId10" imgW="1028520" imgH="495000" progId="Equation.DSMT4">
                  <p:embed/>
                </p:oleObj>
              </mc:Choice>
              <mc:Fallback>
                <p:oleObj name="Equation" r:id="rId10" imgW="102852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44278" y="1236667"/>
                        <a:ext cx="990600" cy="4048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円/楕円 39"/>
          <p:cNvSpPr/>
          <p:nvPr/>
        </p:nvSpPr>
        <p:spPr>
          <a:xfrm>
            <a:off x="431560" y="1329427"/>
            <a:ext cx="215984" cy="175052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aphicFrame>
        <p:nvGraphicFramePr>
          <p:cNvPr id="41" name="Object 19"/>
          <p:cNvGraphicFramePr>
            <a:graphicFrameLocks noChangeAspect="1"/>
          </p:cNvGraphicFramePr>
          <p:nvPr>
            <p:extLst/>
          </p:nvPr>
        </p:nvGraphicFramePr>
        <p:xfrm>
          <a:off x="4960388" y="3939201"/>
          <a:ext cx="1171575" cy="395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08" name="Equation" r:id="rId12" imgW="1320480" imgH="444240" progId="Equation.DSMT4">
                  <p:embed/>
                </p:oleObj>
              </mc:Choice>
              <mc:Fallback>
                <p:oleObj name="Equation" r:id="rId12" imgW="132048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60388" y="3939201"/>
                        <a:ext cx="1171575" cy="3952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" name="Object 21"/>
          <p:cNvGraphicFramePr>
            <a:graphicFrameLocks noChangeAspect="1"/>
          </p:cNvGraphicFramePr>
          <p:nvPr>
            <p:extLst/>
          </p:nvPr>
        </p:nvGraphicFramePr>
        <p:xfrm>
          <a:off x="6178335" y="3976998"/>
          <a:ext cx="990600" cy="404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09" name="Equation" r:id="rId14" imgW="1028520" imgH="495000" progId="Equation.DSMT4">
                  <p:embed/>
                </p:oleObj>
              </mc:Choice>
              <mc:Fallback>
                <p:oleObj name="Equation" r:id="rId14" imgW="102852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8335" y="3976998"/>
                        <a:ext cx="990600" cy="404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9" name="テキスト ボックス 28"/>
              <p:cNvSpPr txBox="1"/>
              <p:nvPr/>
            </p:nvSpPr>
            <p:spPr>
              <a:xfrm>
                <a:off x="-715752" y="1890856"/>
                <a:ext cx="7724179" cy="4419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i="1">
                              <a:latin typeface="Cambria Math"/>
                            </a:rPr>
                            <m:t>𝑅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𝐷𝑅</m:t>
                          </m:r>
                        </m:sub>
                        <m:sup>
                          <m:r>
                            <a:rPr lang="en-US" altLang="ja-JP" i="1">
                              <a:latin typeface="Cambria Math"/>
                            </a:rPr>
                            <m:t>(</m:t>
                          </m:r>
                          <m:r>
                            <a:rPr lang="en-US" altLang="ja-JP" b="0" i="1" smtClean="0">
                              <a:latin typeface="Cambria Math"/>
                            </a:rPr>
                            <m:t>5</m:t>
                          </m:r>
                          <m:r>
                            <a:rPr lang="en-US" altLang="ja-JP" i="1">
                              <a:latin typeface="Cambria Math"/>
                            </a:rPr>
                            <m:t>)</m:t>
                          </m:r>
                        </m:sup>
                      </m:sSubSup>
                      <m:d>
                        <m:dPr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i="1">
                              <a:latin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i="1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</m:e>
                      </m:d>
                      <m:r>
                        <a:rPr lang="en-US" altLang="ja-JP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Sup>
                        <m:sSubSupPr>
                          <m:ctrlP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m:rPr>
                              <m:sty m:val="p"/>
                            </m:rPr>
                            <a:rPr lang="en-US" altLang="ja-JP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3</m:t>
                          </m:r>
                        </m:sup>
                      </m:sSubSup>
                      <m:d>
                        <m:dPr>
                          <m:begChr m:val="⟨"/>
                          <m:endChr m:val="⟩"/>
                          <m:ctrlPr>
                            <a:rPr lang="en-US" altLang="ja-JP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b="0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b="0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 smtClean="0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29" name="テキスト ボックス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715752" y="1890856"/>
                <a:ext cx="7724179" cy="441980"/>
              </a:xfrm>
              <a:prstGeom prst="rect">
                <a:avLst/>
              </a:prstGeom>
              <a:blipFill rotWithShape="0">
                <a:blip r:embed="rId18"/>
                <a:stretch>
                  <a:fillRect b="-274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正方形/長方形 36"/>
              <p:cNvSpPr/>
              <p:nvPr/>
            </p:nvSpPr>
            <p:spPr>
              <a:xfrm>
                <a:off x="1760270" y="3184308"/>
                <a:ext cx="3641445" cy="40498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i="1" smtClean="0">
                          <a:latin typeface="Cambria Math"/>
                        </a:rPr>
                        <m:t>+</m:t>
                      </m:r>
                      <m:sSubSup>
                        <m:sSubSupPr>
                          <m:ctrlP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m:rPr>
                              <m:sty m:val="p"/>
                            </m:rPr>
                            <a:rPr lang="en-US" altLang="ja-JP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i="1" smtClean="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r>
                                <a:rPr lang="en-US" altLang="ja-JP" i="1" baseline="30000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  <m:d>
                                <m:dPr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lang="ja-JP" altLang="en-US" dirty="0"/>
              </a:p>
            </p:txBody>
          </p:sp>
        </mc:Choice>
        <mc:Fallback xmlns="">
          <p:sp>
            <p:nvSpPr>
              <p:cNvPr id="37" name="正方形/長方形 3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60270" y="3184308"/>
                <a:ext cx="3641445" cy="404983"/>
              </a:xfrm>
              <a:prstGeom prst="rect">
                <a:avLst/>
              </a:prstGeom>
              <a:blipFill rotWithShape="0">
                <a:blip r:embed="rId19"/>
                <a:stretch>
                  <a:fillRect b="-298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" name="正方形/長方形 38"/>
          <p:cNvSpPr/>
          <p:nvPr/>
        </p:nvSpPr>
        <p:spPr>
          <a:xfrm>
            <a:off x="1823524" y="2309477"/>
            <a:ext cx="7299924" cy="142198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正方形/長方形 42"/>
          <p:cNvSpPr/>
          <p:nvPr/>
        </p:nvSpPr>
        <p:spPr>
          <a:xfrm>
            <a:off x="5204667" y="4615522"/>
            <a:ext cx="3762502" cy="207768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正方形/長方形 43"/>
          <p:cNvSpPr/>
          <p:nvPr/>
        </p:nvSpPr>
        <p:spPr>
          <a:xfrm>
            <a:off x="6182109" y="3951031"/>
            <a:ext cx="942946" cy="4925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正方形/長方形 44"/>
          <p:cNvSpPr/>
          <p:nvPr/>
        </p:nvSpPr>
        <p:spPr>
          <a:xfrm>
            <a:off x="4308254" y="1183742"/>
            <a:ext cx="1034594" cy="4925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6" name="直線コネクタ 5"/>
          <p:cNvCxnSpPr/>
          <p:nvPr/>
        </p:nvCxnSpPr>
        <p:spPr>
          <a:xfrm flipV="1">
            <a:off x="5197041" y="4629738"/>
            <a:ext cx="3623431" cy="47367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>
            <a:off x="5222857" y="4576204"/>
            <a:ext cx="3625659" cy="55917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線コネクタ 48"/>
          <p:cNvCxnSpPr/>
          <p:nvPr/>
        </p:nvCxnSpPr>
        <p:spPr>
          <a:xfrm flipV="1">
            <a:off x="1850055" y="2487525"/>
            <a:ext cx="3623431" cy="47367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線コネクタ 49"/>
          <p:cNvCxnSpPr/>
          <p:nvPr/>
        </p:nvCxnSpPr>
        <p:spPr>
          <a:xfrm>
            <a:off x="1875871" y="2433991"/>
            <a:ext cx="3625659" cy="55917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テキスト ボックス 50"/>
          <p:cNvSpPr txBox="1"/>
          <p:nvPr/>
        </p:nvSpPr>
        <p:spPr>
          <a:xfrm>
            <a:off x="2612531" y="4873776"/>
            <a:ext cx="19248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 err="1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kumimoji="1" lang="ja-JP" altLang="en-US" sz="2000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36" name="Object 19"/>
          <p:cNvGraphicFramePr>
            <a:graphicFrameLocks noChangeAspect="1"/>
          </p:cNvGraphicFramePr>
          <p:nvPr>
            <p:extLst/>
          </p:nvPr>
        </p:nvGraphicFramePr>
        <p:xfrm>
          <a:off x="3551637" y="3910200"/>
          <a:ext cx="1060450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10" name="Equation" r:id="rId20" imgW="1193760" imgH="444240" progId="Equation.DSMT4">
                  <p:embed/>
                </p:oleObj>
              </mc:Choice>
              <mc:Fallback>
                <p:oleObj name="Equation" r:id="rId20" imgW="119376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51637" y="3910200"/>
                        <a:ext cx="1060450" cy="3952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" name="円/楕円 34"/>
          <p:cNvSpPr/>
          <p:nvPr/>
        </p:nvSpPr>
        <p:spPr>
          <a:xfrm>
            <a:off x="6225882" y="3804278"/>
            <a:ext cx="1161288" cy="74475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円/楕円 45"/>
          <p:cNvSpPr/>
          <p:nvPr/>
        </p:nvSpPr>
        <p:spPr>
          <a:xfrm>
            <a:off x="4353738" y="1088756"/>
            <a:ext cx="1213301" cy="74475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円/楕円 46"/>
          <p:cNvSpPr/>
          <p:nvPr/>
        </p:nvSpPr>
        <p:spPr>
          <a:xfrm>
            <a:off x="4425689" y="2460041"/>
            <a:ext cx="806553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円/楕円 47"/>
          <p:cNvSpPr/>
          <p:nvPr/>
        </p:nvSpPr>
        <p:spPr>
          <a:xfrm>
            <a:off x="7301916" y="2456387"/>
            <a:ext cx="806553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円/楕円 51"/>
          <p:cNvSpPr/>
          <p:nvPr/>
        </p:nvSpPr>
        <p:spPr>
          <a:xfrm>
            <a:off x="2654858" y="3140779"/>
            <a:ext cx="1269070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円/楕円 52"/>
          <p:cNvSpPr/>
          <p:nvPr/>
        </p:nvSpPr>
        <p:spPr>
          <a:xfrm>
            <a:off x="7769173" y="4603394"/>
            <a:ext cx="806553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円/楕円 54"/>
          <p:cNvSpPr/>
          <p:nvPr/>
        </p:nvSpPr>
        <p:spPr>
          <a:xfrm>
            <a:off x="7116356" y="5289297"/>
            <a:ext cx="806553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円/楕円 55"/>
          <p:cNvSpPr/>
          <p:nvPr/>
        </p:nvSpPr>
        <p:spPr>
          <a:xfrm>
            <a:off x="5962599" y="5974124"/>
            <a:ext cx="1273697" cy="492777"/>
          </a:xfrm>
          <a:prstGeom prst="ellipse">
            <a:avLst/>
          </a:prstGeom>
          <a:noFill/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66129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1" grpId="0" animBg="1"/>
      <p:bldP spid="24" grpId="0" animBg="1"/>
      <p:bldP spid="31" grpId="0" animBg="1"/>
      <p:bldP spid="32" grpId="0" animBg="1"/>
      <p:bldP spid="33" grpId="0" animBg="1"/>
      <p:bldP spid="34" grpId="0"/>
      <p:bldP spid="39" grpId="0" animBg="1"/>
      <p:bldP spid="43" grpId="0" animBg="1"/>
      <p:bldP spid="44" grpId="0" animBg="1"/>
      <p:bldP spid="45" grpId="0" animBg="1"/>
      <p:bldP spid="35" grpId="0" animBg="1"/>
      <p:bldP spid="46" grpId="0" animBg="1"/>
      <p:bldP spid="47" grpId="0" animBg="1"/>
      <p:bldP spid="48" grpId="0" animBg="1"/>
      <p:bldP spid="52" grpId="0" animBg="1"/>
      <p:bldP spid="53" grpId="0" animBg="1"/>
      <p:bldP spid="55" grpId="0" animBg="1"/>
      <p:bldP spid="56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1"/>
          <p:cNvSpPr txBox="1">
            <a:spLocks/>
          </p:cNvSpPr>
          <p:nvPr/>
        </p:nvSpPr>
        <p:spPr>
          <a:xfrm>
            <a:off x="395536" y="404664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THz-Raman Spectroscopies</a:t>
            </a:r>
            <a:endParaRPr lang="ja-JP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" name="コンテンツ プレースホルダ 2"/>
          <p:cNvSpPr txBox="1">
            <a:spLocks/>
          </p:cNvSpPr>
          <p:nvPr/>
        </p:nvSpPr>
        <p:spPr>
          <a:xfrm>
            <a:off x="346503" y="1171942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コンテンツ プレースホルダ 2"/>
          <p:cNvSpPr txBox="1">
            <a:spLocks/>
          </p:cNvSpPr>
          <p:nvPr/>
        </p:nvSpPr>
        <p:spPr>
          <a:xfrm>
            <a:off x="6206756" y="1149883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1" name="図 6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8326" y="1616300"/>
            <a:ext cx="541699" cy="627128"/>
          </a:xfrm>
          <a:prstGeom prst="rect">
            <a:avLst/>
          </a:prstGeom>
        </p:spPr>
      </p:pic>
      <p:pic>
        <p:nvPicPr>
          <p:cNvPr id="74" name="Picture 7" descr="2D_Rama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00907" y="1621510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" name="図 8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0082" y="1605618"/>
            <a:ext cx="556304" cy="644036"/>
          </a:xfrm>
          <a:prstGeom prst="rect">
            <a:avLst/>
          </a:prstGeom>
        </p:spPr>
      </p:pic>
      <p:pic>
        <p:nvPicPr>
          <p:cNvPr id="97" name="図 9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2747" y="1680645"/>
            <a:ext cx="541699" cy="627128"/>
          </a:xfrm>
          <a:prstGeom prst="rect">
            <a:avLst/>
          </a:prstGeom>
        </p:spPr>
      </p:pic>
      <p:pic>
        <p:nvPicPr>
          <p:cNvPr id="98" name="Picture 7" descr="2D_Rama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27251" y="1682722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9" name="図 9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2159" y="1658303"/>
            <a:ext cx="556304" cy="644036"/>
          </a:xfrm>
          <a:prstGeom prst="rect">
            <a:avLst/>
          </a:prstGeom>
        </p:spPr>
      </p:pic>
      <p:pic>
        <p:nvPicPr>
          <p:cNvPr id="100" name="図 9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1338" y="1658303"/>
            <a:ext cx="541699" cy="627128"/>
          </a:xfrm>
          <a:prstGeom prst="rect">
            <a:avLst/>
          </a:prstGeom>
        </p:spPr>
      </p:pic>
      <p:pic>
        <p:nvPicPr>
          <p:cNvPr id="101" name="Picture 7" descr="2D_Raman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68003" y="1646847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" name="図 10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2175" y="1640400"/>
            <a:ext cx="556304" cy="644036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134007" y="3123942"/>
                <a:ext cx="2862579" cy="3354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sz="14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sz="140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sz="1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sz="1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sz="1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sz="1400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sz="1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,</m:t>
                                  </m:r>
                                  <m:sSup>
                                    <m:sSupPr>
                                      <m:ctrlP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ja-JP" sz="1400" b="0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𝑞</m:t>
                                      </m:r>
                                    </m:e>
                                    <m:sup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p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sz="1400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sz="1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007" y="3123942"/>
                <a:ext cx="2862579" cy="335476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テキスト ボックス 75"/>
              <p:cNvSpPr txBox="1"/>
              <p:nvPr/>
            </p:nvSpPr>
            <p:spPr>
              <a:xfrm>
                <a:off x="3144352" y="3116708"/>
                <a:ext cx="2902654" cy="3354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14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sSubSup>
                        <m:sSubSupPr>
                          <m:ctrlPr>
                            <a:rPr lang="en-US" altLang="ja-JP" sz="14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sz="140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sz="1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sz="1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altLang="ja-JP" sz="1400" b="0" i="1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  <m:d>
                                <m:dPr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sz="1400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p>
                                    <m:sSupPr>
                                      <m:ctrlP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altLang="ja-JP" sz="1400" b="0" i="1" smtClean="0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𝑞</m:t>
                                      </m:r>
                                    </m:e>
                                    <m:sup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p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sz="140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sz="1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sz="1400" i="1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sz="1400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sz="1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6" name="テキスト ボックス 7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44352" y="3116708"/>
                <a:ext cx="2902654" cy="335476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テキスト ボックス 76"/>
              <p:cNvSpPr txBox="1"/>
              <p:nvPr/>
            </p:nvSpPr>
            <p:spPr>
              <a:xfrm>
                <a:off x="6159020" y="3109662"/>
                <a:ext cx="2883462" cy="33547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altLang="ja-JP" sz="140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1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1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2</m:t>
                          </m:r>
                        </m:sup>
                      </m:sSubSup>
                      <m:sSub>
                        <m:sSubPr>
                          <m:ctrlP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sz="140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sz="1400" i="1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  <m:d>
                        <m:dPr>
                          <m:begChr m:val="⟨"/>
                          <m:endChr m:val="⟩"/>
                          <m:ctrlPr>
                            <a:rPr lang="en-US" altLang="ja-JP" sz="1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sz="14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lang="en-US" altLang="ja-JP" sz="1400" i="1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ja-JP" sz="1400" b="0" i="1" smtClean="0">
                                      <a:solidFill>
                                        <a:srgbClr val="0070C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</m:e>
                                <m:sup>
                                  <m:r>
                                    <a:rPr lang="en-US" altLang="ja-JP" sz="1400" i="1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2</m:t>
                                  </m:r>
                                </m:sup>
                              </m:sSup>
                              <m:d>
                                <m:dPr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0070C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b>
                                  </m:sSub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+</m:t>
                                  </m:r>
                                  <m:sSub>
                                    <m:sSubPr>
                                      <m:ctrlP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𝑡</m:t>
                                      </m:r>
                                    </m:e>
                                    <m:sub>
                                      <m:r>
                                        <a:rPr lang="en-US" altLang="ja-JP" sz="1400" i="1">
                                          <a:solidFill>
                                            <a:srgbClr val="FF0000"/>
                                          </a:solidFill>
                                          <a:latin typeface="Cambria Math"/>
                                        </a:rPr>
                                        <m:t>1</m:t>
                                      </m:r>
                                    </m:sub>
                                  </m:sSub>
                                </m:e>
                              </m:d>
                              <m:r>
                                <a:rPr lang="en-US" altLang="ja-JP" sz="1400" i="1">
                                  <a:latin typeface="Cambria Math"/>
                                </a:rPr>
                                <m:t>,</m:t>
                              </m:r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sz="1400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sz="1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1400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sz="1400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sz="140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 </m:t>
                                  </m:r>
                                  <m:r>
                                    <a:rPr lang="en-US" altLang="ja-JP" sz="1400" b="0" i="1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𝑞</m:t>
                                  </m:r>
                                  <m:r>
                                    <a:rPr lang="en-US" altLang="ja-JP" sz="1400" i="1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sz="14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lang="en-US" altLang="ja-JP" sz="1400" i="1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</m:e>
                              </m:d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sz="1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7" name="テキスト ボックス 7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59020" y="3109662"/>
                <a:ext cx="2883462" cy="335476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正方形/長方形 34"/>
          <p:cNvSpPr/>
          <p:nvPr/>
        </p:nvSpPr>
        <p:spPr>
          <a:xfrm>
            <a:off x="217566" y="2506058"/>
            <a:ext cx="2695462" cy="441980"/>
          </a:xfrm>
          <a:prstGeom prst="rect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6" name="正方形/長方形 35"/>
          <p:cNvSpPr/>
          <p:nvPr/>
        </p:nvSpPr>
        <p:spPr>
          <a:xfrm>
            <a:off x="3232150" y="3076467"/>
            <a:ext cx="2772397" cy="44198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sp>
        <p:nvSpPr>
          <p:cNvPr id="37" name="正方形/長方形 36"/>
          <p:cNvSpPr/>
          <p:nvPr/>
        </p:nvSpPr>
        <p:spPr>
          <a:xfrm>
            <a:off x="6187418" y="3083345"/>
            <a:ext cx="2773025" cy="428224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正方形/長方形 38"/>
              <p:cNvSpPr/>
              <p:nvPr/>
            </p:nvSpPr>
            <p:spPr>
              <a:xfrm>
                <a:off x="3209424" y="2551559"/>
                <a:ext cx="2795124" cy="34657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ja-JP" sz="1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sSubSup>
                          <m:sSubSupPr>
                            <m:ctrlP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𝜇</m:t>
                            </m:r>
                          </m:e>
                          <m:sub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1</m:t>
                            </m:r>
                          </m:sub>
                          <m:sup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2</m:t>
                            </m:r>
                          </m:sup>
                        </m:sSubSup>
                        <m:r>
                          <m:rPr>
                            <m:sty m:val="p"/>
                          </m:rPr>
                          <a:rPr lang="en-US" altLang="ja-JP" sz="1400">
                            <a:solidFill>
                              <a:srgbClr val="0070C0"/>
                            </a:solidFill>
                            <a:latin typeface="Cambria Math"/>
                          </a:rPr>
                          <m:t>Π</m:t>
                        </m:r>
                      </m:e>
                      <m:sub>
                        <m:r>
                          <a:rPr lang="en-US" altLang="ja-JP" sz="1400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  <m:sup/>
                    </m:sSubSup>
                    <m:d>
                      <m:dPr>
                        <m:begChr m:val="⟨"/>
                        <m:endChr m:val="⟩"/>
                        <m:ctrlPr>
                          <a:rPr lang="en-US" altLang="ja-JP" sz="1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altLang="ja-JP" sz="140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ja-JP" sz="1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d>
                              <m:dPr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+</m:t>
                                </m:r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1</m:t>
                                    </m:r>
                                  </m:sub>
                                </m:sSub>
                              </m:e>
                            </m:d>
                            <m:r>
                              <a:rPr lang="en-US" altLang="ja-JP" sz="1400" i="1">
                                <a:latin typeface="Cambria Math"/>
                              </a:rPr>
                              <m:t>,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ja-JP" sz="1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1</m:t>
                                        </m:r>
                                      </m:sub>
                                    </m:sSub>
                                  </m:e>
                                </m:d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,</m:t>
                                </m:r>
                                <m:r>
                                  <a:rPr lang="en-US" altLang="ja-JP" sz="140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ja-JP" sz="14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ja-JP" sz="1400" i="1">
                                        <a:latin typeface="Cambria Math"/>
                                      </a:rPr>
                                      <m:t>0</m:t>
                                    </m:r>
                                  </m:e>
                                </m:d>
                              </m:e>
                            </m:d>
                          </m:e>
                        </m:d>
                      </m:e>
                    </m:d>
                  </m:oMath>
                </a14:m>
                <a:r>
                  <a:rPr lang="en-US" altLang="ja-JP" sz="1400" dirty="0" smtClean="0"/>
                  <a:t> </a:t>
                </a:r>
                <a:endParaRPr lang="ja-JP" altLang="en-US" sz="1400" dirty="0"/>
              </a:p>
            </p:txBody>
          </p:sp>
        </mc:Choice>
        <mc:Fallback xmlns="">
          <p:sp>
            <p:nvSpPr>
              <p:cNvPr id="39" name="正方形/長方形 3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09424" y="2551559"/>
                <a:ext cx="2795124" cy="346570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3" name="正方形/長方形 42"/>
              <p:cNvSpPr/>
              <p:nvPr/>
            </p:nvSpPr>
            <p:spPr>
              <a:xfrm>
                <a:off x="6159020" y="2563177"/>
                <a:ext cx="2774286" cy="34657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ja-JP" sz="1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sSubSup>
                          <m:sSubSupPr>
                            <m:ctrlP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𝜇</m:t>
                            </m:r>
                          </m:e>
                          <m:sub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1</m:t>
                            </m:r>
                          </m:sub>
                          <m:sup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2</m:t>
                            </m:r>
                          </m:sup>
                        </m:sSubSup>
                        <m:r>
                          <m:rPr>
                            <m:sty m:val="p"/>
                          </m:rPr>
                          <a:rPr lang="en-US" altLang="ja-JP" sz="140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  <m:t>Π</m:t>
                        </m:r>
                      </m:e>
                      <m:sub>
                        <m:r>
                          <a:rPr lang="en-US" altLang="ja-JP" sz="1400" i="1">
                            <a:solidFill>
                              <a:srgbClr val="0070C0"/>
                            </a:solidFill>
                            <a:latin typeface="Cambria Math"/>
                          </a:rPr>
                          <m:t>1</m:t>
                        </m:r>
                      </m:sub>
                      <m:sup/>
                    </m:sSubSup>
                    <m:d>
                      <m:dPr>
                        <m:begChr m:val="⟨"/>
                        <m:endChr m:val="⟩"/>
                        <m:ctrlPr>
                          <a:rPr lang="en-US" altLang="ja-JP" sz="1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altLang="ja-JP" sz="140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ja-JP" sz="1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d>
                              <m:dPr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+</m:t>
                                </m:r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1</m:t>
                                    </m:r>
                                  </m:sub>
                                </m:sSub>
                              </m:e>
                            </m:d>
                            <m:r>
                              <a:rPr lang="en-US" altLang="ja-JP" sz="1400" i="1">
                                <a:latin typeface="Cambria Math"/>
                              </a:rPr>
                              <m:t>,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ja-JP" sz="1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1</m:t>
                                        </m:r>
                                      </m:sub>
                                    </m:sSub>
                                  </m:e>
                                </m:d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,</m:t>
                                </m:r>
                                <m:r>
                                  <a:rPr lang="en-US" altLang="ja-JP" sz="140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ja-JP" sz="14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ja-JP" sz="1400" i="1">
                                        <a:latin typeface="Cambria Math"/>
                                      </a:rPr>
                                      <m:t>0</m:t>
                                    </m:r>
                                  </m:e>
                                </m:d>
                              </m:e>
                            </m:d>
                          </m:e>
                        </m:d>
                      </m:e>
                    </m:d>
                  </m:oMath>
                </a14:m>
                <a:r>
                  <a:rPr lang="en-US" altLang="ja-JP" sz="1200" dirty="0" smtClean="0"/>
                  <a:t> </a:t>
                </a:r>
                <a:endParaRPr lang="ja-JP" altLang="en-US" sz="1200" dirty="0"/>
              </a:p>
            </p:txBody>
          </p:sp>
        </mc:Choice>
        <mc:Fallback xmlns="">
          <p:sp>
            <p:nvSpPr>
              <p:cNvPr id="43" name="正方形/長方形 4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59020" y="2563177"/>
                <a:ext cx="2774286" cy="346570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5" name="正方形/長方形 44"/>
              <p:cNvSpPr/>
              <p:nvPr/>
            </p:nvSpPr>
            <p:spPr>
              <a:xfrm>
                <a:off x="259139" y="2563177"/>
                <a:ext cx="2774286" cy="34657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ja-JP" sz="1400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sSubSup>
                          <m:sSubSupPr>
                            <m:ctrlP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SupPr>
                          <m:e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𝜇</m:t>
                            </m:r>
                          </m:e>
                          <m:sub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1</m:t>
                            </m:r>
                          </m:sub>
                          <m:sup>
                            <m:r>
                              <a:rPr lang="en-US" altLang="ja-JP" sz="1400" i="1">
                                <a:solidFill>
                                  <a:srgbClr val="FF0000"/>
                                </a:solidFill>
                                <a:latin typeface="Cambria Math"/>
                              </a:rPr>
                              <m:t>2</m:t>
                            </m:r>
                          </m:sup>
                        </m:sSubSup>
                        <m:r>
                          <m:rPr>
                            <m:sty m:val="p"/>
                          </m:rPr>
                          <a:rPr lang="en-US" altLang="ja-JP" sz="1400">
                            <a:solidFill>
                              <a:srgbClr val="0070C0"/>
                            </a:solidFill>
                            <a:latin typeface="Cambria Math"/>
                          </a:rPr>
                          <m:t>Π</m:t>
                        </m:r>
                      </m:e>
                      <m:sub>
                        <m:r>
                          <a:rPr lang="en-US" altLang="ja-JP" sz="1400" i="1">
                            <a:solidFill>
                              <a:srgbClr val="0070C0"/>
                            </a:solidFill>
                            <a:latin typeface="Cambria Math"/>
                          </a:rPr>
                          <m:t>1</m:t>
                        </m:r>
                      </m:sub>
                      <m:sup/>
                    </m:sSubSup>
                    <m:d>
                      <m:dPr>
                        <m:begChr m:val="⟨"/>
                        <m:endChr m:val="⟩"/>
                        <m:ctrlPr>
                          <a:rPr lang="en-US" altLang="ja-JP" sz="1400" i="1" smtClean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d>
                          <m:dPr>
                            <m:begChr m:val="["/>
                            <m:endChr m:val="]"/>
                            <m:ctrlPr>
                              <a:rPr lang="en-US" altLang="ja-JP" sz="1400" i="1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altLang="ja-JP" sz="1400" b="0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𝑞</m:t>
                            </m:r>
                            <m:d>
                              <m:dPr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0070C0"/>
                                        </a:solidFill>
                                        <a:latin typeface="Cambria Math"/>
                                      </a:rPr>
                                      <m:t>2</m:t>
                                    </m:r>
                                  </m:sub>
                                </m:sSub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+</m:t>
                                </m:r>
                                <m:sSub>
                                  <m:sSubPr>
                                    <m:ctrlP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𝑡</m:t>
                                    </m:r>
                                  </m:e>
                                  <m:sub>
                                    <m:r>
                                      <a:rPr lang="en-US" altLang="ja-JP" sz="1400" i="1">
                                        <a:solidFill>
                                          <a:srgbClr val="FF0000"/>
                                        </a:solidFill>
                                        <a:latin typeface="Cambria Math"/>
                                      </a:rPr>
                                      <m:t>1</m:t>
                                    </m:r>
                                  </m:sub>
                                </m:sSub>
                              </m:e>
                            </m:d>
                            <m:r>
                              <a:rPr lang="en-US" altLang="ja-JP" sz="1400" i="1">
                                <a:latin typeface="Cambria Math"/>
                              </a:rPr>
                              <m:t>,</m:t>
                            </m:r>
                            <m:d>
                              <m:dPr>
                                <m:begChr m:val="["/>
                                <m:endChr m:val="]"/>
                                <m:ctrlPr>
                                  <a:rPr lang="en-US" altLang="ja-JP" sz="1400" i="1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a:rPr lang="en-US" altLang="ja-JP" sz="1400" b="0" i="1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sSub>
                                      <m:sSubPr>
                                        <m:ctrlP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en-US" altLang="ja-JP" sz="1400" i="1">
                                            <a:solidFill>
                                              <a:srgbClr val="FF0000"/>
                                            </a:solidFill>
                                            <a:latin typeface="Cambria Math"/>
                                          </a:rPr>
                                          <m:t>1</m:t>
                                        </m:r>
                                      </m:sub>
                                    </m:sSub>
                                  </m:e>
                                </m:d>
                                <m:r>
                                  <a:rPr lang="en-US" altLang="ja-JP" sz="1400" i="1">
                                    <a:latin typeface="Cambria Math"/>
                                  </a:rPr>
                                  <m:t>,</m:t>
                                </m:r>
                                <m:r>
                                  <a:rPr lang="en-US" altLang="ja-JP" sz="140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 </m:t>
                                </m:r>
                                <m:r>
                                  <a:rPr lang="en-US" altLang="ja-JP" sz="1400" b="0" i="1" smtClean="0">
                                    <a:solidFill>
                                      <a:srgbClr val="0070C0"/>
                                    </a:solidFill>
                                    <a:latin typeface="Cambria Math" panose="02040503050406030204" pitchFamily="18" charset="0"/>
                                  </a:rPr>
                                  <m:t>𝑞</m:t>
                                </m:r>
                                <m:d>
                                  <m:dPr>
                                    <m:ctrlPr>
                                      <a:rPr lang="en-US" altLang="ja-JP" sz="1400" i="1">
                                        <a:latin typeface="Cambria Math" panose="02040503050406030204" pitchFamily="18" charset="0"/>
                                      </a:rPr>
                                    </m:ctrlPr>
                                  </m:dPr>
                                  <m:e>
                                    <m:r>
                                      <a:rPr lang="en-US" altLang="ja-JP" sz="1400" i="1">
                                        <a:latin typeface="Cambria Math"/>
                                      </a:rPr>
                                      <m:t>0</m:t>
                                    </m:r>
                                  </m:e>
                                </m:d>
                              </m:e>
                            </m:d>
                          </m:e>
                        </m:d>
                      </m:e>
                    </m:d>
                  </m:oMath>
                </a14:m>
                <a:r>
                  <a:rPr lang="en-US" altLang="ja-JP" sz="1200" dirty="0" smtClean="0"/>
                  <a:t> </a:t>
                </a:r>
                <a:endParaRPr lang="ja-JP" altLang="en-US" sz="1200" dirty="0"/>
              </a:p>
            </p:txBody>
          </p:sp>
        </mc:Choice>
        <mc:Fallback xmlns="">
          <p:sp>
            <p:nvSpPr>
              <p:cNvPr id="45" name="正方形/長方形 4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9139" y="2563177"/>
                <a:ext cx="2774286" cy="346570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" name="コンテンツ プレースホルダ 2"/>
          <p:cNvSpPr txBox="1">
            <a:spLocks/>
          </p:cNvSpPr>
          <p:nvPr/>
        </p:nvSpPr>
        <p:spPr>
          <a:xfrm>
            <a:off x="3242084" y="1148210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77635" y="3762031"/>
            <a:ext cx="2683262" cy="2683262"/>
          </a:xfrm>
          <a:prstGeom prst="rect">
            <a:avLst/>
          </a:prstGeom>
        </p:spPr>
      </p:pic>
      <p:pic>
        <p:nvPicPr>
          <p:cNvPr id="5" name="図 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413106" y="3719770"/>
            <a:ext cx="2387760" cy="2676093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6277126" y="3693196"/>
            <a:ext cx="2411470" cy="2702667"/>
          </a:xfrm>
          <a:prstGeom prst="rect">
            <a:avLst/>
          </a:prstGeom>
        </p:spPr>
      </p:pic>
      <p:sp>
        <p:nvSpPr>
          <p:cNvPr id="38" name="正方形/長方形 37"/>
          <p:cNvSpPr/>
          <p:nvPr/>
        </p:nvSpPr>
        <p:spPr>
          <a:xfrm>
            <a:off x="220064" y="3061576"/>
            <a:ext cx="2736047" cy="385472"/>
          </a:xfrm>
          <a:prstGeom prst="rect">
            <a:avLst/>
          </a:prstGeom>
          <a:noFill/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FFC000"/>
              </a:solidFill>
            </a:endParaRPr>
          </a:p>
        </p:txBody>
      </p:sp>
      <p:cxnSp>
        <p:nvCxnSpPr>
          <p:cNvPr id="40" name="直線コネクタ 39"/>
          <p:cNvCxnSpPr/>
          <p:nvPr/>
        </p:nvCxnSpPr>
        <p:spPr>
          <a:xfrm flipV="1">
            <a:off x="72695" y="3049206"/>
            <a:ext cx="2907263" cy="44478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線コネクタ 40"/>
          <p:cNvCxnSpPr/>
          <p:nvPr/>
        </p:nvCxnSpPr>
        <p:spPr>
          <a:xfrm>
            <a:off x="132009" y="3017870"/>
            <a:ext cx="2907263" cy="493699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円/楕円 41"/>
          <p:cNvSpPr/>
          <p:nvPr/>
        </p:nvSpPr>
        <p:spPr>
          <a:xfrm rot="16200000">
            <a:off x="-405374" y="4805974"/>
            <a:ext cx="2105876" cy="360040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/>
          <p:cNvSpPr/>
          <p:nvPr/>
        </p:nvSpPr>
        <p:spPr>
          <a:xfrm rot="-2700000">
            <a:off x="3327124" y="5485636"/>
            <a:ext cx="1093900" cy="39814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コンテンツ プレースホルダ 2"/>
          <p:cNvSpPr txBox="1">
            <a:spLocks/>
          </p:cNvSpPr>
          <p:nvPr/>
        </p:nvSpPr>
        <p:spPr>
          <a:xfrm>
            <a:off x="3972433" y="4745433"/>
            <a:ext cx="1334579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Echo peak </a:t>
            </a:r>
            <a:endParaRPr lang="ja-JP" altLang="en-US" sz="20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円/楕円 48"/>
          <p:cNvSpPr/>
          <p:nvPr/>
        </p:nvSpPr>
        <p:spPr>
          <a:xfrm rot="16200000">
            <a:off x="5744544" y="5384043"/>
            <a:ext cx="1271059" cy="385308"/>
          </a:xfrm>
          <a:prstGeom prst="ellipse">
            <a:avLst/>
          </a:prstGeom>
          <a:noFill/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正方形/長方形 49"/>
          <p:cNvSpPr/>
          <p:nvPr/>
        </p:nvSpPr>
        <p:spPr>
          <a:xfrm>
            <a:off x="6707857" y="4834025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Population</a:t>
            </a:r>
          </a:p>
          <a:p>
            <a:r>
              <a:rPr lang="en-US" altLang="ja-JP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decay</a:t>
            </a:r>
            <a:endParaRPr lang="ja-JP" alt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53" name="コンテンツ プレースホルダ 2"/>
          <p:cNvSpPr txBox="1">
            <a:spLocks/>
          </p:cNvSpPr>
          <p:nvPr/>
        </p:nvSpPr>
        <p:spPr>
          <a:xfrm>
            <a:off x="944641" y="4338002"/>
            <a:ext cx="1761745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lang="ja-JP" altLang="en-US" sz="2000" dirty="0" smtClean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440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7" grpId="0" animBg="1"/>
      <p:bldP spid="38" grpId="0" animBg="1"/>
      <p:bldP spid="42" grpId="0" animBg="1"/>
      <p:bldP spid="44" grpId="0" animBg="1"/>
      <p:bldP spid="46" grpId="0"/>
      <p:bldP spid="49" grpId="0" animBg="1"/>
      <p:bldP spid="50" grpId="0"/>
      <p:bldP spid="53" grpId="0"/>
    </p:bld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3" descr="D:\#DATA-2D\#PPT-2D\formamid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1361" y="116632"/>
            <a:ext cx="1020971" cy="7638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5465" descr="C:\Users\tanimura.THEOCHEM\Desktop\10smallH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452320" y="2672787"/>
            <a:ext cx="638175" cy="647700"/>
          </a:xfrm>
          <a:prstGeom prst="rect">
            <a:avLst/>
          </a:prstGeom>
          <a:noFill/>
        </p:spPr>
      </p:pic>
      <p:sp>
        <p:nvSpPr>
          <p:cNvPr id="9" name="Rectangle 13"/>
          <p:cNvSpPr txBox="1">
            <a:spLocks noRot="1" noChangeArrowheads="1"/>
          </p:cNvSpPr>
          <p:nvPr/>
        </p:nvSpPr>
        <p:spPr bwMode="auto">
          <a:xfrm>
            <a:off x="6187659" y="1714075"/>
            <a:ext cx="3528392" cy="782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1"/>
            <a:r>
              <a:rPr lang="en-US" altLang="ja-JP" sz="2000" dirty="0" smtClea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Fast modulation</a:t>
            </a: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case</a:t>
            </a:r>
          </a:p>
          <a:p>
            <a:pPr lvl="1"/>
            <a:r>
              <a:rPr lang="en-US" altLang="ja-JP" sz="2000" noProof="0" dirty="0" smtClea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(homogeneous)</a:t>
            </a: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 </a:t>
            </a:r>
          </a:p>
        </p:txBody>
      </p:sp>
      <p:pic>
        <p:nvPicPr>
          <p:cNvPr id="14" name="図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4082" y="794910"/>
            <a:ext cx="5969221" cy="2294915"/>
          </a:xfrm>
          <a:prstGeom prst="rect">
            <a:avLst/>
          </a:prstGeom>
        </p:spPr>
      </p:pic>
      <p:pic>
        <p:nvPicPr>
          <p:cNvPr id="15" name="図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5576" y="3089825"/>
            <a:ext cx="5862170" cy="2247993"/>
          </a:xfrm>
          <a:prstGeom prst="rect">
            <a:avLst/>
          </a:prstGeom>
        </p:spPr>
      </p:pic>
      <p:pic>
        <p:nvPicPr>
          <p:cNvPr id="12" name="Picture 5" descr="C:\Users\ikeda\Desktop\presen_sources\HCONH2_IR.pn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109513" y="5206223"/>
            <a:ext cx="3528392" cy="1621275"/>
          </a:xfrm>
          <a:prstGeom prst="rect">
            <a:avLst/>
          </a:prstGeom>
          <a:noFill/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20072" y="5576117"/>
            <a:ext cx="3312368" cy="881485"/>
          </a:xfrm>
          <a:prstGeom prst="rect">
            <a:avLst/>
          </a:prstGeom>
        </p:spPr>
      </p:pic>
      <p:sp>
        <p:nvSpPr>
          <p:cNvPr id="10" name="コンテンツ プレースホルダ 2"/>
          <p:cNvSpPr txBox="1">
            <a:spLocks/>
          </p:cNvSpPr>
          <p:nvPr/>
        </p:nvSpPr>
        <p:spPr>
          <a:xfrm>
            <a:off x="971600" y="188640"/>
            <a:ext cx="2160240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Formamide</a:t>
            </a:r>
            <a:endParaRPr lang="ja-JP" altLang="en-US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円/楕円 10"/>
          <p:cNvSpPr/>
          <p:nvPr/>
        </p:nvSpPr>
        <p:spPr>
          <a:xfrm rot="16200000">
            <a:off x="404074" y="1726581"/>
            <a:ext cx="1745836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コンテンツ プレースホルダ 2"/>
          <p:cNvSpPr txBox="1">
            <a:spLocks/>
          </p:cNvSpPr>
          <p:nvPr/>
        </p:nvSpPr>
        <p:spPr>
          <a:xfrm>
            <a:off x="1415294" y="1376892"/>
            <a:ext cx="1761745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lang="ja-JP" altLang="en-US" sz="2000" dirty="0" smtClean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円/楕円 15"/>
          <p:cNvSpPr/>
          <p:nvPr/>
        </p:nvSpPr>
        <p:spPr>
          <a:xfrm rot="16200000">
            <a:off x="441771" y="3824993"/>
            <a:ext cx="1745836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正方形/長方形 3"/>
          <p:cNvSpPr/>
          <p:nvPr/>
        </p:nvSpPr>
        <p:spPr>
          <a:xfrm>
            <a:off x="6569282" y="3589750"/>
            <a:ext cx="2600455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/>
              <a:t>Inter molecular motions</a:t>
            </a:r>
          </a:p>
          <a:p>
            <a:r>
              <a:rPr lang="en-US" altLang="ja-JP" dirty="0"/>
              <a:t>o</a:t>
            </a:r>
            <a:r>
              <a:rPr lang="en-US" altLang="ja-JP" dirty="0" smtClean="0"/>
              <a:t>ver damped</a:t>
            </a:r>
          </a:p>
          <a:p>
            <a:endParaRPr lang="ja-JP" altLang="en-US" dirty="0"/>
          </a:p>
        </p:txBody>
      </p:sp>
      <p:sp>
        <p:nvSpPr>
          <p:cNvPr id="5" name="正方形/長方形 4"/>
          <p:cNvSpPr/>
          <p:nvPr/>
        </p:nvSpPr>
        <p:spPr>
          <a:xfrm>
            <a:off x="229403" y="879814"/>
            <a:ext cx="68159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MD</a:t>
            </a:r>
            <a:endParaRPr lang="ja-JP" altLang="en-US" sz="2400" dirty="0">
              <a:solidFill>
                <a:srgbClr val="FF0000"/>
              </a:solidFill>
            </a:endParaRPr>
          </a:p>
        </p:txBody>
      </p:sp>
      <p:sp>
        <p:nvSpPr>
          <p:cNvPr id="20" name="正方形/長方形 19"/>
          <p:cNvSpPr/>
          <p:nvPr/>
        </p:nvSpPr>
        <p:spPr>
          <a:xfrm>
            <a:off x="304049" y="2943896"/>
            <a:ext cx="6126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solidFill>
                  <a:schemeClr val="bg2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BO</a:t>
            </a:r>
            <a:endParaRPr lang="ja-JP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pic>
        <p:nvPicPr>
          <p:cNvPr id="17" name="図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6520" y="204000"/>
            <a:ext cx="769266" cy="979065"/>
          </a:xfrm>
          <a:prstGeom prst="rect">
            <a:avLst/>
          </a:prstGeom>
        </p:spPr>
      </p:pic>
      <p:sp>
        <p:nvSpPr>
          <p:cNvPr id="18" name="正方形/長方形 17"/>
          <p:cNvSpPr/>
          <p:nvPr/>
        </p:nvSpPr>
        <p:spPr>
          <a:xfrm>
            <a:off x="8045089" y="116436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T. Ikeda</a:t>
            </a:r>
            <a:endParaRPr lang="ja-JP" altLang="en-US" sz="2000" dirty="0"/>
          </a:p>
        </p:txBody>
      </p:sp>
      <p:sp>
        <p:nvSpPr>
          <p:cNvPr id="19" name="正方形/長方形 18"/>
          <p:cNvSpPr/>
          <p:nvPr/>
        </p:nvSpPr>
        <p:spPr>
          <a:xfrm>
            <a:off x="7201170" y="115908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H. Ito</a:t>
            </a:r>
            <a:endParaRPr lang="ja-JP" altLang="en-US" sz="2000" dirty="0"/>
          </a:p>
        </p:txBody>
      </p:sp>
      <p:pic>
        <p:nvPicPr>
          <p:cNvPr id="21" name="図 2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1645" y="188641"/>
            <a:ext cx="931166" cy="99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984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/>
      <p:bldP spid="16" grpId="0" animBg="1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3" descr="D:\#DATA-2D\#PPT-2D\MeOH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2037" y="77277"/>
            <a:ext cx="1063622" cy="7957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570352" y="2787238"/>
            <a:ext cx="638175" cy="647700"/>
          </a:xfrm>
          <a:prstGeom prst="rect">
            <a:avLst/>
          </a:prstGeom>
          <a:noFill/>
        </p:spPr>
      </p:pic>
      <p:pic>
        <p:nvPicPr>
          <p:cNvPr id="2" name="図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4257" y="772125"/>
            <a:ext cx="5897213" cy="2218871"/>
          </a:xfrm>
          <a:prstGeom prst="rect">
            <a:avLst/>
          </a:prstGeom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2411" y="2981831"/>
            <a:ext cx="6069656" cy="2461650"/>
          </a:xfrm>
          <a:prstGeom prst="rect">
            <a:avLst/>
          </a:prstGeom>
        </p:spPr>
      </p:pic>
      <p:pic>
        <p:nvPicPr>
          <p:cNvPr id="13" name="Picture 5" descr="C:\Users\ikeda\Desktop\presen_sources\MeOH_IR.pn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940063" y="5157192"/>
            <a:ext cx="3573936" cy="1628800"/>
          </a:xfrm>
          <a:prstGeom prst="rect">
            <a:avLst/>
          </a:prstGeom>
          <a:noFill/>
        </p:spPr>
      </p:pic>
      <p:sp>
        <p:nvSpPr>
          <p:cNvPr id="9" name="Rectangle 13"/>
          <p:cNvSpPr txBox="1">
            <a:spLocks noRot="1" noChangeArrowheads="1"/>
          </p:cNvSpPr>
          <p:nvPr/>
        </p:nvSpPr>
        <p:spPr bwMode="auto">
          <a:xfrm>
            <a:off x="6272160" y="1751853"/>
            <a:ext cx="3024336" cy="782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1"/>
            <a:r>
              <a:rPr lang="en-US" altLang="ja-JP" sz="2000" dirty="0" smtClea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slow modulation</a:t>
            </a: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case</a:t>
            </a:r>
          </a:p>
          <a:p>
            <a:pPr lvl="1"/>
            <a:r>
              <a:rPr lang="en-US" altLang="ja-JP" sz="2000" noProof="0" dirty="0" smtClea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(inhomogeneous)</a:t>
            </a: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 </a:t>
            </a:r>
          </a:p>
        </p:txBody>
      </p:sp>
      <p:sp>
        <p:nvSpPr>
          <p:cNvPr id="16" name="円/楕円 15"/>
          <p:cNvSpPr/>
          <p:nvPr/>
        </p:nvSpPr>
        <p:spPr>
          <a:xfrm rot="-2700000">
            <a:off x="2896384" y="2143195"/>
            <a:ext cx="1093900" cy="39814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コンテンツ プレースホルダ 2"/>
          <p:cNvSpPr txBox="1">
            <a:spLocks/>
          </p:cNvSpPr>
          <p:nvPr/>
        </p:nvSpPr>
        <p:spPr>
          <a:xfrm>
            <a:off x="3203848" y="1443703"/>
            <a:ext cx="1334579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Echo peak </a:t>
            </a:r>
            <a:endParaRPr lang="ja-JP" altLang="en-US" sz="20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円/楕円 19"/>
          <p:cNvSpPr/>
          <p:nvPr/>
        </p:nvSpPr>
        <p:spPr>
          <a:xfrm rot="-2700000">
            <a:off x="2824376" y="4233232"/>
            <a:ext cx="1093900" cy="39814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3" name="図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66955" y="5373216"/>
            <a:ext cx="3069030" cy="1000690"/>
          </a:xfrm>
          <a:prstGeom prst="rect">
            <a:avLst/>
          </a:prstGeom>
        </p:spPr>
      </p:pic>
      <p:sp>
        <p:nvSpPr>
          <p:cNvPr id="11" name="円/楕円 10"/>
          <p:cNvSpPr/>
          <p:nvPr/>
        </p:nvSpPr>
        <p:spPr>
          <a:xfrm rot="16200000">
            <a:off x="4142088" y="1888862"/>
            <a:ext cx="1494333" cy="398146"/>
          </a:xfrm>
          <a:prstGeom prst="ellipse">
            <a:avLst/>
          </a:prstGeom>
          <a:noFill/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正方形/長方形 4"/>
          <p:cNvSpPr/>
          <p:nvPr/>
        </p:nvSpPr>
        <p:spPr>
          <a:xfrm>
            <a:off x="5223788" y="1339465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Population</a:t>
            </a:r>
          </a:p>
          <a:p>
            <a:r>
              <a:rPr lang="en-US" altLang="ja-JP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decay</a:t>
            </a:r>
            <a:endParaRPr lang="ja-JP" alt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8" name="円/楕円 17"/>
          <p:cNvSpPr/>
          <p:nvPr/>
        </p:nvSpPr>
        <p:spPr>
          <a:xfrm rot="16200000">
            <a:off x="4061004" y="3983032"/>
            <a:ext cx="1494333" cy="398146"/>
          </a:xfrm>
          <a:prstGeom prst="ellipse">
            <a:avLst/>
          </a:prstGeom>
          <a:noFill/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コンテンツ プレースホルダ 2"/>
          <p:cNvSpPr txBox="1">
            <a:spLocks/>
          </p:cNvSpPr>
          <p:nvPr/>
        </p:nvSpPr>
        <p:spPr>
          <a:xfrm>
            <a:off x="935736" y="160859"/>
            <a:ext cx="1980080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Methanol</a:t>
            </a:r>
            <a:endParaRPr lang="ja-JP" altLang="en-US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円/楕円 20"/>
          <p:cNvSpPr/>
          <p:nvPr/>
        </p:nvSpPr>
        <p:spPr>
          <a:xfrm rot="16200000">
            <a:off x="529824" y="3828181"/>
            <a:ext cx="1494333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円/楕円 21"/>
          <p:cNvSpPr/>
          <p:nvPr/>
        </p:nvSpPr>
        <p:spPr>
          <a:xfrm rot="16200000">
            <a:off x="404074" y="1726581"/>
            <a:ext cx="1745836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コンテンツ プレースホルダ 2"/>
          <p:cNvSpPr txBox="1">
            <a:spLocks/>
          </p:cNvSpPr>
          <p:nvPr/>
        </p:nvSpPr>
        <p:spPr>
          <a:xfrm>
            <a:off x="1415294" y="1376892"/>
            <a:ext cx="1761745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lang="ja-JP" altLang="en-US" sz="2000" dirty="0" smtClean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正方形/長方形 23"/>
          <p:cNvSpPr/>
          <p:nvPr/>
        </p:nvSpPr>
        <p:spPr>
          <a:xfrm>
            <a:off x="6948264" y="3645024"/>
            <a:ext cx="2073837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err="1" smtClean="0"/>
              <a:t>Librational</a:t>
            </a:r>
            <a:r>
              <a:rPr lang="en-US" altLang="ja-JP" dirty="0" smtClean="0"/>
              <a:t> motion</a:t>
            </a:r>
          </a:p>
          <a:p>
            <a:r>
              <a:rPr lang="en-US" altLang="ja-JP" dirty="0" smtClean="0"/>
              <a:t>Under-damped</a:t>
            </a:r>
          </a:p>
          <a:p>
            <a:endParaRPr lang="ja-JP" altLang="en-US" dirty="0"/>
          </a:p>
        </p:txBody>
      </p:sp>
      <p:sp>
        <p:nvSpPr>
          <p:cNvPr id="25" name="正方形/長方形 24"/>
          <p:cNvSpPr/>
          <p:nvPr/>
        </p:nvSpPr>
        <p:spPr>
          <a:xfrm>
            <a:off x="229403" y="879814"/>
            <a:ext cx="68159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MD</a:t>
            </a:r>
            <a:endParaRPr lang="ja-JP" altLang="en-US" sz="2400" dirty="0">
              <a:solidFill>
                <a:srgbClr val="FF0000"/>
              </a:solidFill>
            </a:endParaRPr>
          </a:p>
        </p:txBody>
      </p:sp>
      <p:sp>
        <p:nvSpPr>
          <p:cNvPr id="26" name="正方形/長方形 25"/>
          <p:cNvSpPr/>
          <p:nvPr/>
        </p:nvSpPr>
        <p:spPr>
          <a:xfrm>
            <a:off x="304049" y="2943896"/>
            <a:ext cx="6126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solidFill>
                  <a:schemeClr val="bg2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BO</a:t>
            </a:r>
            <a:endParaRPr lang="ja-JP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pic>
        <p:nvPicPr>
          <p:cNvPr id="27" name="図 2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6520" y="204000"/>
            <a:ext cx="769266" cy="979065"/>
          </a:xfrm>
          <a:prstGeom prst="rect">
            <a:avLst/>
          </a:prstGeom>
        </p:spPr>
      </p:pic>
      <p:sp>
        <p:nvSpPr>
          <p:cNvPr id="28" name="正方形/長方形 27"/>
          <p:cNvSpPr/>
          <p:nvPr/>
        </p:nvSpPr>
        <p:spPr>
          <a:xfrm>
            <a:off x="8045089" y="116436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T. Ikeda</a:t>
            </a:r>
            <a:endParaRPr lang="ja-JP" altLang="en-US" sz="2000" dirty="0"/>
          </a:p>
        </p:txBody>
      </p:sp>
      <p:sp>
        <p:nvSpPr>
          <p:cNvPr id="29" name="正方形/長方形 28"/>
          <p:cNvSpPr/>
          <p:nvPr/>
        </p:nvSpPr>
        <p:spPr>
          <a:xfrm>
            <a:off x="7201170" y="115908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H. Ito</a:t>
            </a:r>
            <a:endParaRPr lang="ja-JP" altLang="en-US" sz="2000" dirty="0"/>
          </a:p>
        </p:txBody>
      </p:sp>
      <p:pic>
        <p:nvPicPr>
          <p:cNvPr id="30" name="図 2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1645" y="188641"/>
            <a:ext cx="931166" cy="99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8013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20" grpId="0" animBg="1"/>
      <p:bldP spid="11" grpId="0" animBg="1"/>
      <p:bldP spid="5" grpId="0"/>
      <p:bldP spid="18" grpId="0" animBg="1"/>
      <p:bldP spid="21" grpId="0" animBg="1"/>
      <p:bldP spid="22" grpId="0" animBg="1"/>
      <p:bldP spid="23" grpId="0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9422095">
            <a:off x="2326318" y="384799"/>
            <a:ext cx="673947" cy="548940"/>
          </a:xfrm>
          <a:prstGeom prst="rect">
            <a:avLst/>
          </a:prstGeom>
        </p:spPr>
      </p:pic>
      <p:sp>
        <p:nvSpPr>
          <p:cNvPr id="7" name="Rectangle 13"/>
          <p:cNvSpPr txBox="1">
            <a:spLocks noRot="1" noChangeArrowheads="1"/>
          </p:cNvSpPr>
          <p:nvPr/>
        </p:nvSpPr>
        <p:spPr bwMode="auto">
          <a:xfrm>
            <a:off x="6266209" y="1710433"/>
            <a:ext cx="3384376" cy="782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1"/>
            <a:r>
              <a:rPr lang="en-US" altLang="ja-JP" sz="2000" dirty="0" smtClea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slow modulation</a:t>
            </a: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case</a:t>
            </a:r>
          </a:p>
          <a:p>
            <a:pPr lvl="1"/>
            <a:r>
              <a:rPr lang="en-US" altLang="ja-JP" sz="2000" noProof="0" dirty="0" smtClea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(inhomogeneous)</a:t>
            </a:r>
            <a:r>
              <a:rPr kumimoji="1" lang="en-US" altLang="ja-JP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  </a:t>
            </a:r>
          </a:p>
        </p:txBody>
      </p:sp>
      <p:pic>
        <p:nvPicPr>
          <p:cNvPr id="8" name="Picture 5475" descr="C:\Users\tanimura.THEOCHEM\Desktop\SLinh5.gif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541319" y="2634053"/>
            <a:ext cx="638175" cy="647700"/>
          </a:xfrm>
          <a:prstGeom prst="rect">
            <a:avLst/>
          </a:prstGeom>
          <a:noFill/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1648" y="748353"/>
            <a:ext cx="5902742" cy="2290924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7238" y="3030187"/>
            <a:ext cx="5931563" cy="2368470"/>
          </a:xfrm>
          <a:prstGeom prst="rect">
            <a:avLst/>
          </a:prstGeom>
        </p:spPr>
      </p:pic>
      <p:pic>
        <p:nvPicPr>
          <p:cNvPr id="15" name="Picture 5" descr="C:\Users\ikeda\Desktop\presen_sources\H2O_IR.pn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043608" y="5229200"/>
            <a:ext cx="3573935" cy="1628800"/>
          </a:xfrm>
          <a:prstGeom prst="rect">
            <a:avLst/>
          </a:prstGeom>
          <a:noFill/>
        </p:spPr>
      </p:pic>
      <p:pic>
        <p:nvPicPr>
          <p:cNvPr id="2" name="図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18109" y="5539640"/>
            <a:ext cx="3061385" cy="1006038"/>
          </a:xfrm>
          <a:prstGeom prst="rect">
            <a:avLst/>
          </a:prstGeom>
        </p:spPr>
      </p:pic>
      <p:sp>
        <p:nvSpPr>
          <p:cNvPr id="11" name="円/楕円 10"/>
          <p:cNvSpPr/>
          <p:nvPr/>
        </p:nvSpPr>
        <p:spPr>
          <a:xfrm rot="-2700000">
            <a:off x="2896384" y="2143195"/>
            <a:ext cx="1093900" cy="39814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コンテンツ プレースホルダ 2"/>
          <p:cNvSpPr txBox="1">
            <a:spLocks/>
          </p:cNvSpPr>
          <p:nvPr/>
        </p:nvSpPr>
        <p:spPr>
          <a:xfrm>
            <a:off x="3203848" y="1443703"/>
            <a:ext cx="1334579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Echo peak </a:t>
            </a:r>
            <a:endParaRPr lang="ja-JP" altLang="en-US" sz="20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円/楕円 12"/>
          <p:cNvSpPr/>
          <p:nvPr/>
        </p:nvSpPr>
        <p:spPr>
          <a:xfrm rot="-2700000">
            <a:off x="2824376" y="4233232"/>
            <a:ext cx="1093900" cy="398146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円/楕円 13"/>
          <p:cNvSpPr/>
          <p:nvPr/>
        </p:nvSpPr>
        <p:spPr>
          <a:xfrm rot="16200000">
            <a:off x="4142088" y="1888862"/>
            <a:ext cx="1494333" cy="398146"/>
          </a:xfrm>
          <a:prstGeom prst="ellipse">
            <a:avLst/>
          </a:prstGeom>
          <a:noFill/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正方形/長方形 15"/>
          <p:cNvSpPr/>
          <p:nvPr/>
        </p:nvSpPr>
        <p:spPr>
          <a:xfrm>
            <a:off x="5223788" y="1339465"/>
            <a:ext cx="118494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Population</a:t>
            </a:r>
          </a:p>
          <a:p>
            <a:r>
              <a:rPr lang="en-US" altLang="ja-JP" dirty="0" smtClean="0"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decay</a:t>
            </a:r>
            <a:endParaRPr lang="ja-JP" altLang="en-US" dirty="0">
              <a:solidFill>
                <a:schemeClr val="accent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7" name="円/楕円 16"/>
          <p:cNvSpPr/>
          <p:nvPr/>
        </p:nvSpPr>
        <p:spPr>
          <a:xfrm rot="16200000">
            <a:off x="4061004" y="3983032"/>
            <a:ext cx="1494333" cy="398146"/>
          </a:xfrm>
          <a:prstGeom prst="ellipse">
            <a:avLst/>
          </a:prstGeom>
          <a:noFill/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/>
          <p:cNvSpPr/>
          <p:nvPr/>
        </p:nvSpPr>
        <p:spPr>
          <a:xfrm rot="16200000">
            <a:off x="529824" y="3828181"/>
            <a:ext cx="1494333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/>
          <p:cNvSpPr/>
          <p:nvPr/>
        </p:nvSpPr>
        <p:spPr>
          <a:xfrm rot="16200000">
            <a:off x="404074" y="1726581"/>
            <a:ext cx="1745836" cy="398146"/>
          </a:xfrm>
          <a:prstGeom prst="ellipse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コンテンツ プレースホルダ 2"/>
          <p:cNvSpPr txBox="1">
            <a:spLocks/>
          </p:cNvSpPr>
          <p:nvPr/>
        </p:nvSpPr>
        <p:spPr>
          <a:xfrm>
            <a:off x="1415294" y="1376892"/>
            <a:ext cx="1761745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lang="ja-JP" altLang="en-US" sz="2000" dirty="0" smtClean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コンテンツ プレースホルダ 2"/>
          <p:cNvSpPr txBox="1">
            <a:spLocks/>
          </p:cNvSpPr>
          <p:nvPr/>
        </p:nvSpPr>
        <p:spPr>
          <a:xfrm>
            <a:off x="1103474" y="221017"/>
            <a:ext cx="1187992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W</a:t>
            </a:r>
            <a:r>
              <a:rPr lang="en-US" altLang="ja-JP" sz="32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ater</a:t>
            </a:r>
            <a:endParaRPr lang="ja-JP" altLang="en-US" sz="32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正方形/長方形 22"/>
          <p:cNvSpPr/>
          <p:nvPr/>
        </p:nvSpPr>
        <p:spPr>
          <a:xfrm>
            <a:off x="6876256" y="3645024"/>
            <a:ext cx="2073837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err="1" smtClean="0"/>
              <a:t>Librational</a:t>
            </a:r>
            <a:r>
              <a:rPr lang="en-US" altLang="ja-JP" dirty="0" smtClean="0"/>
              <a:t> motion</a:t>
            </a:r>
          </a:p>
          <a:p>
            <a:r>
              <a:rPr lang="en-US" altLang="ja-JP" dirty="0" smtClean="0"/>
              <a:t>Under-damped</a:t>
            </a:r>
          </a:p>
          <a:p>
            <a:endParaRPr lang="ja-JP" altLang="en-US" dirty="0"/>
          </a:p>
        </p:txBody>
      </p:sp>
      <p:sp>
        <p:nvSpPr>
          <p:cNvPr id="24" name="正方形/長方形 23"/>
          <p:cNvSpPr/>
          <p:nvPr/>
        </p:nvSpPr>
        <p:spPr>
          <a:xfrm>
            <a:off x="229403" y="879814"/>
            <a:ext cx="68159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MD</a:t>
            </a:r>
            <a:endParaRPr lang="ja-JP" altLang="en-US" sz="2400" dirty="0">
              <a:solidFill>
                <a:srgbClr val="FF0000"/>
              </a:solidFill>
            </a:endParaRPr>
          </a:p>
        </p:txBody>
      </p:sp>
      <p:sp>
        <p:nvSpPr>
          <p:cNvPr id="25" name="正方形/長方形 24"/>
          <p:cNvSpPr/>
          <p:nvPr/>
        </p:nvSpPr>
        <p:spPr>
          <a:xfrm>
            <a:off x="304049" y="2943896"/>
            <a:ext cx="6126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solidFill>
                  <a:schemeClr val="bg2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BO</a:t>
            </a:r>
            <a:endParaRPr lang="ja-JP" altLang="en-US" sz="2400" dirty="0">
              <a:solidFill>
                <a:schemeClr val="bg2">
                  <a:lumMod val="25000"/>
                </a:schemeClr>
              </a:solidFill>
            </a:endParaRPr>
          </a:p>
        </p:txBody>
      </p:sp>
      <p:pic>
        <p:nvPicPr>
          <p:cNvPr id="26" name="図 2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6520" y="204000"/>
            <a:ext cx="769266" cy="979065"/>
          </a:xfrm>
          <a:prstGeom prst="rect">
            <a:avLst/>
          </a:prstGeom>
        </p:spPr>
      </p:pic>
      <p:sp>
        <p:nvSpPr>
          <p:cNvPr id="27" name="正方形/長方形 26"/>
          <p:cNvSpPr/>
          <p:nvPr/>
        </p:nvSpPr>
        <p:spPr>
          <a:xfrm>
            <a:off x="8045089" y="116436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T. Ikeda</a:t>
            </a:r>
            <a:endParaRPr lang="ja-JP" altLang="en-US" sz="2000" dirty="0"/>
          </a:p>
        </p:txBody>
      </p:sp>
      <p:sp>
        <p:nvSpPr>
          <p:cNvPr id="28" name="正方形/長方形 27"/>
          <p:cNvSpPr/>
          <p:nvPr/>
        </p:nvSpPr>
        <p:spPr>
          <a:xfrm>
            <a:off x="7201170" y="1159085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H. Ito</a:t>
            </a:r>
            <a:endParaRPr lang="ja-JP" altLang="en-US" sz="2000" dirty="0"/>
          </a:p>
        </p:txBody>
      </p:sp>
      <p:pic>
        <p:nvPicPr>
          <p:cNvPr id="29" name="図 2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1645" y="188641"/>
            <a:ext cx="931166" cy="99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398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  <p:bldP spid="13" grpId="0" animBg="1"/>
      <p:bldP spid="14" grpId="0" animBg="1"/>
      <p:bldP spid="16" grpId="0"/>
      <p:bldP spid="17" grpId="0" animBg="1"/>
      <p:bldP spid="18" grpId="0" animBg="1"/>
      <p:bldP spid="19" grpId="0" animBg="1"/>
      <p:bldP spid="20" grpId="0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図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62708" y="1399426"/>
            <a:ext cx="2016224" cy="1921458"/>
          </a:xfrm>
          <a:prstGeom prst="rect">
            <a:avLst/>
          </a:prstGeom>
        </p:spPr>
      </p:pic>
      <p:pic>
        <p:nvPicPr>
          <p:cNvPr id="5" name="図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544" y="1210992"/>
            <a:ext cx="5184576" cy="5049786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1450" y="4386282"/>
            <a:ext cx="1678740" cy="1807133"/>
          </a:xfrm>
          <a:prstGeom prst="rect">
            <a:avLst/>
          </a:prstGeom>
        </p:spPr>
      </p:pic>
      <p:sp>
        <p:nvSpPr>
          <p:cNvPr id="2" name="正方形/長方形 1"/>
          <p:cNvSpPr/>
          <p:nvPr/>
        </p:nvSpPr>
        <p:spPr>
          <a:xfrm>
            <a:off x="611560" y="6349318"/>
            <a:ext cx="640871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Ito, T. Hasegawa, Y. Tanimura, </a:t>
            </a:r>
            <a:r>
              <a:rPr lang="en-US" altLang="ja-JP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JPC Lett. 7, 4147 (2016). </a:t>
            </a:r>
          </a:p>
        </p:txBody>
      </p:sp>
      <p:sp>
        <p:nvSpPr>
          <p:cNvPr id="3" name="正方形/長方形 2"/>
          <p:cNvSpPr/>
          <p:nvPr/>
        </p:nvSpPr>
        <p:spPr>
          <a:xfrm>
            <a:off x="5981648" y="3861048"/>
            <a:ext cx="13324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4-site model</a:t>
            </a:r>
            <a:endParaRPr lang="ja-JP" altLang="en-US" dirty="0"/>
          </a:p>
        </p:txBody>
      </p:sp>
      <p:sp>
        <p:nvSpPr>
          <p:cNvPr id="8" name="タイトル 1"/>
          <p:cNvSpPr txBox="1">
            <a:spLocks/>
          </p:cNvSpPr>
          <p:nvPr/>
        </p:nvSpPr>
        <p:spPr>
          <a:xfrm>
            <a:off x="395536" y="274504"/>
            <a:ext cx="8640960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2DTHz-Raman and polarizability of water</a:t>
            </a:r>
            <a:endParaRPr lang="ja-JP" alt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正方形/長方形 10"/>
          <p:cNvSpPr/>
          <p:nvPr/>
        </p:nvSpPr>
        <p:spPr>
          <a:xfrm>
            <a:off x="8131057" y="4990780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H. Ito</a:t>
            </a:r>
            <a:endParaRPr lang="ja-JP" altLang="en-US" sz="2000" dirty="0"/>
          </a:p>
        </p:txBody>
      </p:sp>
      <p:pic>
        <p:nvPicPr>
          <p:cNvPr id="12" name="図 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1057" y="3979888"/>
            <a:ext cx="931166" cy="994424"/>
          </a:xfrm>
          <a:prstGeom prst="rect">
            <a:avLst/>
          </a:prstGeom>
        </p:spPr>
      </p:pic>
      <p:pic>
        <p:nvPicPr>
          <p:cNvPr id="13" name="図 1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6784" y="5390890"/>
            <a:ext cx="879712" cy="1069789"/>
          </a:xfrm>
          <a:prstGeom prst="rect">
            <a:avLst/>
          </a:prstGeom>
        </p:spPr>
      </p:pic>
      <p:sp>
        <p:nvSpPr>
          <p:cNvPr id="15" name="正方形/長方形 14"/>
          <p:cNvSpPr/>
          <p:nvPr/>
        </p:nvSpPr>
        <p:spPr>
          <a:xfrm>
            <a:off x="7593496" y="6460679"/>
            <a:ext cx="171617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err="1" smtClean="0"/>
              <a:t>T.Hasegawa</a:t>
            </a:r>
            <a:endParaRPr lang="ja-JP" altLang="en-US" sz="2000" dirty="0"/>
          </a:p>
        </p:txBody>
      </p:sp>
    </p:spTree>
    <p:extLst>
      <p:ext uri="{BB962C8B-B14F-4D97-AF65-F5344CB8AC3E}">
        <p14:creationId xmlns:p14="http://schemas.microsoft.com/office/powerpoint/2010/main" val="3708877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1600" y="910414"/>
            <a:ext cx="6539402" cy="5592604"/>
          </a:xfrm>
          <a:prstGeom prst="rect">
            <a:avLst/>
          </a:prstGeom>
        </p:spPr>
      </p:pic>
      <p:sp>
        <p:nvSpPr>
          <p:cNvPr id="3" name="正方形/長方形 2"/>
          <p:cNvSpPr/>
          <p:nvPr/>
        </p:nvSpPr>
        <p:spPr>
          <a:xfrm>
            <a:off x="539552" y="6488668"/>
            <a:ext cx="59046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ts val="768"/>
              </a:spcBef>
            </a:pP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Ito, T. Hasegawa, Y. Tanimura, </a:t>
            </a:r>
            <a:r>
              <a:rPr lang="en-US" altLang="ja-JP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JPC Lett. 7, 4147 (2016). </a:t>
            </a:r>
          </a:p>
        </p:txBody>
      </p:sp>
      <p:sp>
        <p:nvSpPr>
          <p:cNvPr id="4" name="正方形/長方形 3"/>
          <p:cNvSpPr/>
          <p:nvPr/>
        </p:nvSpPr>
        <p:spPr>
          <a:xfrm>
            <a:off x="515277" y="260648"/>
            <a:ext cx="811170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/>
              <a:t>Intramolecular Charge-flow &amp; Intermolecular Charge-transfer effects of </a:t>
            </a:r>
          </a:p>
          <a:p>
            <a:r>
              <a:rPr lang="en-US" altLang="ja-JP" sz="2000" dirty="0" smtClean="0"/>
              <a:t>Raman Polarizability  </a:t>
            </a:r>
            <a:endParaRPr lang="ja-JP" altLang="en-US" sz="2000" dirty="0"/>
          </a:p>
        </p:txBody>
      </p:sp>
      <p:sp>
        <p:nvSpPr>
          <p:cNvPr id="5" name="角丸四角形 4"/>
          <p:cNvSpPr/>
          <p:nvPr/>
        </p:nvSpPr>
        <p:spPr>
          <a:xfrm>
            <a:off x="955628" y="4581128"/>
            <a:ext cx="6840760" cy="1921890"/>
          </a:xfrm>
          <a:prstGeom prst="round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正方形/長方形 5"/>
          <p:cNvSpPr/>
          <p:nvPr/>
        </p:nvSpPr>
        <p:spPr>
          <a:xfrm>
            <a:off x="8174855" y="6325338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H. Ito</a:t>
            </a:r>
            <a:endParaRPr lang="ja-JP" altLang="en-US" sz="2000" dirty="0"/>
          </a:p>
        </p:txBody>
      </p:sp>
      <p:pic>
        <p:nvPicPr>
          <p:cNvPr id="7" name="図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5330" y="5354894"/>
            <a:ext cx="931166" cy="99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4859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Third-order 3D IR spectroscopy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0970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1463675"/>
            <a:ext cx="8229600" cy="45259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mtClean="0">
                <a:latin typeface="Arial Unicode MS"/>
                <a:ea typeface="Arial Unicode MS"/>
                <a:cs typeface="Arial Unicode MS"/>
              </a:rPr>
              <a:t>Polarization</a:t>
            </a:r>
          </a:p>
          <a:p>
            <a:pPr eaLnBrk="1" hangingPunct="1"/>
            <a:endParaRPr lang="ja-JP" altLang="en-US" smtClean="0"/>
          </a:p>
        </p:txBody>
      </p:sp>
      <p:pic>
        <p:nvPicPr>
          <p:cNvPr id="40971" name="Picture 15" descr="2dIR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90600" y="4092575"/>
            <a:ext cx="3035300" cy="2036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0964" name="Object 4"/>
          <p:cNvGraphicFramePr>
            <a:graphicFrameLocks noChangeAspect="1"/>
          </p:cNvGraphicFramePr>
          <p:nvPr/>
        </p:nvGraphicFramePr>
        <p:xfrm>
          <a:off x="854075" y="2176463"/>
          <a:ext cx="7289800" cy="579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6" name="Equation" r:id="rId5" imgW="7365960" imgH="583920" progId="Equation.DSMT4">
                  <p:embed/>
                </p:oleObj>
              </mc:Choice>
              <mc:Fallback>
                <p:oleObj name="Equation" r:id="rId5" imgW="7365960" imgH="583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4075" y="2176463"/>
                        <a:ext cx="7289800" cy="5794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803275" y="2905125"/>
          <a:ext cx="8020050" cy="771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7" name="Equation" r:id="rId7" imgW="6984720" imgH="672840" progId="Equation.DSMT4">
                  <p:embed/>
                </p:oleObj>
              </mc:Choice>
              <mc:Fallback>
                <p:oleObj name="Equation" r:id="rId7" imgW="6984720" imgH="6728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3275" y="2905125"/>
                        <a:ext cx="8020050" cy="7715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0972" name="Picture 15" descr="pulse-sequence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489450" y="4138613"/>
            <a:ext cx="4140200" cy="1890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0966" name="Object 2"/>
          <p:cNvGraphicFramePr>
            <a:graphicFrameLocks noChangeAspect="1"/>
          </p:cNvGraphicFramePr>
          <p:nvPr/>
        </p:nvGraphicFramePr>
        <p:xfrm>
          <a:off x="6516688" y="5908675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8" name="Equation" r:id="rId10" imgW="241200" imgH="393480" progId="Equation.DSMT4">
                  <p:embed/>
                </p:oleObj>
              </mc:Choice>
              <mc:Fallback>
                <p:oleObj name="Equation" r:id="rId10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16688" y="5908675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967" name="Object 3"/>
          <p:cNvGraphicFramePr>
            <a:graphicFrameLocks noChangeAspect="1"/>
          </p:cNvGraphicFramePr>
          <p:nvPr/>
        </p:nvGraphicFramePr>
        <p:xfrm>
          <a:off x="7019925" y="5908675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9" name="Equation" r:id="rId12" imgW="241200" imgH="393480" progId="Equation.DSMT4">
                  <p:embed/>
                </p:oleObj>
              </mc:Choice>
              <mc:Fallback>
                <p:oleObj name="Equation" r:id="rId12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19925" y="5908675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0968" name="Object 4"/>
          <p:cNvGraphicFramePr>
            <a:graphicFrameLocks noChangeAspect="1"/>
          </p:cNvGraphicFramePr>
          <p:nvPr/>
        </p:nvGraphicFramePr>
        <p:xfrm>
          <a:off x="7550150" y="5908675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90" name="Equation" r:id="rId14" imgW="203040" imgH="393480" progId="Equation.DSMT4">
                  <p:embed/>
                </p:oleObj>
              </mc:Choice>
              <mc:Fallback>
                <p:oleObj name="Equation" r:id="rId14" imgW="2030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0150" y="5908675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973" name="Text Box 22"/>
          <p:cNvSpPr txBox="1">
            <a:spLocks noChangeArrowheads="1"/>
          </p:cNvSpPr>
          <p:nvPr/>
        </p:nvSpPr>
        <p:spPr bwMode="auto">
          <a:xfrm>
            <a:off x="7844211" y="4934743"/>
            <a:ext cx="493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40974" name="Text Box 23"/>
          <p:cNvSpPr txBox="1">
            <a:spLocks noChangeArrowheads="1"/>
          </p:cNvSpPr>
          <p:nvPr/>
        </p:nvSpPr>
        <p:spPr bwMode="auto">
          <a:xfrm>
            <a:off x="7378981" y="4611687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 dirty="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40975" name="Text Box 24"/>
          <p:cNvSpPr txBox="1">
            <a:spLocks noChangeArrowheads="1"/>
          </p:cNvSpPr>
          <p:nvPr/>
        </p:nvSpPr>
        <p:spPr bwMode="auto">
          <a:xfrm>
            <a:off x="6829425" y="4357688"/>
            <a:ext cx="5095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395536" y="404664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ct val="0"/>
              </a:spcBef>
            </a:pPr>
            <a:r>
              <a:rPr kumimoji="1" lang="en-US" altLang="ja-JP" sz="3600" b="1" i="0" u="none" strike="noStrike" kern="1200" cap="none" spc="0" normalizeH="0" baseline="0" noProof="0" dirty="0" smtClean="0">
                <a:ln>
                  <a:noFill/>
                </a:ln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Summary</a:t>
            </a:r>
            <a:endParaRPr kumimoji="1" lang="ja-JP" altLang="en-US" sz="3600" b="1" i="0" u="none" strike="noStrike" kern="1200" cap="none" spc="0" normalizeH="0" baseline="0" noProof="0" dirty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3" name="円/楕円 2"/>
          <p:cNvSpPr/>
          <p:nvPr/>
        </p:nvSpPr>
        <p:spPr>
          <a:xfrm>
            <a:off x="445140" y="2082914"/>
            <a:ext cx="240067" cy="260117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テキスト ボックス 4"/>
          <p:cNvSpPr txBox="1"/>
          <p:nvPr/>
        </p:nvSpPr>
        <p:spPr>
          <a:xfrm>
            <a:off x="753023" y="1921620"/>
            <a:ext cx="208823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</a:t>
            </a:r>
            <a:r>
              <a:rPr lang="en-US" altLang="ja-JP" sz="30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    </a:t>
            </a:r>
            <a:endParaRPr kumimoji="1" lang="ja-JP" alt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テキスト ボックス 5"/>
          <p:cNvSpPr txBox="1"/>
          <p:nvPr/>
        </p:nvSpPr>
        <p:spPr>
          <a:xfrm>
            <a:off x="3772964" y="2924944"/>
            <a:ext cx="28803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3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3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30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</a:t>
            </a:r>
            <a:endParaRPr kumimoji="1" lang="ja-JP" alt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テキスト ボックス 6"/>
          <p:cNvSpPr txBox="1"/>
          <p:nvPr/>
        </p:nvSpPr>
        <p:spPr>
          <a:xfrm>
            <a:off x="3772964" y="2082914"/>
            <a:ext cx="28803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3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30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Raman-</a:t>
            </a:r>
            <a:r>
              <a:rPr lang="en-US" altLang="ja-JP" sz="3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kumimoji="1" lang="ja-JP" alt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テキスト ボックス 7"/>
          <p:cNvSpPr txBox="1"/>
          <p:nvPr/>
        </p:nvSpPr>
        <p:spPr>
          <a:xfrm>
            <a:off x="3772964" y="1218818"/>
            <a:ext cx="302433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30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3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ja-JP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3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r>
              <a:rPr lang="en-US" altLang="ja-JP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3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THz</a:t>
            </a:r>
            <a:endParaRPr kumimoji="1" lang="ja-JP" altLang="en-US" sz="3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0" name="直線矢印コネクタ 9"/>
          <p:cNvCxnSpPr/>
          <p:nvPr/>
        </p:nvCxnSpPr>
        <p:spPr>
          <a:xfrm>
            <a:off x="2692844" y="2362839"/>
            <a:ext cx="944488" cy="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線コネクタ 14"/>
          <p:cNvCxnSpPr/>
          <p:nvPr/>
        </p:nvCxnSpPr>
        <p:spPr>
          <a:xfrm>
            <a:off x="3088888" y="1534726"/>
            <a:ext cx="0" cy="172800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線矢印コネクタ 16"/>
          <p:cNvCxnSpPr/>
          <p:nvPr/>
        </p:nvCxnSpPr>
        <p:spPr>
          <a:xfrm flipV="1">
            <a:off x="3088888" y="1534726"/>
            <a:ext cx="548444" cy="2926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線矢印コネクタ 18"/>
          <p:cNvCxnSpPr/>
          <p:nvPr/>
        </p:nvCxnSpPr>
        <p:spPr>
          <a:xfrm flipV="1">
            <a:off x="3080504" y="3262918"/>
            <a:ext cx="548444" cy="2926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テキスト ボックス 20"/>
          <p:cNvSpPr txBox="1"/>
          <p:nvPr/>
        </p:nvSpPr>
        <p:spPr>
          <a:xfrm>
            <a:off x="875971" y="4008326"/>
            <a:ext cx="894783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BO LL+SL model: characteristic of 2D THz-Raman </a:t>
            </a:r>
            <a:r>
              <a:rPr lang="en-US" altLang="ja-JP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5" name="コンテンツ プレースホルダ 2"/>
          <p:cNvSpPr txBox="1">
            <a:spLocks/>
          </p:cNvSpPr>
          <p:nvPr/>
        </p:nvSpPr>
        <p:spPr>
          <a:xfrm>
            <a:off x="4449788" y="1705304"/>
            <a:ext cx="1800200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Anharmonicity</a:t>
            </a:r>
            <a:endParaRPr lang="ja-JP" altLang="en-US" sz="2000" dirty="0" smtClean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コンテンツ プレースホルダ 2"/>
          <p:cNvSpPr txBox="1">
            <a:spLocks/>
          </p:cNvSpPr>
          <p:nvPr/>
        </p:nvSpPr>
        <p:spPr>
          <a:xfrm>
            <a:off x="5461337" y="2571955"/>
            <a:ext cx="1054879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echo</a:t>
            </a:r>
            <a:endParaRPr lang="ja-JP" altLang="en-US" sz="20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コンテンツ プレースホルダ 2"/>
          <p:cNvSpPr txBox="1">
            <a:spLocks/>
          </p:cNvSpPr>
          <p:nvPr/>
        </p:nvSpPr>
        <p:spPr>
          <a:xfrm>
            <a:off x="4653751" y="3387422"/>
            <a:ext cx="2088232" cy="437857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Population decay</a:t>
            </a:r>
            <a:endParaRPr lang="ja-JP" altLang="en-US" sz="2000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20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コンテンツ プレースホルダ 2"/>
          <p:cNvSpPr txBox="1">
            <a:spLocks/>
          </p:cNvSpPr>
          <p:nvPr/>
        </p:nvSpPr>
        <p:spPr>
          <a:xfrm>
            <a:off x="539552" y="5304806"/>
            <a:ext cx="7588122" cy="47332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Ito, T. Hasegawa, Y. Tanimura, </a:t>
            </a:r>
            <a:r>
              <a:rPr lang="fr-FR" altLang="ja-JP" sz="2400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JCP </a:t>
            </a:r>
            <a:r>
              <a:rPr lang="fr-FR" altLang="ja-JP" sz="24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141</a:t>
            </a:r>
            <a:r>
              <a:rPr lang="fr-FR" altLang="ja-JP" sz="240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fr-FR" altLang="ja-JP" sz="2400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124503 (2014)</a:t>
            </a:r>
            <a:r>
              <a:rPr lang="en-US" altLang="ja-JP" sz="2400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>
              <a:spcBef>
                <a:spcPts val="768"/>
              </a:spcBef>
            </a:pP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T. Ikeda, H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. Ito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Y. Tanimura </a:t>
            </a:r>
            <a:r>
              <a:rPr lang="en-US" altLang="ja-JP" sz="2400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JCP </a:t>
            </a:r>
            <a:r>
              <a:rPr lang="en-US" altLang="ja-JP" sz="240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142, 212421 (2015). </a:t>
            </a:r>
            <a:endParaRPr lang="en-US" altLang="ja-JP" sz="2400" dirty="0" smtClean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ts val="768"/>
              </a:spcBef>
            </a:pP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Ito, T. Hasegawa, Y. Tanimura, </a:t>
            </a:r>
            <a:r>
              <a:rPr lang="en-US" altLang="ja-JP" sz="240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JPC Lett. 7, 4147 (2016). </a:t>
            </a:r>
          </a:p>
          <a:p>
            <a:pPr>
              <a:spcBef>
                <a:spcPts val="768"/>
              </a:spcBef>
            </a:pPr>
            <a:endParaRPr lang="en-US" altLang="ja-JP" sz="2400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altLang="ja-JP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endParaRPr lang="ja-JP" altLang="en-US" sz="2400" dirty="0" smtClean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3867" y="2378736"/>
            <a:ext cx="1412562" cy="1313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図 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57298" y="2965234"/>
            <a:ext cx="1094893" cy="1071865"/>
          </a:xfrm>
          <a:prstGeom prst="rect">
            <a:avLst/>
          </a:prstGeom>
        </p:spPr>
      </p:pic>
      <p:pic>
        <p:nvPicPr>
          <p:cNvPr id="24" name="図 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33515" y="1894182"/>
            <a:ext cx="1118676" cy="1122650"/>
          </a:xfrm>
          <a:prstGeom prst="rect">
            <a:avLst/>
          </a:prstGeom>
        </p:spPr>
      </p:pic>
      <p:pic>
        <p:nvPicPr>
          <p:cNvPr id="30" name="図 2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64165" y="894504"/>
            <a:ext cx="1076065" cy="1058985"/>
          </a:xfrm>
          <a:prstGeom prst="rect">
            <a:avLst/>
          </a:prstGeom>
        </p:spPr>
      </p:pic>
      <p:sp>
        <p:nvSpPr>
          <p:cNvPr id="31" name="円/楕円 30"/>
          <p:cNvSpPr/>
          <p:nvPr/>
        </p:nvSpPr>
        <p:spPr>
          <a:xfrm>
            <a:off x="453065" y="4156693"/>
            <a:ext cx="240067" cy="260117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円/楕円 31"/>
          <p:cNvSpPr/>
          <p:nvPr/>
        </p:nvSpPr>
        <p:spPr>
          <a:xfrm>
            <a:off x="496668" y="4857072"/>
            <a:ext cx="240067" cy="260117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テキスト ボックス 26"/>
          <p:cNvSpPr txBox="1"/>
          <p:nvPr/>
        </p:nvSpPr>
        <p:spPr>
          <a:xfrm>
            <a:off x="875971" y="4673729"/>
            <a:ext cx="89478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Water &amp; methanol: echo from </a:t>
            </a:r>
            <a:r>
              <a:rPr lang="en-US" altLang="ja-JP" sz="28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librational</a:t>
            </a:r>
            <a:r>
              <a:rPr lang="en-US" altLang="ja-JP" sz="28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motion</a:t>
            </a:r>
            <a:endParaRPr lang="en-US" altLang="ja-JP" sz="30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7614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正方形/長方形 5"/>
          <p:cNvSpPr/>
          <p:nvPr/>
        </p:nvSpPr>
        <p:spPr>
          <a:xfrm>
            <a:off x="899592" y="2420888"/>
            <a:ext cx="6487673" cy="707886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IR-Raman spectroscopy</a:t>
            </a:r>
            <a:endParaRPr lang="en-US" sz="4000" dirty="0"/>
          </a:p>
        </p:txBody>
      </p:sp>
      <p:sp>
        <p:nvSpPr>
          <p:cNvPr id="3" name="正方形/長方形 2"/>
          <p:cNvSpPr/>
          <p:nvPr/>
        </p:nvSpPr>
        <p:spPr>
          <a:xfrm>
            <a:off x="1187624" y="4653136"/>
            <a:ext cx="69482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 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 and Y. Tanimura,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JCP 144,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074201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(2016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2"/>
              </a:rPr>
              <a:t>).</a:t>
            </a:r>
            <a:endParaRPr lang="ja-JP" alt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正方形/長方形 3"/>
          <p:cNvSpPr/>
          <p:nvPr/>
        </p:nvSpPr>
        <p:spPr>
          <a:xfrm>
            <a:off x="927514" y="3212976"/>
            <a:ext cx="6384889" cy="584775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rgbClr val="FF0000"/>
                </a:solidFill>
              </a:rPr>
              <a:t>(inter- and intra-molecular modes)</a:t>
            </a:r>
            <a:endParaRPr lang="en-US" sz="3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8775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T-Bend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21533" y="5417254"/>
            <a:ext cx="1852262" cy="1391501"/>
          </a:xfrm>
          <a:prstGeom prst="rect">
            <a:avLst/>
          </a:prstGeom>
        </p:spPr>
      </p:pic>
      <p:pic>
        <p:nvPicPr>
          <p:cNvPr id="14" name="Bend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 rot="2400000">
            <a:off x="3416838" y="5623018"/>
            <a:ext cx="881158" cy="661961"/>
          </a:xfrm>
          <a:prstGeom prst="rect">
            <a:avLst/>
          </a:prstGeom>
        </p:spPr>
      </p:pic>
      <p:pic>
        <p:nvPicPr>
          <p:cNvPr id="13" name="OH-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5526582" y="5475738"/>
            <a:ext cx="903599" cy="678824"/>
          </a:xfrm>
          <a:prstGeom prst="rect">
            <a:avLst/>
          </a:prstGeom>
        </p:spPr>
      </p:pic>
      <p:pic>
        <p:nvPicPr>
          <p:cNvPr id="12" name="OH-AS">
            <a:hlinkClick r:id="" action="ppaction://media"/>
          </p:cNvPr>
          <p:cNvPicPr>
            <a:picLocks noChangeAspect="1"/>
          </p:cNvPicPr>
          <p:nvPr>
            <a:vide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6586357" y="5417254"/>
            <a:ext cx="953201" cy="716087"/>
          </a:xfrm>
          <a:prstGeom prst="rect">
            <a:avLst/>
          </a:prstGeom>
        </p:spPr>
      </p:pic>
      <p:pic>
        <p:nvPicPr>
          <p:cNvPr id="2" name="Picture 6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76" y="1757843"/>
            <a:ext cx="4675540" cy="3161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3" name="直線矢印コネクタ 2"/>
          <p:cNvCxnSpPr/>
          <p:nvPr/>
        </p:nvCxnSpPr>
        <p:spPr>
          <a:xfrm>
            <a:off x="2582332" y="4586451"/>
            <a:ext cx="816653" cy="662181"/>
          </a:xfrm>
          <a:prstGeom prst="straightConnector1">
            <a:avLst/>
          </a:prstGeom>
          <a:ln w="38100">
            <a:solidFill>
              <a:srgbClr val="00B0F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コンテンツ プレースホルダ 2"/>
          <p:cNvSpPr txBox="1">
            <a:spLocks/>
          </p:cNvSpPr>
          <p:nvPr/>
        </p:nvSpPr>
        <p:spPr>
          <a:xfrm>
            <a:off x="5595634" y="4974888"/>
            <a:ext cx="1875837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" name="コンテンツ プレースホルダ 2"/>
          <p:cNvSpPr txBox="1">
            <a:spLocks/>
          </p:cNvSpPr>
          <p:nvPr/>
        </p:nvSpPr>
        <p:spPr>
          <a:xfrm>
            <a:off x="3043356" y="5346419"/>
            <a:ext cx="1800200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H-O-H Bending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6" name="直線矢印コネクタ 5"/>
          <p:cNvCxnSpPr/>
          <p:nvPr/>
        </p:nvCxnSpPr>
        <p:spPr>
          <a:xfrm flipV="1">
            <a:off x="1475656" y="3227735"/>
            <a:ext cx="144016" cy="576064"/>
          </a:xfrm>
          <a:prstGeom prst="straightConnector1">
            <a:avLst/>
          </a:prstGeom>
          <a:ln w="38100">
            <a:solidFill>
              <a:srgbClr val="00B05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正方形/長方形 23"/>
          <p:cNvSpPr/>
          <p:nvPr/>
        </p:nvSpPr>
        <p:spPr>
          <a:xfrm>
            <a:off x="5529037" y="1180162"/>
            <a:ext cx="532757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Hasegawa and Tanimura, </a:t>
            </a:r>
          </a:p>
          <a:p>
            <a:r>
              <a:rPr lang="en-US" altLang="ja-JP" i="1" dirty="0" smtClean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JPCB</a:t>
            </a:r>
            <a:r>
              <a:rPr lang="en-US" altLang="ja-JP" dirty="0" smtClean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</a:t>
            </a:r>
            <a:r>
              <a:rPr lang="en-US" altLang="ja-JP" b="1" dirty="0" smtClean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115</a:t>
            </a:r>
            <a:r>
              <a:rPr lang="en-US" altLang="ja-JP" dirty="0" smtClean="0">
                <a:solidFill>
                  <a:srgbClr val="1F05B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5545 (2011)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8" name="直線矢印コネクタ 7"/>
          <p:cNvCxnSpPr/>
          <p:nvPr/>
        </p:nvCxnSpPr>
        <p:spPr>
          <a:xfrm>
            <a:off x="1008112" y="4486474"/>
            <a:ext cx="539552" cy="1030758"/>
          </a:xfrm>
          <a:prstGeom prst="straightConnector1">
            <a:avLst/>
          </a:prstGeom>
          <a:ln w="38100">
            <a:solidFill>
              <a:srgbClr val="FF0000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コンテンツ プレースホルダ 2"/>
          <p:cNvSpPr txBox="1">
            <a:spLocks/>
          </p:cNvSpPr>
          <p:nvPr/>
        </p:nvSpPr>
        <p:spPr>
          <a:xfrm>
            <a:off x="1876396" y="3429000"/>
            <a:ext cx="1183436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Libration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" name="コンテンツ プレースホルダ 2"/>
          <p:cNvSpPr txBox="1">
            <a:spLocks/>
          </p:cNvSpPr>
          <p:nvPr/>
        </p:nvSpPr>
        <p:spPr>
          <a:xfrm>
            <a:off x="50093" y="5053246"/>
            <a:ext cx="160609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Translation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7" name="正方形/長方形 76"/>
          <p:cNvSpPr/>
          <p:nvPr/>
        </p:nvSpPr>
        <p:spPr>
          <a:xfrm>
            <a:off x="373276" y="1364630"/>
            <a:ext cx="163538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ts val="768"/>
              </a:spcBef>
            </a:pPr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</a:t>
            </a:r>
            <a:r>
              <a:rPr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spectrum </a:t>
            </a:r>
          </a:p>
        </p:txBody>
      </p:sp>
      <p:pic>
        <p:nvPicPr>
          <p:cNvPr id="15" name="Lib">
            <a:hlinkClick r:id="" action="ppaction://media"/>
          </p:cNvPr>
          <p:cNvPicPr>
            <a:picLocks noChangeAspect="1"/>
          </p:cNvPicPr>
          <p:nvPr>
            <a:vide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56316" y="1854980"/>
            <a:ext cx="1903516" cy="1430004"/>
          </a:xfrm>
          <a:prstGeom prst="rect">
            <a:avLst/>
          </a:prstGeom>
        </p:spPr>
      </p:pic>
      <p:sp>
        <p:nvSpPr>
          <p:cNvPr id="30" name="コンテンツ プレースホルダ 2"/>
          <p:cNvSpPr txBox="1">
            <a:spLocks/>
          </p:cNvSpPr>
          <p:nvPr/>
        </p:nvSpPr>
        <p:spPr>
          <a:xfrm>
            <a:off x="497594" y="625595"/>
            <a:ext cx="4903144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Force field model: POLI2VS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1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4" name="角丸四角形 63"/>
          <p:cNvSpPr/>
          <p:nvPr/>
        </p:nvSpPr>
        <p:spPr>
          <a:xfrm>
            <a:off x="5526582" y="3546633"/>
            <a:ext cx="2934648" cy="86110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正方形/長方形 64"/>
          <p:cNvSpPr/>
          <p:nvPr/>
        </p:nvSpPr>
        <p:spPr>
          <a:xfrm>
            <a:off x="5529190" y="2770368"/>
            <a:ext cx="3025352" cy="576532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コンテンツ プレースホルダ 2"/>
          <p:cNvSpPr txBox="1">
            <a:spLocks/>
          </p:cNvSpPr>
          <p:nvPr/>
        </p:nvSpPr>
        <p:spPr>
          <a:xfrm>
            <a:off x="5715135" y="3594882"/>
            <a:ext cx="2635320" cy="375146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Dipole moment </a:t>
            </a: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surface</a:t>
            </a:r>
            <a:endParaRPr lang="ja-JP" alt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7" name="コンテンツ プレースホルダ 2"/>
          <p:cNvSpPr txBox="1">
            <a:spLocks/>
          </p:cNvSpPr>
          <p:nvPr/>
        </p:nvSpPr>
        <p:spPr>
          <a:xfrm>
            <a:off x="5724926" y="4010545"/>
            <a:ext cx="2467899" cy="303075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Polarizability</a:t>
            </a: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surface</a:t>
            </a:r>
            <a:endParaRPr lang="ja-JP" alt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8" name="コンテンツ プレースホルダ 2"/>
          <p:cNvSpPr txBox="1">
            <a:spLocks/>
          </p:cNvSpPr>
          <p:nvPr/>
        </p:nvSpPr>
        <p:spPr>
          <a:xfrm>
            <a:off x="5526582" y="2824449"/>
            <a:ext cx="3312368" cy="399444"/>
          </a:xfrm>
          <a:prstGeom prst="rect">
            <a:avLst/>
          </a:prstGeom>
          <a:ln>
            <a:noFill/>
          </a:ln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CCSD/</a:t>
            </a:r>
            <a:r>
              <a:rPr lang="en-US" altLang="ja-JP" sz="24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aug</a:t>
            </a:r>
            <a:r>
              <a:rPr lang="en-US" altLang="ja-JP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-cc-</a:t>
            </a:r>
            <a:r>
              <a:rPr lang="en-US" altLang="ja-JP" sz="24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pVQZ</a:t>
            </a:r>
            <a:endParaRPr lang="ja-JP" altLang="en-US" sz="24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5279025" y="1987863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flexible polarizable water model </a:t>
            </a:r>
          </a:p>
          <a:p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for </a:t>
            </a:r>
            <a:r>
              <a:rPr lang="en-US" altLang="ja-JP" b="1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</a:t>
            </a:r>
            <a:r>
              <a:rPr lang="en-US" altLang="ja-JP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and </a:t>
            </a:r>
            <a:r>
              <a:rPr lang="en-US" altLang="ja-JP" b="1" dirty="0" smtClean="0">
                <a:solidFill>
                  <a:srgbClr val="0070C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</a:t>
            </a:r>
            <a:r>
              <a:rPr lang="en-US" altLang="ja-JP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spectroscopy</a:t>
            </a:r>
          </a:p>
        </p:txBody>
      </p:sp>
      <p:cxnSp>
        <p:nvCxnSpPr>
          <p:cNvPr id="25" name="直線矢印コネクタ 24"/>
          <p:cNvCxnSpPr/>
          <p:nvPr/>
        </p:nvCxnSpPr>
        <p:spPr>
          <a:xfrm>
            <a:off x="4070993" y="3574691"/>
            <a:ext cx="1329745" cy="1540485"/>
          </a:xfrm>
          <a:prstGeom prst="straightConnector1">
            <a:avLst/>
          </a:prstGeom>
          <a:ln w="38100">
            <a:solidFill>
              <a:srgbClr val="1F05BB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図 25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3759" y="196329"/>
            <a:ext cx="879712" cy="1069789"/>
          </a:xfrm>
          <a:prstGeom prst="rect">
            <a:avLst/>
          </a:prstGeom>
        </p:spPr>
      </p:pic>
      <p:sp>
        <p:nvSpPr>
          <p:cNvPr id="27" name="正方形/長方形 26"/>
          <p:cNvSpPr/>
          <p:nvPr/>
        </p:nvSpPr>
        <p:spPr>
          <a:xfrm>
            <a:off x="7309893" y="636560"/>
            <a:ext cx="183410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T. Hasegawa</a:t>
            </a:r>
            <a:endParaRPr lang="ja-JP" altLang="en-US" sz="2000" dirty="0"/>
          </a:p>
        </p:txBody>
      </p:sp>
    </p:spTree>
    <p:extLst>
      <p:ext uri="{BB962C8B-B14F-4D97-AF65-F5344CB8AC3E}">
        <p14:creationId xmlns:p14="http://schemas.microsoft.com/office/powerpoint/2010/main" val="3568196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135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00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402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5" repeatCount="indefinite" fill="remove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  <p:video>
              <p:cMediaNode vol="80000">
                <p:cTn id="16" repeatCount="indefinite" fill="remove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video>
              <p:cMediaNode vol="80000">
                <p:cTn id="17" repeatCount="indefinite" fill="remove" display="0">
                  <p:stCondLst>
                    <p:cond delay="indefinite"/>
                  </p:stCondLst>
                </p:cTn>
                <p:tgtEl>
                  <p:spTgt spid="13"/>
                </p:tgtEl>
              </p:cMediaNode>
            </p:video>
            <p:video>
              <p:cMediaNode vol="80000">
                <p:cTn id="18" repeatCount="indefinite" fill="remove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  <p:video>
              <p:cMediaNode vol="80000">
                <p:cTn id="19" repeatCount="indefinite" fill="remove" display="0">
                  <p:stCondLst>
                    <p:cond delay="indefinite"/>
                  </p:stCondLst>
                </p:cTn>
                <p:tgtEl>
                  <p:spTgt spid="15"/>
                </p:tgtEl>
              </p:cMediaNode>
            </p:video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8551" y="3507539"/>
            <a:ext cx="652501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4948" y="3507539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2780" y="3471635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0397" y="3457235"/>
            <a:ext cx="13049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293" y="3471635"/>
            <a:ext cx="645517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直線矢印コネクタ 21"/>
          <p:cNvCxnSpPr/>
          <p:nvPr/>
        </p:nvCxnSpPr>
        <p:spPr>
          <a:xfrm flipV="1">
            <a:off x="220277" y="4371635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テキスト ボックス 22"/>
              <p:cNvSpPr txBox="1"/>
              <p:nvPr/>
            </p:nvSpPr>
            <p:spPr>
              <a:xfrm>
                <a:off x="912727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3" name="テキスト ボックス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2727" y="3395461"/>
                <a:ext cx="459678" cy="400110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4" name="直線矢印コネクタ 23"/>
          <p:cNvCxnSpPr/>
          <p:nvPr/>
        </p:nvCxnSpPr>
        <p:spPr>
          <a:xfrm>
            <a:off x="652325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矢印コネクタ 24"/>
          <p:cNvCxnSpPr/>
          <p:nvPr/>
        </p:nvCxnSpPr>
        <p:spPr>
          <a:xfrm>
            <a:off x="1588429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テキスト ボックス 25"/>
              <p:cNvSpPr txBox="1"/>
              <p:nvPr/>
            </p:nvSpPr>
            <p:spPr>
              <a:xfrm>
                <a:off x="2020477" y="3395461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26" name="テキスト ボックス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20477" y="3395461"/>
                <a:ext cx="465640" cy="400110"/>
              </a:xfrm>
              <a:prstGeom prst="rect">
                <a:avLst/>
              </a:prstGeom>
              <a:blipFill rotWithShape="0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53686" y="4522280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m:rPr>
                                  <m:sty m:val="p"/>
                                </m:rPr>
                                <a:rPr lang="en-US" altLang="ja-JP" b="0" i="0" smtClean="0">
                                  <a:solidFill>
                                    <a:srgbClr val="0070C0"/>
                                  </a:solidFill>
                                  <a:latin typeface="Cambria Math"/>
                                </a:rPr>
                                <m:t>Π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86" y="4522280"/>
                <a:ext cx="2883290" cy="404983"/>
              </a:xfrm>
              <a:prstGeom prst="rect">
                <a:avLst/>
              </a:prstGeom>
              <a:blipFill rotWithShape="0">
                <a:blip r:embed="rId8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4342" name="Picture 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2725" y="3476285"/>
            <a:ext cx="1343025" cy="895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4693" y="3471635"/>
            <a:ext cx="600000" cy="9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2" name="直線矢印コネクタ 51"/>
          <p:cNvCxnSpPr/>
          <p:nvPr/>
        </p:nvCxnSpPr>
        <p:spPr>
          <a:xfrm flipV="1">
            <a:off x="3190782" y="4371515"/>
            <a:ext cx="2716699" cy="12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3" name="テキスト ボックス 52"/>
              <p:cNvSpPr txBox="1"/>
              <p:nvPr/>
            </p:nvSpPr>
            <p:spPr>
              <a:xfrm>
                <a:off x="3883232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53" name="テキスト ボックス 5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83232" y="3395461"/>
                <a:ext cx="459678" cy="400110"/>
              </a:xfrm>
              <a:prstGeom prst="rect">
                <a:avLst/>
              </a:prstGeom>
              <a:blipFill rotWithShape="0"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4" name="直線矢印コネクタ 53"/>
          <p:cNvCxnSpPr/>
          <p:nvPr/>
        </p:nvCxnSpPr>
        <p:spPr>
          <a:xfrm>
            <a:off x="3622830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矢印コネクタ 54"/>
          <p:cNvCxnSpPr/>
          <p:nvPr/>
        </p:nvCxnSpPr>
        <p:spPr>
          <a:xfrm>
            <a:off x="4558934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6" name="テキスト ボックス 55"/>
              <p:cNvSpPr txBox="1"/>
              <p:nvPr/>
            </p:nvSpPr>
            <p:spPr>
              <a:xfrm>
                <a:off x="4990982" y="3395461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56" name="テキスト ボックス 5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90982" y="3395461"/>
                <a:ext cx="465640" cy="400110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3" name="直線矢印コネクタ 62"/>
          <p:cNvCxnSpPr/>
          <p:nvPr/>
        </p:nvCxnSpPr>
        <p:spPr>
          <a:xfrm>
            <a:off x="6124933" y="4371755"/>
            <a:ext cx="2880320" cy="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4" name="テキスト ボックス 63"/>
              <p:cNvSpPr txBox="1"/>
              <p:nvPr/>
            </p:nvSpPr>
            <p:spPr>
              <a:xfrm>
                <a:off x="6817383" y="3395461"/>
                <a:ext cx="459678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64" name="テキスト ボックス 6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17383" y="3395461"/>
                <a:ext cx="459678" cy="400110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5" name="直線矢印コネクタ 64"/>
          <p:cNvCxnSpPr/>
          <p:nvPr/>
        </p:nvCxnSpPr>
        <p:spPr>
          <a:xfrm>
            <a:off x="6556981" y="3876290"/>
            <a:ext cx="972000" cy="0"/>
          </a:xfrm>
          <a:prstGeom prst="straightConnector1">
            <a:avLst/>
          </a:prstGeom>
          <a:ln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矢印コネクタ 65"/>
          <p:cNvCxnSpPr/>
          <p:nvPr/>
        </p:nvCxnSpPr>
        <p:spPr>
          <a:xfrm>
            <a:off x="7493085" y="3867579"/>
            <a:ext cx="972000" cy="0"/>
          </a:xfrm>
          <a:prstGeom prst="straightConnector1">
            <a:avLst/>
          </a:prstGeom>
          <a:ln>
            <a:solidFill>
              <a:srgbClr val="0070C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7" name="テキスト ボックス 66"/>
              <p:cNvSpPr txBox="1"/>
              <p:nvPr/>
            </p:nvSpPr>
            <p:spPr>
              <a:xfrm>
                <a:off x="7817901" y="3426808"/>
                <a:ext cx="46564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0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67" name="テキスト ボックス 6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17901" y="3426808"/>
                <a:ext cx="465640" cy="400110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6" name="テキスト ボックス 75"/>
              <p:cNvSpPr txBox="1"/>
              <p:nvPr/>
            </p:nvSpPr>
            <p:spPr>
              <a:xfrm>
                <a:off x="3082234" y="4499042"/>
                <a:ext cx="2883290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6" name="テキスト ボックス 7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82234" y="4499042"/>
                <a:ext cx="2883290" cy="404983"/>
              </a:xfrm>
              <a:prstGeom prst="rect">
                <a:avLst/>
              </a:prstGeom>
              <a:blipFill rotWithShape="0">
                <a:blip r:embed="rId14"/>
                <a:stretch>
                  <a:fillRect b="-1060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7" name="テキスト ボックス 76"/>
              <p:cNvSpPr txBox="1"/>
              <p:nvPr/>
            </p:nvSpPr>
            <p:spPr>
              <a:xfrm>
                <a:off x="6073643" y="4483713"/>
                <a:ext cx="2934586" cy="4049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d>
                                <m:dPr>
                                  <m:begChr m:val="["/>
                                  <m:endChr m:val="]"/>
                                  <m:ctrlPr>
                                    <a:rPr lang="en-US" altLang="ja-JP" i="1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0070C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2</m:t>
                                          </m:r>
                                        </m:sub>
                                      </m:s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  <m:r>
                                    <a:rPr lang="en-US" altLang="ja-JP" i="1">
                                      <a:latin typeface="Cambria Math"/>
                                    </a:rPr>
                                    <m:t>,</m:t>
                                  </m:r>
                                  <m:r>
                                    <a:rPr lang="en-US" altLang="ja-JP" b="0" i="1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  <m:r>
                                    <a:rPr lang="en-US" altLang="ja-JP" i="1" smtClean="0">
                                      <a:latin typeface="Cambria Math"/>
                                    </a:rPr>
                                    <m:t> </m:t>
                                  </m:r>
                                  <m:d>
                                    <m:d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  <m:sub>
                                          <m:r>
                                            <a:rPr lang="en-US" altLang="ja-JP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1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</m:d>
                              <m:r>
                                <a:rPr lang="en-US" altLang="ja-JP" b="0" i="1" smtClean="0">
                                  <a:latin typeface="Cambria Math"/>
                                </a:rPr>
                                <m:t>,</m:t>
                              </m:r>
                              <m:r>
                                <a:rPr lang="en-US" altLang="ja-JP" b="0" i="1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  <m:r>
                                <a:rPr lang="en-US" altLang="ja-JP" b="0" i="1" smtClean="0">
                                  <a:latin typeface="Cambria Math"/>
                                </a:rPr>
                                <m:t>(0)</m:t>
                              </m:r>
                            </m:e>
                          </m:d>
                        </m:e>
                      </m:d>
                    </m:oMath>
                  </m:oMathPara>
                </a14:m>
                <a:endParaRPr kumimoji="1" lang="ja-JP" altLang="en-US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7" name="テキスト ボックス 7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73643" y="4483713"/>
                <a:ext cx="2934586" cy="404983"/>
              </a:xfrm>
              <a:prstGeom prst="rect">
                <a:avLst/>
              </a:prstGeom>
              <a:blipFill rotWithShape="0">
                <a:blip r:embed="rId15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5" name="コンテンツ プレースホルダ 2"/>
          <p:cNvSpPr txBox="1">
            <a:spLocks/>
          </p:cNvSpPr>
          <p:nvPr/>
        </p:nvSpPr>
        <p:spPr>
          <a:xfrm>
            <a:off x="418601" y="2138229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 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コンテンツ プレースホルダ 2"/>
          <p:cNvSpPr txBox="1">
            <a:spLocks/>
          </p:cNvSpPr>
          <p:nvPr/>
        </p:nvSpPr>
        <p:spPr>
          <a:xfrm>
            <a:off x="3334673" y="2097768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ja-JP" sz="28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コンテンツ プレースホルダ 2"/>
          <p:cNvSpPr txBox="1">
            <a:spLocks/>
          </p:cNvSpPr>
          <p:nvPr/>
        </p:nvSpPr>
        <p:spPr>
          <a:xfrm>
            <a:off x="6336337" y="2204377"/>
            <a:ext cx="2826489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 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IR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Raman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4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05109" y="2603761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8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299056" y="2636912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1" name="Picture 7" descr="2D_Raman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8084436" y="2684310"/>
            <a:ext cx="554577" cy="6311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323387" y="2613684"/>
            <a:ext cx="508459" cy="641223"/>
          </a:xfrm>
          <a:prstGeom prst="rect">
            <a:avLst/>
          </a:prstGeom>
        </p:spPr>
      </p:pic>
      <p:pic>
        <p:nvPicPr>
          <p:cNvPr id="59" name="図 5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130154" y="2598720"/>
            <a:ext cx="508459" cy="641223"/>
          </a:xfrm>
          <a:prstGeom prst="rect">
            <a:avLst/>
          </a:prstGeom>
        </p:spPr>
      </p:pic>
      <p:pic>
        <p:nvPicPr>
          <p:cNvPr id="62" name="図 61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3397631" y="2626831"/>
            <a:ext cx="508459" cy="641223"/>
          </a:xfrm>
          <a:prstGeom prst="rect">
            <a:avLst/>
          </a:prstGeom>
        </p:spPr>
      </p:pic>
      <p:pic>
        <p:nvPicPr>
          <p:cNvPr id="69" name="図 6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292010" y="2652839"/>
            <a:ext cx="508459" cy="641223"/>
          </a:xfrm>
          <a:prstGeom prst="rect">
            <a:avLst/>
          </a:prstGeom>
        </p:spPr>
      </p:pic>
      <p:pic>
        <p:nvPicPr>
          <p:cNvPr id="70" name="図 6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88223" y="2642742"/>
            <a:ext cx="508459" cy="641223"/>
          </a:xfrm>
          <a:prstGeom prst="rect">
            <a:avLst/>
          </a:prstGeom>
        </p:spPr>
      </p:pic>
      <p:pic>
        <p:nvPicPr>
          <p:cNvPr id="80" name="図 7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5202392" y="2614838"/>
            <a:ext cx="508459" cy="641223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8002806" y="1625857"/>
            <a:ext cx="91563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ja-JP" sz="1600" dirty="0" smtClean="0">
                <a:solidFill>
                  <a:srgbClr val="6666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Herschel</a:t>
            </a:r>
            <a:endParaRPr lang="ja-JP" alt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9" name="図 13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8112054" y="599678"/>
            <a:ext cx="697141" cy="879172"/>
          </a:xfrm>
          <a:prstGeom prst="rect">
            <a:avLst/>
          </a:prstGeom>
        </p:spPr>
      </p:pic>
      <p:sp>
        <p:nvSpPr>
          <p:cNvPr id="44" name="タイトル 1"/>
          <p:cNvSpPr txBox="1">
            <a:spLocks/>
          </p:cNvSpPr>
          <p:nvPr/>
        </p:nvSpPr>
        <p:spPr>
          <a:xfrm>
            <a:off x="-302207" y="719388"/>
            <a:ext cx="8352928" cy="114300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IR-Raman 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(inter- &amp; intramolecular modes) </a:t>
            </a:r>
            <a:endParaRPr lang="ja-JP" alt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091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 txBox="1">
            <a:spLocks/>
          </p:cNvSpPr>
          <p:nvPr/>
        </p:nvSpPr>
        <p:spPr>
          <a:xfrm>
            <a:off x="-699360" y="234723"/>
            <a:ext cx="8329861" cy="720080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MD results of water (POLIIV2)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6" name="図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8520" y="3468288"/>
            <a:ext cx="8943697" cy="2898236"/>
          </a:xfrm>
          <a:prstGeom prst="rect">
            <a:avLst/>
          </a:prstGeom>
        </p:spPr>
      </p:pic>
      <p:pic>
        <p:nvPicPr>
          <p:cNvPr id="27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786" y="1660248"/>
            <a:ext cx="2682670" cy="1058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1170" y="1681280"/>
            <a:ext cx="2629359" cy="1037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2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7358" y="1716989"/>
            <a:ext cx="2626287" cy="987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コンテンツ プレースホルダ 2"/>
          <p:cNvSpPr txBox="1">
            <a:spLocks/>
          </p:cNvSpPr>
          <p:nvPr/>
        </p:nvSpPr>
        <p:spPr>
          <a:xfrm>
            <a:off x="611560" y="1187813"/>
            <a:ext cx="2016224" cy="5232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Raman-</a:t>
            </a: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IR-IR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1" name="コンテンツ プレースホルダ 2"/>
          <p:cNvSpPr txBox="1">
            <a:spLocks/>
          </p:cNvSpPr>
          <p:nvPr/>
        </p:nvSpPr>
        <p:spPr>
          <a:xfrm>
            <a:off x="3563888" y="1154240"/>
            <a:ext cx="2114870" cy="440316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2" name="コンテンツ プレースホルダ 2"/>
          <p:cNvSpPr txBox="1">
            <a:spLocks/>
          </p:cNvSpPr>
          <p:nvPr/>
        </p:nvSpPr>
        <p:spPr>
          <a:xfrm>
            <a:off x="6584549" y="1166365"/>
            <a:ext cx="2091907" cy="400705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4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endParaRPr lang="ja-JP" altLang="en-US" sz="2400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テキスト ボックス 32"/>
              <p:cNvSpPr txBox="1"/>
              <p:nvPr/>
            </p:nvSpPr>
            <p:spPr>
              <a:xfrm>
                <a:off x="-36512" y="2884204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kumimoji="1" lang="en-US" altLang="ja-JP" b="1" i="0" smtClean="0">
                                      <a:solidFill>
                                        <a:srgbClr val="0070C0"/>
                                      </a:solidFill>
                                      <a:latin typeface="Cambria Math"/>
                                    </a:rPr>
                                    <m:t>𝚷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3" name="テキスト ボックス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6512" y="2884204"/>
                <a:ext cx="2912718" cy="369332"/>
              </a:xfrm>
              <a:prstGeom prst="rect">
                <a:avLst/>
              </a:prstGeom>
              <a:blipFill rotWithShape="0">
                <a:blip r:embed="rId7"/>
                <a:stretch>
                  <a:fillRect b="-327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テキスト ボックス 33"/>
              <p:cNvSpPr txBox="1"/>
              <p:nvPr/>
            </p:nvSpPr>
            <p:spPr>
              <a:xfrm>
                <a:off x="2955426" y="2874912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1" i="1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𝝁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𝚷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 i="1" smtClean="0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4" name="テキスト ボックス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55426" y="2874912"/>
                <a:ext cx="2912718" cy="369332"/>
              </a:xfrm>
              <a:prstGeom prst="rect">
                <a:avLst/>
              </a:prstGeom>
              <a:blipFill rotWithShape="0">
                <a:blip r:embed="rId8"/>
                <a:stretch>
                  <a:fillRect b="-5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テキスト ボックス 34"/>
              <p:cNvSpPr txBox="1"/>
              <p:nvPr/>
            </p:nvSpPr>
            <p:spPr>
              <a:xfrm>
                <a:off x="5979762" y="2884204"/>
                <a:ext cx="291271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⟨"/>
                          <m:endChr m:val="⟩"/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d>
                                <m:dPr>
                                  <m:begChr m:val="{"/>
                                  <m:endChr m:val="}"/>
                                  <m:ctrlPr>
                                    <a:rPr kumimoji="1" lang="en-US" altLang="ja-JP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b="1" i="1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𝝁</m:t>
                                  </m:r>
                                  <m:d>
                                    <m:dPr>
                                      <m:ctrlPr>
                                        <a:rPr kumimoji="1" lang="en-US" altLang="ja-JP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r>
                                        <a:rPr kumimoji="1" lang="en-US" altLang="ja-JP" b="0" i="1" smtClean="0">
                                          <a:latin typeface="Cambria Math"/>
                                        </a:rPr>
                                        <m:t>0</m:t>
                                      </m:r>
                                    </m:e>
                                  </m:d>
                                  <m:r>
                                    <a:rPr kumimoji="1" lang="en-US" altLang="ja-JP" b="0" i="1" smtClean="0">
                                      <a:latin typeface="Cambria Math"/>
                                    </a:rPr>
                                    <m:t>,</m:t>
                                  </m:r>
                                  <m:sSub>
                                    <m:sSubPr>
                                      <m:ctrlPr>
                                        <a:rPr lang="en-US" altLang="ja-JP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d>
                                        <m:dPr>
                                          <m:begChr m:val="{"/>
                                          <m:endChr m:val="}"/>
                                          <m:ctrlPr>
                                            <a:rPr lang="en-US" altLang="ja-JP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b="1" i="1">
                                              <a:solidFill>
                                                <a:srgbClr val="FF0000"/>
                                              </a:solidFill>
                                              <a:latin typeface="Cambria Math"/>
                                            </a:rPr>
                                            <m:t>𝝁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FF000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1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  <m:r>
                                            <a:rPr lang="en-US" altLang="ja-JP" i="1">
                                              <a:latin typeface="Cambria Math"/>
                                            </a:rPr>
                                            <m:t>,</m:t>
                                          </m:r>
                                          <m:r>
                                            <a:rPr lang="en-US" altLang="ja-JP" b="1">
                                              <a:solidFill>
                                                <a:srgbClr val="0070C0"/>
                                              </a:solidFill>
                                              <a:latin typeface="Cambria Math"/>
                                            </a:rPr>
                                            <m:t>𝚷</m:t>
                                          </m:r>
                                          <m:d>
                                            <m:dPr>
                                              <m:ctrlPr>
                                                <a:rPr lang="en-US" altLang="ja-JP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i="1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/>
                                                    </a:rPr>
                                                    <m:t>𝑡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b="0" i="1" smtClean="0">
                                                      <a:solidFill>
                                                        <a:srgbClr val="0070C0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12</m:t>
                                                  </m:r>
                                                </m:sub>
                                              </m:sSub>
                                            </m:e>
                                          </m:d>
                                        </m:e>
                                      </m:d>
                                    </m:e>
                                    <m:sub>
                                      <m:r>
                                        <a:rPr lang="en-US" altLang="ja-JP" i="1">
                                          <a:latin typeface="Cambria Math"/>
                                        </a:rPr>
                                        <m:t>𝑃𝐵</m:t>
                                      </m:r>
                                    </m:sub>
                                  </m:sSub>
                                </m:e>
                              </m:d>
                            </m:e>
                            <m:sub>
                              <m:r>
                                <a:rPr kumimoji="1" lang="en-US" altLang="ja-JP" b="0" i="1" smtClean="0">
                                  <a:latin typeface="Cambria Math"/>
                                </a:rPr>
                                <m:t>𝑃𝐵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35" name="テキスト ボックス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79762" y="2884204"/>
                <a:ext cx="2912718" cy="369332"/>
              </a:xfrm>
              <a:prstGeom prst="rect">
                <a:avLst/>
              </a:prstGeom>
              <a:blipFill rotWithShape="0">
                <a:blip r:embed="rId9"/>
                <a:stretch>
                  <a:fillRect b="-3279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3" name="図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0332" y="3435972"/>
            <a:ext cx="2841183" cy="2614494"/>
          </a:xfrm>
          <a:prstGeom prst="rect">
            <a:avLst/>
          </a:prstGeom>
        </p:spPr>
      </p:pic>
      <p:pic>
        <p:nvPicPr>
          <p:cNvPr id="14" name="図 1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035319" y="3430629"/>
            <a:ext cx="2873897" cy="2635046"/>
          </a:xfrm>
          <a:prstGeom prst="rect">
            <a:avLst/>
          </a:prstGeom>
        </p:spPr>
      </p:pic>
      <p:pic>
        <p:nvPicPr>
          <p:cNvPr id="15" name="図 1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41046" y="3413017"/>
            <a:ext cx="2951434" cy="2690316"/>
          </a:xfrm>
          <a:prstGeom prst="rect">
            <a:avLst/>
          </a:prstGeom>
        </p:spPr>
      </p:pic>
      <p:sp>
        <p:nvSpPr>
          <p:cNvPr id="20" name="正方形/長方形 19"/>
          <p:cNvSpPr/>
          <p:nvPr/>
        </p:nvSpPr>
        <p:spPr>
          <a:xfrm>
            <a:off x="8062807" y="264343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H. Ito</a:t>
            </a:r>
            <a:endParaRPr lang="ja-JP" altLang="en-US" sz="2000" dirty="0"/>
          </a:p>
        </p:txBody>
      </p:sp>
      <p:pic>
        <p:nvPicPr>
          <p:cNvPr id="21" name="図 2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6991" y="96982"/>
            <a:ext cx="803253" cy="857821"/>
          </a:xfrm>
          <a:prstGeom prst="rect">
            <a:avLst/>
          </a:prstGeom>
        </p:spPr>
      </p:pic>
      <p:sp>
        <p:nvSpPr>
          <p:cNvPr id="22" name="正方形/長方形 21"/>
          <p:cNvSpPr/>
          <p:nvPr/>
        </p:nvSpPr>
        <p:spPr>
          <a:xfrm>
            <a:off x="1419847" y="6381951"/>
            <a:ext cx="69482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 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 and Y. Tanimura,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4"/>
              </a:rPr>
              <a:t>JCP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4"/>
              </a:rPr>
              <a:t>144 074201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4"/>
              </a:rPr>
              <a:t>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4"/>
              </a:rPr>
              <a:t>(2016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14"/>
              </a:rPr>
              <a:t>).</a:t>
            </a:r>
            <a:endParaRPr lang="ja-JP" alt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8761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13"/>
          <p:cNvSpPr>
            <a:spLocks noGrp="1" noRot="1" noChangeArrowheads="1"/>
          </p:cNvSpPr>
          <p:nvPr>
            <p:ph type="title" sz="quarter"/>
          </p:nvPr>
        </p:nvSpPr>
        <p:spPr>
          <a:xfrm>
            <a:off x="395536" y="1052736"/>
            <a:ext cx="8208962" cy="606326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ja-JP" sz="3200" dirty="0" smtClean="0"/>
              <a:t>LL+SL Classical Hierarchal Fokker-Planck Equations  </a:t>
            </a:r>
            <a:br>
              <a:rPr lang="en-US" altLang="ja-JP" sz="3200" dirty="0" smtClean="0"/>
            </a:br>
            <a:r>
              <a:rPr lang="en-US" altLang="ja-JP" sz="3200" dirty="0" smtClean="0"/>
              <a:t>(two-mode case)</a:t>
            </a:r>
          </a:p>
        </p:txBody>
      </p:sp>
      <p:graphicFrame>
        <p:nvGraphicFramePr>
          <p:cNvPr id="54" name="Object 2"/>
          <p:cNvGraphicFramePr>
            <a:graphicFrameLocks noGrp="1" noChangeAspect="1"/>
          </p:cNvGraphicFramePr>
          <p:nvPr>
            <p:ph sz="quarter" idx="1"/>
            <p:extLst/>
          </p:nvPr>
        </p:nvGraphicFramePr>
        <p:xfrm>
          <a:off x="539552" y="2060848"/>
          <a:ext cx="8123168" cy="158417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6130" name="Equation" r:id="rId4" imgW="11785320" imgH="2298600" progId="Equation.DSMT4">
                  <p:embed/>
                </p:oleObj>
              </mc:Choice>
              <mc:Fallback>
                <p:oleObj name="Equation" r:id="rId4" imgW="11785320" imgH="229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9552" y="2060848"/>
                        <a:ext cx="8123168" cy="158417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正方形/長方形 3"/>
          <p:cNvSpPr/>
          <p:nvPr/>
        </p:nvSpPr>
        <p:spPr>
          <a:xfrm>
            <a:off x="1331640" y="4335488"/>
            <a:ext cx="69482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/>
              <a:t> 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H. Ito and Y. Tanimura,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6"/>
              </a:rPr>
              <a:t>JCP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6"/>
              </a:rPr>
              <a:t>144 074201 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6"/>
              </a:rPr>
              <a:t> </a:t>
            </a:r>
            <a:r>
              <a:rPr lang="en-US" altLang="ja-JP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6"/>
              </a:rPr>
              <a:t>(2016</a:t>
            </a:r>
            <a:r>
              <a:rPr lang="en-US" altLang="ja-JP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hlinkClick r:id="rId6"/>
              </a:rPr>
              <a:t>).</a:t>
            </a:r>
            <a:endParaRPr lang="ja-JP" altLang="en-US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8046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6" name="テキスト ボックス 45"/>
              <p:cNvSpPr txBox="1"/>
              <p:nvPr/>
            </p:nvSpPr>
            <p:spPr>
              <a:xfrm>
                <a:off x="1115616" y="3500033"/>
                <a:ext cx="5693866" cy="103034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1" lang="en-US" altLang="ja-JP" sz="2400" b="0" i="0" smtClean="0">
                          <a:solidFill>
                            <a:schemeClr val="accent1">
                              <a:lumMod val="60000"/>
                              <a:lumOff val="40000"/>
                            </a:schemeClr>
                          </a:solidFill>
                          <a:latin typeface="Cambria Math"/>
                        </a:rPr>
                        <m:t>Π</m:t>
                      </m:r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altLang="ja-JP" sz="2400" b="0" i="1" dirty="0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sz="2400" b="0" i="0" dirty="0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sz="2400" b="0" i="1" dirty="0" smtClean="0">
                              <a:solidFill>
                                <a:schemeClr val="accent1">
                                  <a:lumMod val="60000"/>
                                  <a:lumOff val="40000"/>
                                </a:schemeClr>
                              </a:solidFill>
                              <a:latin typeface="Cambria Math"/>
                            </a:rPr>
                            <m:t>0</m:t>
                          </m:r>
                        </m:sub>
                      </m:sSub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2400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2400" b="0" i="1" dirty="0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400" b="0" i="0" dirty="0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/>
                                </a:rPr>
                                <m:t>𝑖</m:t>
                              </m:r>
                            </m:sub>
                            <m:sup>
                              <m:r>
                                <a:rPr lang="en-US" altLang="ja-JP" sz="2400" b="0" i="1" dirty="0" smtClean="0">
                                  <a:solidFill>
                                    <a:schemeClr val="accent1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/>
                                </a:rPr>
                                <m:t>(1)</m:t>
                              </m:r>
                            </m:sup>
                          </m:sSubSup>
                          <m:sSub>
                            <m:sSubPr>
                              <m:ctrlP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</m:e>
                      </m:nary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f>
                        <m:fPr>
                          <m:ctrlPr>
                            <a:rPr lang="en-US" altLang="ja-JP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ja-JP" sz="2400" i="1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en-US" altLang="ja-JP" sz="2400" i="1">
                              <a:latin typeface="Cambria Math"/>
                            </a:rPr>
                            <m:t>2!</m:t>
                          </m:r>
                        </m:den>
                      </m:f>
                      <m:nary>
                        <m:naryPr>
                          <m:chr m:val="∑"/>
                          <m:supHide m:val="on"/>
                          <m:ctrlPr>
                            <a:rPr lang="en-US" altLang="ja-JP" sz="2400" i="1" dirty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i="1" dirty="0">
                              <a:latin typeface="Cambria Math"/>
                            </a:rPr>
                            <m:t>𝑖</m:t>
                          </m:r>
                          <m:r>
                            <a:rPr lang="en-US" altLang="ja-JP" sz="2400" b="0" i="1" dirty="0" smtClean="0">
                              <a:latin typeface="Cambria Math"/>
                            </a:rPr>
                            <m:t>,</m:t>
                          </m:r>
                          <m:r>
                            <a:rPr lang="en-US" altLang="ja-JP" sz="2400" b="0" i="1" dirty="0" smtClean="0">
                              <a:latin typeface="Cambria Math"/>
                            </a:rPr>
                            <m:t>𝑗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n-US" altLang="ja-JP" sz="2400" i="1" dirty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Sup>
                                <m:sSubSupPr>
                                  <m:ctrlPr>
                                    <a:rPr lang="en-US" altLang="ja-JP" sz="2400" i="1" dirty="0" smtClean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z="2400" dirty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Π</m:t>
                                  </m:r>
                                </m:e>
                                <m:sub>
                                  <m:r>
                                    <a:rPr lang="en-US" altLang="ja-JP" sz="2400" i="1" dirty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𝑖</m:t>
                                  </m:r>
                                  <m:r>
                                    <a:rPr lang="en-US" altLang="ja-JP" sz="2400" b="0" i="1" dirty="0" smtClean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𝑗</m:t>
                                  </m:r>
                                </m:sub>
                                <m:sup>
                                  <m:r>
                                    <a:rPr lang="en-US" altLang="ja-JP" sz="2400" i="1" dirty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(</m:t>
                                  </m:r>
                                  <m:r>
                                    <a:rPr lang="en-US" altLang="ja-JP" sz="2400" b="0" i="1" dirty="0" smtClean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2</m:t>
                                  </m:r>
                                  <m:r>
                                    <a:rPr lang="en-US" altLang="ja-JP" sz="2400" i="1" dirty="0">
                                      <a:solidFill>
                                        <a:schemeClr val="accent1">
                                          <a:lumMod val="60000"/>
                                          <a:lumOff val="40000"/>
                                        </a:schemeClr>
                                      </a:solidFill>
                                      <a:latin typeface="Cambria Math"/>
                                    </a:rPr>
                                    <m:t>)</m:t>
                                  </m:r>
                                </m:sup>
                              </m:sSubSup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i="1" dirty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latin typeface="Cambria Math"/>
                                </a:rPr>
                                <m:t>𝑗</m:t>
                              </m:r>
                            </m:sub>
                          </m:sSub>
                        </m:e>
                      </m:nary>
                      <m:r>
                        <a:rPr lang="en-US" altLang="ja-JP" sz="2400" b="0" i="1" dirty="0" smtClean="0">
                          <a:latin typeface="Cambria Math"/>
                        </a:rPr>
                        <m:t>+⋯</m:t>
                      </m:r>
                    </m:oMath>
                  </m:oMathPara>
                </a14:m>
                <a:endParaRPr kumimoji="1" lang="en-US" altLang="ja-JP" sz="2400" b="0" i="1" dirty="0" smtClean="0"/>
              </a:p>
            </p:txBody>
          </p:sp>
        </mc:Choice>
        <mc:Fallback xmlns="">
          <p:sp>
            <p:nvSpPr>
              <p:cNvPr id="46" name="テキスト ボックス 4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15616" y="3500033"/>
                <a:ext cx="5693866" cy="1030347"/>
              </a:xfrm>
              <a:prstGeom prst="rect">
                <a:avLst/>
              </a:prstGeom>
              <a:blipFill rotWithShape="0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テキスト ボックス 46"/>
              <p:cNvSpPr txBox="1"/>
              <p:nvPr/>
            </p:nvSpPr>
            <p:spPr>
              <a:xfrm>
                <a:off x="709550" y="1640884"/>
                <a:ext cx="7893379" cy="103034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1" lang="en-US" altLang="ja-JP" sz="2400" b="0" i="0" smtClean="0">
                          <a:solidFill>
                            <a:schemeClr val="tx1"/>
                          </a:solidFill>
                          <a:latin typeface="Cambria Math"/>
                        </a:rPr>
                        <m:t>U</m:t>
                      </m:r>
                      <m:r>
                        <a:rPr kumimoji="1" lang="en-US" altLang="ja-JP" sz="2400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𝑈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0</m:t>
                          </m:r>
                        </m:sub>
                      </m:sSub>
                      <m:r>
                        <a:rPr kumimoji="1" lang="en-US" altLang="ja-JP" sz="2400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24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i="1">
                              <a:latin typeface="Cambria Math"/>
                            </a:rPr>
                            <m:t>𝑖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𝐹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</m:e>
                      </m:nary>
                      <m:r>
                        <a:rPr lang="en-US" altLang="ja-JP" sz="2400" i="1">
                          <a:latin typeface="Cambria Math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kumimoji="1" lang="en-US" altLang="ja-JP" sz="24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kumimoji="1" lang="en-US" altLang="ja-JP" sz="24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</m:t>
                          </m:r>
                        </m:sub>
                        <m:sup/>
                        <m:e>
                          <m:f>
                            <m:fPr>
                              <m:ctrlPr>
                                <a:rPr kumimoji="1" lang="en-US" altLang="ja-JP" sz="24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kumimoji="1" lang="en-US" altLang="ja-JP" sz="2400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1</m:t>
                              </m:r>
                            </m:num>
                            <m:den>
                              <m:r>
                                <a:rPr kumimoji="1" lang="en-US" altLang="ja-JP" sz="2400" b="0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2!</m:t>
                              </m:r>
                            </m:den>
                          </m:f>
                          <m:sSubSup>
                            <m:sSubSup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sSub>
                                <m:sSubPr>
                                  <m:ctrlPr>
                                    <a:rPr lang="en-US" altLang="ja-JP" sz="24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2400" i="1">
                                      <a:latin typeface="Cambria Math"/>
                                    </a:rPr>
                                    <m:t>𝑚</m:t>
                                  </m:r>
                                </m:e>
                                <m:sub>
                                  <m:r>
                                    <a:rPr lang="en-US" altLang="ja-JP" sz="2400" i="1">
                                      <a:latin typeface="Cambria Math"/>
                                    </a:rPr>
                                    <m:t>𝑖</m:t>
                                  </m:r>
                                </m:sub>
                              </m:sSub>
                              <m:sSubSup>
                                <m:sSubSupPr>
                                  <m:ctrlPr>
                                    <a:rPr lang="en-US" altLang="ja-JP" sz="2400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400" i="1">
                                      <a:latin typeface="Cambria Math"/>
                                    </a:rPr>
                                    <m:t>𝜔</m:t>
                                  </m:r>
                                </m:e>
                                <m:sub>
                                  <m:r>
                                    <a:rPr lang="en-US" altLang="ja-JP" sz="2400" i="1">
                                      <a:latin typeface="Cambria Math"/>
                                    </a:rPr>
                                    <m:t>𝑖</m:t>
                                  </m:r>
                                </m:sub>
                                <m:sup>
                                  <m:r>
                                    <a:rPr lang="en-US" altLang="ja-JP" sz="2400" i="1">
                                      <a:latin typeface="Cambria Math"/>
                                    </a:rPr>
                                    <m:t>2</m:t>
                                  </m:r>
                                </m:sup>
                              </m:sSubSup>
                              <m:r>
                                <a:rPr lang="en-US" altLang="ja-JP" sz="2400" i="1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i="1">
                                  <a:latin typeface="Cambria Math"/>
                                </a:rPr>
                                <m:t>𝑖</m:t>
                              </m:r>
                            </m:sub>
                            <m:sup>
                              <m:r>
                                <a:rPr lang="en-US" altLang="ja-JP" sz="2400" i="1">
                                  <a:latin typeface="Cambria Math"/>
                                </a:rPr>
                                <m:t>2</m:t>
                              </m:r>
                            </m:sup>
                          </m:sSubSup>
                        </m:e>
                      </m:nary>
                      <m:r>
                        <a:rPr lang="en-US" altLang="ja-JP" sz="2400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24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i="1">
                              <a:latin typeface="Cambria Math"/>
                            </a:rPr>
                            <m:t>𝑖</m:t>
                          </m:r>
                          <m:r>
                            <a:rPr lang="en-US" altLang="ja-JP" sz="2400" b="0" i="1" smtClean="0">
                              <a:latin typeface="Cambria Math"/>
                            </a:rPr>
                            <m:t>,</m:t>
                          </m:r>
                          <m:r>
                            <a:rPr lang="en-US" altLang="ja-JP" sz="2400" b="0" i="1" smtClean="0">
                              <a:latin typeface="Cambria Math"/>
                            </a:rPr>
                            <m:t>𝑗</m:t>
                          </m:r>
                          <m:r>
                            <a:rPr lang="en-US" altLang="ja-JP" sz="2400" b="0" i="1" smtClean="0">
                              <a:latin typeface="Cambria Math"/>
                            </a:rPr>
                            <m:t>,</m:t>
                          </m:r>
                          <m:r>
                            <a:rPr lang="en-US" altLang="ja-JP" sz="2400" b="0" i="1" smtClean="0">
                              <a:latin typeface="Cambria Math"/>
                            </a:rPr>
                            <m:t>𝑘</m:t>
                          </m:r>
                        </m:sub>
                        <m:sup/>
                        <m:e>
                          <m:f>
                            <m:f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altLang="ja-JP" sz="2400" i="1" smtClean="0">
                                  <a:latin typeface="Cambria Math"/>
                                </a:rPr>
                                <m:t>1</m:t>
                              </m:r>
                            </m:num>
                            <m:den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3</m:t>
                              </m:r>
                              <m:r>
                                <a:rPr lang="en-US" altLang="ja-JP" sz="2400" i="1">
                                  <a:latin typeface="Cambria Math"/>
                                </a:rPr>
                                <m:t>!</m:t>
                              </m:r>
                            </m:den>
                          </m:f>
                          <m:sSub>
                            <m:sSub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𝑔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𝑖𝑗𝑘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i="1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i="1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i="1">
                                  <a:latin typeface="Cambria Math"/>
                                </a:rPr>
                                <m:t>𝑗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smtClean="0">
                                  <a:latin typeface="Cambria Math"/>
                                </a:rPr>
                                <m:t>𝑘</m:t>
                              </m:r>
                            </m:sub>
                          </m:sSub>
                        </m:e>
                      </m:nary>
                      <m:r>
                        <a:rPr lang="en-US" altLang="ja-JP" sz="2400" i="1" smtClean="0">
                          <a:latin typeface="Cambria Math"/>
                        </a:rPr>
                        <m:t>+</m:t>
                      </m:r>
                      <m:r>
                        <a:rPr lang="en-US" altLang="ja-JP" sz="2400" b="0" i="1" smtClean="0">
                          <a:latin typeface="Cambria Math"/>
                        </a:rPr>
                        <m:t>⋯</m:t>
                      </m:r>
                    </m:oMath>
                  </m:oMathPara>
                </a14:m>
                <a:endParaRPr kumimoji="1" lang="en-US" altLang="ja-JP" sz="2400" b="0" i="1" dirty="0" smtClean="0"/>
              </a:p>
            </p:txBody>
          </p:sp>
        </mc:Choice>
        <mc:Fallback xmlns="">
          <p:sp>
            <p:nvSpPr>
              <p:cNvPr id="47" name="テキスト ボックス 4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9550" y="1640884"/>
                <a:ext cx="7893379" cy="1030347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8" name="角丸四角形 47"/>
          <p:cNvSpPr/>
          <p:nvPr/>
        </p:nvSpPr>
        <p:spPr>
          <a:xfrm>
            <a:off x="3420146" y="1650873"/>
            <a:ext cx="1947634" cy="1020358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角丸四角形 48"/>
          <p:cNvSpPr/>
          <p:nvPr/>
        </p:nvSpPr>
        <p:spPr>
          <a:xfrm>
            <a:off x="5570309" y="1650873"/>
            <a:ext cx="3032620" cy="1020358"/>
          </a:xfrm>
          <a:prstGeom prst="roundRect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テキスト ボックス 49"/>
          <p:cNvSpPr txBox="1"/>
          <p:nvPr/>
        </p:nvSpPr>
        <p:spPr>
          <a:xfrm>
            <a:off x="3356389" y="1218825"/>
            <a:ext cx="15828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 smtClean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Harmonic</a:t>
            </a:r>
            <a:endParaRPr kumimoji="1" lang="ja-JP" altLang="en-US" sz="2000" b="1" dirty="0">
              <a:solidFill>
                <a:srgbClr val="FF000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1" name="テキスト ボックス 50"/>
          <p:cNvSpPr txBox="1"/>
          <p:nvPr/>
        </p:nvSpPr>
        <p:spPr>
          <a:xfrm>
            <a:off x="5511796" y="1218825"/>
            <a:ext cx="201139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 err="1" smtClean="0">
                <a:solidFill>
                  <a:srgbClr val="00B05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Anharmonic</a:t>
            </a:r>
            <a:endParaRPr kumimoji="1" lang="ja-JP" altLang="en-US" sz="2000" b="1" dirty="0">
              <a:solidFill>
                <a:srgbClr val="00B05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2" name="角丸四角形 51"/>
          <p:cNvSpPr/>
          <p:nvPr/>
        </p:nvSpPr>
        <p:spPr>
          <a:xfrm>
            <a:off x="2271050" y="3500033"/>
            <a:ext cx="1651945" cy="1030347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テキスト ボックス 52"/>
          <p:cNvSpPr txBox="1"/>
          <p:nvPr/>
        </p:nvSpPr>
        <p:spPr>
          <a:xfrm>
            <a:off x="2453963" y="3077974"/>
            <a:ext cx="11819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 smtClean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Linear</a:t>
            </a:r>
            <a:endParaRPr kumimoji="1" lang="ja-JP" altLang="en-US" sz="2000" b="1" dirty="0">
              <a:solidFill>
                <a:srgbClr val="FF000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4" name="角丸四角形 53"/>
          <p:cNvSpPr/>
          <p:nvPr/>
        </p:nvSpPr>
        <p:spPr>
          <a:xfrm>
            <a:off x="4138745" y="3500033"/>
            <a:ext cx="2670737" cy="1030347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0070C0"/>
              </a:solidFill>
            </a:endParaRPr>
          </a:p>
        </p:txBody>
      </p:sp>
      <p:sp>
        <p:nvSpPr>
          <p:cNvPr id="55" name="テキスト ボックス 54"/>
          <p:cNvSpPr txBox="1"/>
          <p:nvPr/>
        </p:nvSpPr>
        <p:spPr>
          <a:xfrm>
            <a:off x="4068016" y="3077974"/>
            <a:ext cx="16643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 err="1" smtClean="0">
                <a:solidFill>
                  <a:srgbClr val="0070C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NonLinear</a:t>
            </a:r>
            <a:endParaRPr kumimoji="1" lang="ja-JP" altLang="en-US" sz="2000" b="1" dirty="0">
              <a:solidFill>
                <a:srgbClr val="0070C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6" name="タイトル 1"/>
          <p:cNvSpPr txBox="1">
            <a:spLocks/>
          </p:cNvSpPr>
          <p:nvPr/>
        </p:nvSpPr>
        <p:spPr>
          <a:xfrm>
            <a:off x="395536" y="404664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Key players 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534677" y="1281541"/>
            <a:ext cx="108234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Potential</a:t>
            </a:r>
            <a:endParaRPr lang="ja-JP" altLang="en-US" dirty="0"/>
          </a:p>
        </p:txBody>
      </p:sp>
      <p:sp>
        <p:nvSpPr>
          <p:cNvPr id="25" name="正方形/長方形 24"/>
          <p:cNvSpPr/>
          <p:nvPr/>
        </p:nvSpPr>
        <p:spPr>
          <a:xfrm>
            <a:off x="579419" y="2994849"/>
            <a:ext cx="147989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Polarizability</a:t>
            </a:r>
            <a:endParaRPr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テキスト ボックス 26"/>
              <p:cNvSpPr txBox="1"/>
              <p:nvPr/>
            </p:nvSpPr>
            <p:spPr>
              <a:xfrm>
                <a:off x="1338503" y="5269814"/>
                <a:ext cx="5545300" cy="103034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2400" i="1">
                          <a:solidFill>
                            <a:srgbClr val="FF0000"/>
                          </a:solidFill>
                          <a:latin typeface="Cambria Math"/>
                        </a:rPr>
                        <m:t>𝜇</m:t>
                      </m:r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>
                        <m:sSubPr>
                          <m:ctrlPr>
                            <a:rPr lang="en-US" altLang="ja-JP" sz="2400" b="0" i="1" dirty="0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400" i="1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𝜇</m:t>
                          </m:r>
                        </m:e>
                        <m:sub>
                          <m:r>
                            <a:rPr lang="en-US" altLang="ja-JP" sz="2400" b="0" i="1" dirty="0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0</m:t>
                          </m:r>
                        </m:sub>
                      </m:sSub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2400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2400" b="0" i="1" dirty="0" smtClean="0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sz="2400" i="1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𝜇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𝑖</m:t>
                              </m:r>
                            </m:sub>
                            <m:sup>
                              <m:r>
                                <a:rPr lang="en-US" altLang="ja-JP" sz="2400" b="0" i="1" dirty="0" smtClean="0">
                                  <a:solidFill>
                                    <a:srgbClr val="FF0000"/>
                                  </a:solidFill>
                                  <a:latin typeface="Cambria Math"/>
                                </a:rPr>
                                <m:t>(1)</m:t>
                              </m:r>
                            </m:sup>
                          </m:sSubSup>
                          <m:sSub>
                            <m:sSubPr>
                              <m:ctrlP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</m:e>
                      </m:nary>
                      <m:r>
                        <a:rPr lang="en-US" altLang="ja-JP" sz="24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f>
                        <m:fPr>
                          <m:ctrlPr>
                            <a:rPr lang="en-US" altLang="ja-JP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ja-JP" sz="2400" i="1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en-US" altLang="ja-JP" sz="2400" i="1">
                              <a:latin typeface="Cambria Math"/>
                            </a:rPr>
                            <m:t>2!</m:t>
                          </m:r>
                        </m:den>
                      </m:f>
                      <m:nary>
                        <m:naryPr>
                          <m:chr m:val="∑"/>
                          <m:supHide m:val="on"/>
                          <m:ctrlPr>
                            <a:rPr lang="en-US" altLang="ja-JP" sz="2400" i="1" dirty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400" i="1" dirty="0">
                              <a:latin typeface="Cambria Math"/>
                            </a:rPr>
                            <m:t>𝑖</m:t>
                          </m:r>
                          <m:r>
                            <a:rPr lang="en-US" altLang="ja-JP" sz="2400" b="0" i="1" dirty="0" smtClean="0">
                              <a:latin typeface="Cambria Math"/>
                            </a:rPr>
                            <m:t>,</m:t>
                          </m:r>
                          <m:r>
                            <a:rPr lang="en-US" altLang="ja-JP" sz="2400" b="0" i="1" dirty="0" smtClean="0">
                              <a:latin typeface="Cambria Math"/>
                            </a:rPr>
                            <m:t>𝑗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n-US" altLang="ja-JP" sz="2400" i="1" dirty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sSubSup>
                                <m:sSubSupPr>
                                  <m:ctrlPr>
                                    <a:rPr lang="en-US" altLang="ja-JP" sz="2400" i="1" dirty="0" smtClean="0">
                                      <a:solidFill>
                                        <a:srgbClr val="FF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400" i="1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𝜇</m:t>
                                  </m:r>
                                </m:e>
                                <m:sub>
                                  <m:r>
                                    <a:rPr lang="en-US" altLang="ja-JP" sz="2400" i="1" dirty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𝑖</m:t>
                                  </m:r>
                                  <m:r>
                                    <a:rPr lang="en-US" altLang="ja-JP" sz="2400" b="0" i="1" dirty="0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𝑗</m:t>
                                  </m:r>
                                </m:sub>
                                <m:sup>
                                  <m:r>
                                    <a:rPr lang="en-US" altLang="ja-JP" sz="2400" i="1" dirty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(</m:t>
                                  </m:r>
                                  <m:r>
                                    <a:rPr lang="en-US" altLang="ja-JP" sz="2400" b="0" i="1" dirty="0" smtClean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2</m:t>
                                  </m:r>
                                  <m:r>
                                    <a:rPr lang="en-US" altLang="ja-JP" sz="2400" i="1" dirty="0">
                                      <a:solidFill>
                                        <a:srgbClr val="FF0000"/>
                                      </a:solidFill>
                                      <a:latin typeface="Cambria Math"/>
                                    </a:rPr>
                                    <m:t>)</m:t>
                                  </m:r>
                                </m:sup>
                              </m:sSubSup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𝑖</m:t>
                              </m:r>
                            </m:sub>
                          </m:sSub>
                          <m:sSub>
                            <m:sSubPr>
                              <m:ctrlPr>
                                <a:rPr lang="en-US" altLang="ja-JP" sz="2400" i="1" dirty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400" i="1" dirty="0">
                                  <a:latin typeface="Cambria Math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400" b="0" i="1" dirty="0" smtClean="0">
                                  <a:latin typeface="Cambria Math"/>
                                </a:rPr>
                                <m:t>𝑗</m:t>
                              </m:r>
                            </m:sub>
                          </m:sSub>
                        </m:e>
                      </m:nary>
                      <m:r>
                        <a:rPr lang="en-US" altLang="ja-JP" sz="2400" b="0" i="1" dirty="0" smtClean="0">
                          <a:latin typeface="Cambria Math"/>
                        </a:rPr>
                        <m:t>+⋯</m:t>
                      </m:r>
                    </m:oMath>
                  </m:oMathPara>
                </a14:m>
                <a:endParaRPr kumimoji="1" lang="en-US" altLang="ja-JP" sz="2400" b="0" i="1" dirty="0" smtClean="0"/>
              </a:p>
            </p:txBody>
          </p:sp>
        </mc:Choice>
        <mc:Fallback xmlns="">
          <p:sp>
            <p:nvSpPr>
              <p:cNvPr id="27" name="テキスト ボックス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38503" y="5269814"/>
                <a:ext cx="5545300" cy="1030347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角丸四角形 28"/>
          <p:cNvSpPr/>
          <p:nvPr/>
        </p:nvSpPr>
        <p:spPr>
          <a:xfrm>
            <a:off x="2484752" y="5251038"/>
            <a:ext cx="1439227" cy="1030347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テキスト ボックス 29"/>
          <p:cNvSpPr txBox="1"/>
          <p:nvPr/>
        </p:nvSpPr>
        <p:spPr>
          <a:xfrm>
            <a:off x="2423043" y="4869704"/>
            <a:ext cx="11819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 smtClean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Linear</a:t>
            </a:r>
            <a:endParaRPr kumimoji="1" lang="ja-JP" altLang="en-US" sz="2000" b="1" dirty="0">
              <a:solidFill>
                <a:srgbClr val="FF0000"/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1" name="角丸四角形 30"/>
          <p:cNvSpPr/>
          <p:nvPr/>
        </p:nvSpPr>
        <p:spPr>
          <a:xfrm>
            <a:off x="4028125" y="5251038"/>
            <a:ext cx="2670737" cy="1030347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rgbClr val="0070C0"/>
              </a:solidFill>
            </a:endParaRPr>
          </a:p>
        </p:txBody>
      </p:sp>
      <p:sp>
        <p:nvSpPr>
          <p:cNvPr id="32" name="テキスト ボックス 31"/>
          <p:cNvSpPr txBox="1"/>
          <p:nvPr/>
        </p:nvSpPr>
        <p:spPr>
          <a:xfrm>
            <a:off x="4055327" y="4850928"/>
            <a:ext cx="534120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 err="1" smtClean="0">
                <a:solidFill>
                  <a:srgbClr val="0070C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NonLinear</a:t>
            </a:r>
            <a:r>
              <a:rPr kumimoji="1" lang="en-US" altLang="ja-JP" sz="2000" b="1" dirty="0" smtClean="0">
                <a:solidFill>
                  <a:srgbClr val="0070C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1" lang="en-US" altLang="ja-JP" sz="20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(large for intramolecular mode)</a:t>
            </a:r>
            <a:endParaRPr kumimoji="1" lang="ja-JP" altLang="en-US" sz="20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3" name="正方形/長方形 32"/>
          <p:cNvSpPr/>
          <p:nvPr/>
        </p:nvSpPr>
        <p:spPr>
          <a:xfrm>
            <a:off x="534677" y="4789645"/>
            <a:ext cx="17363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Dipole moment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8241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テキスト ボックス 17"/>
          <p:cNvSpPr txBox="1"/>
          <p:nvPr/>
        </p:nvSpPr>
        <p:spPr>
          <a:xfrm>
            <a:off x="287863" y="1416205"/>
            <a:ext cx="59766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400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Anharmonicity (AH)</a:t>
            </a:r>
            <a:r>
              <a:rPr lang="en-US" altLang="ja-JP" sz="2400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: </a:t>
            </a:r>
            <a:r>
              <a:rPr lang="en-US" altLang="ja-JP" sz="2400" dirty="0">
                <a:solidFill>
                  <a:srgbClr val="9802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lang="en-US" altLang="ja-JP" sz="2400" dirty="0" smtClean="0">
                <a:solidFill>
                  <a:srgbClr val="9802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Raman-IR-IR</a:t>
            </a:r>
            <a:endParaRPr kumimoji="1" lang="ja-JP" altLang="en-US" sz="2400" dirty="0">
              <a:solidFill>
                <a:srgbClr val="98026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9" name="テキスト ボックス 18"/>
          <p:cNvSpPr txBox="1"/>
          <p:nvPr/>
        </p:nvSpPr>
        <p:spPr>
          <a:xfrm>
            <a:off x="310007" y="3198167"/>
            <a:ext cx="60265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400" dirty="0" err="1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NonLinearity</a:t>
            </a:r>
            <a:r>
              <a:rPr kumimoji="1"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(NL2)  : </a:t>
            </a:r>
            <a:r>
              <a:rPr kumimoji="1" lang="en-US" altLang="ja-JP" sz="24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IR-Raman-IR </a:t>
            </a:r>
            <a:endParaRPr kumimoji="1" lang="ja-JP" altLang="en-US" sz="24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テキスト ボックス 56"/>
              <p:cNvSpPr txBox="1"/>
              <p:nvPr/>
            </p:nvSpPr>
            <p:spPr>
              <a:xfrm>
                <a:off x="610400" y="2014899"/>
                <a:ext cx="4239119" cy="9390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supHide m:val="on"/>
                          <m:ctrlP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𝑖𝑗𝑘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𝑖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𝑗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𝑘</m:t>
                              </m:r>
                            </m:sub>
                            <m:sup/>
                          </m:sSubSup>
                          <m:d>
                            <m:dPr>
                              <m:begChr m:val="⟨"/>
                              <m:endChr m:val="⟩"/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d>
                                    <m:dPr>
                                      <m:begChr m:val="{"/>
                                      <m:endChr m:val="}"/>
                                      <m:ctrlPr>
                                        <a:rPr lang="en-US" altLang="ja-JP" sz="20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d>
                                            <m:dPr>
                                              <m:begChr m:val="{"/>
                                              <m:endChr m:val="}"/>
                                              <m:ctrlPr>
                                                <a:rPr lang="en-US" altLang="ja-JP" sz="2000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𝑘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12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  <m:r>
                                                <a:rPr lang="en-US" altLang="ja-JP" sz="2000" b="0" i="1" smtClean="0">
                                                  <a:solidFill>
                                                    <a:schemeClr val="tx1"/>
                                                  </a:solidFill>
                                                  <a:latin typeface="Cambria Math"/>
                                                </a:rPr>
                                                <m:t>,</m:t>
                                              </m:r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𝑗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</m:e>
                                          </m:d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𝑃𝐵</m:t>
                                          </m:r>
                                        </m:sub>
                                      </m:sSub>
                                      <m:r>
                                        <a:rPr lang="en-US" altLang="ja-JP" sz="2000" b="0" i="1" smtClean="0">
                                          <a:latin typeface="Cambria Math"/>
                                        </a:rPr>
                                        <m:t>,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𝑞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𝑖</m:t>
                                          </m:r>
                                        </m:sub>
                                      </m:sSub>
                                      <m:d>
                                        <m:d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0</m:t>
                                          </m:r>
                                        </m:e>
                                      </m:d>
                                    </m:e>
                                  </m:d>
                                </m:e>
                                <m:sub>
                                  <m:r>
                                    <a:rPr lang="en-US" altLang="ja-JP" sz="2000" b="0" i="1" smtClean="0">
                                      <a:latin typeface="Cambria Math"/>
                                    </a:rPr>
                                    <m:t>𝑃𝐵</m:t>
                                  </m:r>
                                </m:sub>
                              </m:sSub>
                              <m:r>
                                <a:rPr lang="en-US" altLang="ja-JP" sz="2000" i="1" smtClean="0">
                                  <a:latin typeface="Cambria Math"/>
                                </a:rPr>
                                <m:t> </m:t>
                              </m:r>
                            </m:e>
                          </m:d>
                          <m:r>
                            <m:rPr>
                              <m:nor/>
                            </m:rPr>
                            <a:rPr lang="en-US" altLang="ja-JP" sz="2000" i="1" dirty="0">
                              <a:latin typeface="Cambria Math"/>
                            </a:rPr>
                            <m:t> </m:t>
                          </m:r>
                        </m:e>
                      </m:nary>
                    </m:oMath>
                  </m:oMathPara>
                </a14:m>
                <a:endParaRPr lang="en-US" altLang="ja-JP" sz="2000" b="0" i="1" dirty="0" smtClean="0">
                  <a:latin typeface="Cambria Math"/>
                </a:endParaRPr>
              </a:p>
            </p:txBody>
          </p:sp>
        </mc:Choice>
        <mc:Fallback xmlns="">
          <p:sp>
            <p:nvSpPr>
              <p:cNvPr id="57" name="テキスト ボックス 5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400" y="2014899"/>
                <a:ext cx="4239119" cy="939040"/>
              </a:xfrm>
              <a:prstGeom prst="rect">
                <a:avLst/>
              </a:prstGeom>
              <a:blipFill rotWithShape="0">
                <a:blip r:embed="rId2"/>
                <a:stretch>
                  <a:fillRect r="-16667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8" name="テキスト ボックス 57"/>
              <p:cNvSpPr txBox="1"/>
              <p:nvPr/>
            </p:nvSpPr>
            <p:spPr>
              <a:xfrm>
                <a:off x="610400" y="3698879"/>
                <a:ext cx="4248472" cy="9390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supHide m:val="on"/>
                          <m:ctrlP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𝑖𝑗𝑘𝑙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𝑖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𝑗</m:t>
                              </m:r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𝑘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𝑙</m:t>
                              </m:r>
                            </m:sub>
                            <m:sup/>
                          </m:sSubSup>
                          <m:d>
                            <m:dPr>
                              <m:begChr m:val="⟨"/>
                              <m:endChr m:val="⟩"/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d>
                                    <m:dPr>
                                      <m:begChr m:val="{"/>
                                      <m:endChr m:val="}"/>
                                      <m:ctrlPr>
                                        <a:rPr lang="en-US" altLang="ja-JP" sz="20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d>
                                            <m:dPr>
                                              <m:begChr m:val="{"/>
                                              <m:endChr m:val="}"/>
                                              <m:ctrlPr>
                                                <a:rPr lang="en-US" altLang="ja-JP" sz="2000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b="0" i="1" smtClean="0">
                                                      <a:latin typeface="Cambria Math"/>
                                                    </a:rPr>
                                                    <m:t>𝑙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12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  <m:r>
                                                <a:rPr lang="en-US" altLang="ja-JP" sz="2000" i="1">
                                                  <a:latin typeface="Cambria Math"/>
                                                </a:rPr>
                                                <m:t>,</m:t>
                                              </m:r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b="0" i="1" smtClean="0">
                                                      <a:latin typeface="Cambria Math"/>
                                                    </a:rPr>
                                                    <m:t>𝑘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𝑗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</m:e>
                                          </m:d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𝑃𝐵</m:t>
                                          </m:r>
                                        </m:sub>
                                      </m:sSub>
                                      <m:r>
                                        <a:rPr lang="en-US" altLang="ja-JP" sz="2000" i="1">
                                          <a:latin typeface="Cambria Math"/>
                                        </a:rPr>
                                        <m:t>,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𝑞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𝑖</m:t>
                                          </m:r>
                                        </m:sub>
                                      </m:sSub>
                                      <m:d>
                                        <m:d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0</m:t>
                                          </m:r>
                                        </m:e>
                                      </m:d>
                                    </m:e>
                                  </m:d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𝑃𝐵</m:t>
                                  </m:r>
                                </m:sub>
                              </m:sSub>
                            </m:e>
                          </m:d>
                          <m:r>
                            <m:rPr>
                              <m:nor/>
                            </m:rPr>
                            <a:rPr lang="en-US" altLang="ja-JP" sz="2000" i="1" dirty="0">
                              <a:latin typeface="Cambria Math"/>
                            </a:rPr>
                            <m:t> </m:t>
                          </m:r>
                        </m:e>
                      </m:nary>
                    </m:oMath>
                  </m:oMathPara>
                </a14:m>
                <a:endParaRPr lang="en-US" altLang="ja-JP" sz="2000" b="0" i="1" dirty="0" smtClean="0">
                  <a:latin typeface="Cambria Math"/>
                </a:endParaRPr>
              </a:p>
            </p:txBody>
          </p:sp>
        </mc:Choice>
        <mc:Fallback xmlns="">
          <p:sp>
            <p:nvSpPr>
              <p:cNvPr id="58" name="テキスト ボックス 5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0400" y="3698879"/>
                <a:ext cx="4248472" cy="939040"/>
              </a:xfrm>
              <a:prstGeom prst="rect">
                <a:avLst/>
              </a:prstGeom>
              <a:blipFill rotWithShape="0">
                <a:blip r:embed="rId3"/>
                <a:stretch>
                  <a:fillRect r="-3027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テキスト ボックス 58"/>
              <p:cNvSpPr txBox="1"/>
              <p:nvPr/>
            </p:nvSpPr>
            <p:spPr>
              <a:xfrm>
                <a:off x="588586" y="5289055"/>
                <a:ext cx="4248472" cy="9390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nary>
                        <m:naryPr>
                          <m:chr m:val="∑"/>
                          <m:supHide m:val="on"/>
                          <m:ctrlP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0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𝑖𝑗𝑘𝑙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𝑖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/>
                                </a:rPr>
                                <m:t>𝑗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𝑘𝑙</m:t>
                              </m:r>
                            </m:sub>
                            <m:sup/>
                          </m:sSubSup>
                          <m:d>
                            <m:dPr>
                              <m:begChr m:val="⟨"/>
                              <m:endChr m:val="⟩"/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d>
                                    <m:dPr>
                                      <m:begChr m:val="{"/>
                                      <m:endChr m:val="}"/>
                                      <m:ctrlPr>
                                        <a:rPr lang="en-US" altLang="ja-JP" sz="20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d>
                                            <m:dPr>
                                              <m:begChr m:val="{"/>
                                              <m:endChr m:val="}"/>
                                              <m:ctrlPr>
                                                <a:rPr lang="en-US" altLang="ja-JP" sz="2000" i="1"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dPr>
                                            <m:e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𝑙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12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b="0" i="1" smtClean="0">
                                                      <a:latin typeface="Cambria Math"/>
                                                    </a:rPr>
                                                    <m:t>𝑘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0070C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12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  <m:r>
                                                <a:rPr lang="en-US" altLang="ja-JP" sz="2000" i="1">
                                                  <a:latin typeface="Cambria Math"/>
                                                </a:rPr>
                                                <m:t>,</m:t>
                                              </m:r>
                                              <m:r>
                                                <a:rPr lang="en-US" altLang="ja-JP" sz="2000" i="1" smtClean="0">
                                                  <a:latin typeface="Cambria Math"/>
                                                </a:rPr>
                                                <m:t> </m:t>
                                              </m:r>
                                              <m:sSub>
                                                <m:sSub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𝑞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altLang="ja-JP" sz="2000" i="1">
                                                      <a:latin typeface="Cambria Math"/>
                                                    </a:rPr>
                                                    <m:t>𝑗</m:t>
                                                  </m:r>
                                                </m:sub>
                                              </m:sSub>
                                              <m:d>
                                                <m:dPr>
                                                  <m:ctrlPr>
                                                    <a:rPr lang="en-US" altLang="ja-JP" sz="2000" i="1"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dPr>
                                                <m:e>
                                                  <m:sSub>
                                                    <m:sSubPr>
                                                      <m:ctrlP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 panose="02040503050406030204" pitchFamily="18" charset="0"/>
                                                        </a:rPr>
                                                      </m:ctrlPr>
                                                    </m:sSubPr>
                                                    <m:e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𝑡</m:t>
                                                      </m:r>
                                                    </m:e>
                                                    <m:sub>
                                                      <m:r>
                                                        <a:rPr lang="en-US" altLang="ja-JP" sz="2000" i="1">
                                                          <a:solidFill>
                                                            <a:srgbClr val="FF0000"/>
                                                          </a:solidFill>
                                                          <a:latin typeface="Cambria Math"/>
                                                        </a:rPr>
                                                        <m:t>1</m:t>
                                                      </m:r>
                                                    </m:sub>
                                                  </m:sSub>
                                                </m:e>
                                              </m:d>
                                            </m:e>
                                          </m:d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𝑃𝐵</m:t>
                                          </m:r>
                                        </m:sub>
                                      </m:sSub>
                                      <m:r>
                                        <a:rPr lang="en-US" altLang="ja-JP" sz="2000" i="1">
                                          <a:latin typeface="Cambria Math"/>
                                        </a:rPr>
                                        <m:t>,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𝑞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𝑖</m:t>
                                          </m:r>
                                        </m:sub>
                                      </m:sSub>
                                      <m:d>
                                        <m:dPr>
                                          <m:ctrlPr>
                                            <a:rPr lang="en-US" altLang="ja-JP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sz="2000" i="1">
                                              <a:latin typeface="Cambria Math"/>
                                            </a:rPr>
                                            <m:t>0</m:t>
                                          </m:r>
                                        </m:e>
                                      </m:d>
                                    </m:e>
                                  </m:d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𝑃𝐵</m:t>
                                  </m:r>
                                </m:sub>
                              </m:sSub>
                            </m:e>
                          </m:d>
                          <m:r>
                            <m:rPr>
                              <m:nor/>
                            </m:rPr>
                            <a:rPr lang="en-US" altLang="ja-JP" sz="2000" i="1" dirty="0">
                              <a:latin typeface="Cambria Math"/>
                            </a:rPr>
                            <m:t> </m:t>
                          </m:r>
                        </m:e>
                      </m:nary>
                    </m:oMath>
                  </m:oMathPara>
                </a14:m>
                <a:endParaRPr lang="en-US" altLang="ja-JP" sz="2000" b="0" i="1" dirty="0" smtClean="0">
                  <a:latin typeface="Cambria Math"/>
                </a:endParaRPr>
              </a:p>
            </p:txBody>
          </p:sp>
        </mc:Choice>
        <mc:Fallback xmlns="">
          <p:sp>
            <p:nvSpPr>
              <p:cNvPr id="59" name="テキスト ボックス 5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8586" y="5289055"/>
                <a:ext cx="4248472" cy="939040"/>
              </a:xfrm>
              <a:prstGeom prst="rect">
                <a:avLst/>
              </a:prstGeom>
              <a:blipFill rotWithShape="0">
                <a:blip r:embed="rId4"/>
                <a:stretch>
                  <a:fillRect r="-3304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テキスト ボックス 19"/>
          <p:cNvSpPr txBox="1"/>
          <p:nvPr/>
        </p:nvSpPr>
        <p:spPr>
          <a:xfrm>
            <a:off x="6364738" y="1487641"/>
            <a:ext cx="26277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Harmonicity</a:t>
            </a:r>
            <a:r>
              <a:rPr lang="en-US" altLang="ja-JP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&amp; </a:t>
            </a: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Linearity</a:t>
            </a:r>
            <a:endParaRPr lang="ja-JP" altLang="en-US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テキスト ボックス 21"/>
              <p:cNvSpPr txBox="1"/>
              <p:nvPr/>
            </p:nvSpPr>
            <p:spPr>
              <a:xfrm>
                <a:off x="6257234" y="1856973"/>
                <a:ext cx="2771800" cy="7176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ja-JP" sz="1600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−</m:t>
                      </m:r>
                      <m:nary>
                        <m:naryPr>
                          <m:chr m:val="∑"/>
                          <m:supHide m:val="on"/>
                          <m:ctrlPr>
                            <a:rPr lang="en-US" altLang="ja-JP" sz="16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1600" b="0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𝑖𝑗</m:t>
                          </m:r>
                        </m:sub>
                        <m:sup/>
                        <m:e>
                          <m:sSubSup>
                            <m:sSubSup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16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1600" i="1">
                                  <a:latin typeface="Cambria Math"/>
                                </a:rPr>
                                <m:t>𝑖</m:t>
                              </m:r>
                            </m:sub>
                            <m:sup/>
                          </m:sSubSup>
                          <m:sSubSup>
                            <m:sSubSup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160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1600" i="1">
                                  <a:latin typeface="Cambria Math"/>
                                </a:rPr>
                                <m:t>𝑗</m:t>
                              </m:r>
                            </m:sub>
                            <m:sup/>
                          </m:sSubSup>
                          <m:d>
                            <m:dPr>
                              <m:begChr m:val="⟨"/>
                              <m:endChr m:val="⟩"/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d>
                                    <m:dPr>
                                      <m:begChr m:val="{"/>
                                      <m:endChr m:val="}"/>
                                      <m:ctrlPr>
                                        <a:rPr lang="en-US" altLang="ja-JP" sz="160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US" altLang="ja-JP" sz="16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𝑞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𝑗</m:t>
                                          </m:r>
                                        </m:sub>
                                      </m:sSub>
                                      <m:d>
                                        <m:dPr>
                                          <m:ctrlPr>
                                            <a:rPr lang="en-US" altLang="ja-JP" sz="16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𝑡</m:t>
                                          </m:r>
                                        </m:e>
                                      </m:d>
                                      <m:r>
                                        <a:rPr lang="en-US" altLang="ja-JP" sz="1600" b="0" i="1" smtClean="0">
                                          <a:latin typeface="Cambria Math"/>
                                        </a:rPr>
                                        <m:t>,</m:t>
                                      </m:r>
                                      <m:sSub>
                                        <m:sSubPr>
                                          <m:ctrlPr>
                                            <a:rPr lang="en-US" altLang="ja-JP" sz="16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𝑞</m:t>
                                          </m:r>
                                        </m:e>
                                        <m:sub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𝑖</m:t>
                                          </m:r>
                                        </m:sub>
                                      </m:sSub>
                                      <m:d>
                                        <m:dPr>
                                          <m:ctrlPr>
                                            <a:rPr lang="en-US" altLang="ja-JP" sz="16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lang="en-US" altLang="ja-JP" sz="1600" i="1">
                                              <a:latin typeface="Cambria Math"/>
                                            </a:rPr>
                                            <m:t>0</m:t>
                                          </m:r>
                                        </m:e>
                                      </m:d>
                                      <m:r>
                                        <a:rPr lang="en-US" altLang="ja-JP" sz="1600" i="1" smtClean="0">
                                          <a:latin typeface="Cambria Math"/>
                                        </a:rPr>
                                        <m:t> </m:t>
                                      </m:r>
                                    </m:e>
                                  </m:d>
                                </m:e>
                                <m:sub>
                                  <m:r>
                                    <a:rPr lang="en-US" altLang="ja-JP" sz="1600" b="0" i="1" smtClean="0">
                                      <a:latin typeface="Cambria Math"/>
                                    </a:rPr>
                                    <m:t>𝑃𝐵</m:t>
                                  </m:r>
                                </m:sub>
                              </m:sSub>
                            </m:e>
                          </m:d>
                          <m:r>
                            <m:rPr>
                              <m:nor/>
                            </m:rPr>
                            <a:rPr lang="en-US" altLang="ja-JP" sz="1600" i="1" dirty="0">
                              <a:latin typeface="Cambria Math"/>
                            </a:rPr>
                            <m:t> </m:t>
                          </m:r>
                        </m:e>
                      </m:nary>
                    </m:oMath>
                  </m:oMathPara>
                </a14:m>
                <a:endParaRPr lang="en-US" altLang="ja-JP" sz="1600" b="0" i="1" dirty="0" smtClean="0">
                  <a:latin typeface="Cambria Math"/>
                </a:endParaRPr>
              </a:p>
            </p:txBody>
          </p:sp>
        </mc:Choice>
        <mc:Fallback xmlns="">
          <p:sp>
            <p:nvSpPr>
              <p:cNvPr id="22" name="テキスト ボックス 2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57234" y="1856973"/>
                <a:ext cx="2771800" cy="717697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角丸四角形 22"/>
          <p:cNvSpPr/>
          <p:nvPr/>
        </p:nvSpPr>
        <p:spPr>
          <a:xfrm>
            <a:off x="6222973" y="1192932"/>
            <a:ext cx="2806061" cy="1384121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正方形/長方形 1"/>
          <p:cNvSpPr/>
          <p:nvPr/>
        </p:nvSpPr>
        <p:spPr>
          <a:xfrm>
            <a:off x="6403285" y="1032987"/>
            <a:ext cx="2267960" cy="360000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テキスト ボックス 23"/>
          <p:cNvSpPr txBox="1"/>
          <p:nvPr/>
        </p:nvSpPr>
        <p:spPr>
          <a:xfrm>
            <a:off x="6444208" y="992877"/>
            <a:ext cx="222703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1D spectroscopy</a:t>
            </a:r>
            <a:endParaRPr lang="ja-JP" altLang="en-US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6" name="タイトル 1"/>
          <p:cNvSpPr txBox="1">
            <a:spLocks/>
          </p:cNvSpPr>
          <p:nvPr/>
        </p:nvSpPr>
        <p:spPr>
          <a:xfrm>
            <a:off x="395536" y="404664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Response functions 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8" name="テキスト ボックス 27"/>
          <p:cNvSpPr txBox="1"/>
          <p:nvPr/>
        </p:nvSpPr>
        <p:spPr>
          <a:xfrm>
            <a:off x="287862" y="4827390"/>
            <a:ext cx="57531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400" dirty="0" err="1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NonLinearity</a:t>
            </a:r>
            <a:r>
              <a:rPr kumimoji="1"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(NL3): </a:t>
            </a:r>
            <a:r>
              <a:rPr lang="en-US" altLang="ja-JP" sz="2400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kumimoji="1" lang="en-US" altLang="ja-JP" sz="24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IR-IR-Raman</a:t>
            </a:r>
            <a:endParaRPr kumimoji="1" lang="ja-JP" altLang="en-US" sz="24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3" name="図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88733" y="3429000"/>
            <a:ext cx="1764019" cy="1427252"/>
          </a:xfrm>
          <a:prstGeom prst="rect">
            <a:avLst/>
          </a:prstGeom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137" y="5226219"/>
            <a:ext cx="1448622" cy="16317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2653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708" y="2259111"/>
            <a:ext cx="2880000" cy="2113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テキスト ボックス 3"/>
          <p:cNvSpPr txBox="1"/>
          <p:nvPr/>
        </p:nvSpPr>
        <p:spPr>
          <a:xfrm>
            <a:off x="96" y="1420723"/>
            <a:ext cx="23225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400" b="1" dirty="0" err="1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Anharmonicity</a:t>
            </a:r>
            <a:endParaRPr kumimoji="1" lang="ja-JP" altLang="en-US" sz="2400" b="1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9" name="テキスト ボックス 8"/>
          <p:cNvSpPr txBox="1"/>
          <p:nvPr/>
        </p:nvSpPr>
        <p:spPr>
          <a:xfrm>
            <a:off x="90708" y="1859001"/>
            <a:ext cx="17198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RII</a:t>
            </a:r>
            <a:endParaRPr kumimoji="1" lang="ja-JP" altLang="en-US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11" name="Picture 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5044" y="2441212"/>
            <a:ext cx="2880000" cy="1916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7" name="テキスト ボックス 16"/>
              <p:cNvSpPr txBox="1"/>
              <p:nvPr/>
            </p:nvSpPr>
            <p:spPr>
              <a:xfrm>
                <a:off x="7857272" y="3217996"/>
                <a:ext cx="52155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17" name="テキスト ボックス 1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57272" y="3217996"/>
                <a:ext cx="521553" cy="461665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テキスト ボックス 17"/>
          <p:cNvSpPr txBox="1"/>
          <p:nvPr/>
        </p:nvSpPr>
        <p:spPr>
          <a:xfrm>
            <a:off x="3032016" y="1919036"/>
            <a:ext cx="16668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IRI: Echo</a:t>
            </a:r>
            <a:endParaRPr kumimoji="1" lang="ja-JP" altLang="en-US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19" name="Picture 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9060" y="2366949"/>
            <a:ext cx="2880000" cy="2029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0" name="テキスト ボックス 19"/>
              <p:cNvSpPr txBox="1"/>
              <p:nvPr/>
            </p:nvSpPr>
            <p:spPr>
              <a:xfrm>
                <a:off x="6427092" y="3820861"/>
                <a:ext cx="51443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20" name="テキスト ボックス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27092" y="3820861"/>
                <a:ext cx="514436" cy="461665"/>
              </a:xfrm>
              <a:prstGeom prst="rect">
                <a:avLst/>
              </a:prstGeom>
              <a:blipFill rotWithShape="0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テキスト ボックス 20"/>
              <p:cNvSpPr txBox="1"/>
              <p:nvPr/>
            </p:nvSpPr>
            <p:spPr>
              <a:xfrm>
                <a:off x="8209795" y="3850478"/>
                <a:ext cx="52155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21" name="テキスト ボックス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09795" y="3850478"/>
                <a:ext cx="521553" cy="461665"/>
              </a:xfrm>
              <a:prstGeom prst="rect">
                <a:avLst/>
              </a:prstGeom>
              <a:blipFill rotWithShape="0">
                <a:blip r:embed="rId7"/>
                <a:stretch>
                  <a:fillRect b="-1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テキスト ボックス 22"/>
          <p:cNvSpPr txBox="1"/>
          <p:nvPr/>
        </p:nvSpPr>
        <p:spPr>
          <a:xfrm>
            <a:off x="5779020" y="1876645"/>
            <a:ext cx="32367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IIR: Population Relaxation</a:t>
            </a:r>
            <a:endParaRPr kumimoji="1" lang="ja-JP" altLang="en-US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24" name="円/楕円 23"/>
          <p:cNvSpPr/>
          <p:nvPr/>
        </p:nvSpPr>
        <p:spPr>
          <a:xfrm>
            <a:off x="3131840" y="2914010"/>
            <a:ext cx="2719508" cy="558440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円/楕円 25"/>
          <p:cNvSpPr/>
          <p:nvPr/>
        </p:nvSpPr>
        <p:spPr>
          <a:xfrm rot="-1800000">
            <a:off x="6062205" y="2575844"/>
            <a:ext cx="1898552" cy="449406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Line 9"/>
          <p:cNvSpPr>
            <a:spLocks noChangeShapeType="1"/>
          </p:cNvSpPr>
          <p:nvPr/>
        </p:nvSpPr>
        <p:spPr bwMode="auto">
          <a:xfrm rot="-2700000">
            <a:off x="6296304" y="2645581"/>
            <a:ext cx="1330881" cy="335748"/>
          </a:xfrm>
          <a:prstGeom prst="line">
            <a:avLst/>
          </a:prstGeom>
          <a:noFill/>
          <a:ln w="38100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>
            <a:defPPr>
              <a:defRPr lang="ja-JP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5pPr>
            <a:lvl6pPr marL="22860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6pPr>
            <a:lvl7pPr marL="27432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7pPr>
            <a:lvl8pPr marL="32004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8pPr>
            <a:lvl9pPr marL="36576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28" name="Line 9"/>
          <p:cNvSpPr>
            <a:spLocks noChangeShapeType="1"/>
          </p:cNvSpPr>
          <p:nvPr/>
        </p:nvSpPr>
        <p:spPr bwMode="auto">
          <a:xfrm rot="-2700000">
            <a:off x="3646798" y="2430508"/>
            <a:ext cx="1590329" cy="1581336"/>
          </a:xfrm>
          <a:prstGeom prst="line">
            <a:avLst/>
          </a:prstGeom>
          <a:noFill/>
          <a:ln w="38100">
            <a:solidFill>
              <a:schemeClr val="tx1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>
            <a:defPPr>
              <a:defRPr lang="ja-JP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5pPr>
            <a:lvl6pPr marL="22860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6pPr>
            <a:lvl7pPr marL="27432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7pPr>
            <a:lvl8pPr marL="32004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8pPr>
            <a:lvl9pPr marL="3657600" algn="l" defTabSz="914400" rtl="0" eaLnBrk="1" latinLnBrk="0" hangingPunct="1">
              <a:defRPr kumimoji="1" kern="1200">
                <a:solidFill>
                  <a:schemeClr val="tx1"/>
                </a:solidFill>
                <a:latin typeface="Arial" charset="0"/>
                <a:ea typeface="ＭＳ Ｐゴシック" charset="-128"/>
                <a:cs typeface="+mn-cs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0" name="テキスト ボックス 29"/>
              <p:cNvSpPr txBox="1"/>
              <p:nvPr/>
            </p:nvSpPr>
            <p:spPr>
              <a:xfrm>
                <a:off x="3403076" y="3821933"/>
                <a:ext cx="51443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30" name="テキスト ボックス 2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3076" y="3821933"/>
                <a:ext cx="514436" cy="461665"/>
              </a:xfrm>
              <a:prstGeom prst="rect">
                <a:avLst/>
              </a:prstGeom>
              <a:blipFill rotWithShape="0"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テキスト ボックス 30"/>
              <p:cNvSpPr txBox="1"/>
              <p:nvPr/>
            </p:nvSpPr>
            <p:spPr>
              <a:xfrm>
                <a:off x="5185779" y="3851550"/>
                <a:ext cx="52155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31" name="テキスト ボックス 3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85779" y="3851550"/>
                <a:ext cx="521553" cy="461665"/>
              </a:xfrm>
              <a:prstGeom prst="rect">
                <a:avLst/>
              </a:prstGeom>
              <a:blipFill rotWithShape="0"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テキスト ボックス 31"/>
              <p:cNvSpPr txBox="1"/>
              <p:nvPr/>
            </p:nvSpPr>
            <p:spPr>
              <a:xfrm>
                <a:off x="306412" y="3834707"/>
                <a:ext cx="51443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32" name="テキスト ボックス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6412" y="3834707"/>
                <a:ext cx="514436" cy="461665"/>
              </a:xfrm>
              <a:prstGeom prst="rect">
                <a:avLst/>
              </a:prstGeom>
              <a:blipFill rotWithShape="0">
                <a:blip r:embed="rId10"/>
                <a:stretch>
                  <a:fillRect b="-131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テキスト ボックス 32"/>
              <p:cNvSpPr txBox="1"/>
              <p:nvPr/>
            </p:nvSpPr>
            <p:spPr>
              <a:xfrm>
                <a:off x="2089115" y="3864324"/>
                <a:ext cx="52155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𝑡</m:t>
                          </m:r>
                        </m:e>
                        <m:sub>
                          <m:r>
                            <a:rPr kumimoji="1" lang="en-US" altLang="ja-JP" sz="2400" b="0" i="1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kumimoji="1" lang="ja-JP" altLang="en-US" sz="2400" dirty="0"/>
              </a:p>
            </p:txBody>
          </p:sp>
        </mc:Choice>
        <mc:Fallback xmlns="">
          <p:sp>
            <p:nvSpPr>
              <p:cNvPr id="33" name="テキスト ボックス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89115" y="3864324"/>
                <a:ext cx="521553" cy="461665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テキスト ボックス 33"/>
          <p:cNvSpPr txBox="1"/>
          <p:nvPr/>
        </p:nvSpPr>
        <p:spPr>
          <a:xfrm>
            <a:off x="2970708" y="1414980"/>
            <a:ext cx="22386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400" b="1" dirty="0" err="1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NonLinearity</a:t>
            </a:r>
            <a:endParaRPr kumimoji="1" lang="ja-JP" altLang="en-US" sz="24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1" name="テキスト ボックス 80"/>
              <p:cNvSpPr txBox="1"/>
              <p:nvPr/>
            </p:nvSpPr>
            <p:spPr>
              <a:xfrm>
                <a:off x="648359" y="4661933"/>
                <a:ext cx="1836015" cy="6705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U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rgbClr val="00B050"/>
                              </a:solidFill>
                              <a:latin typeface="Cambria Math"/>
                            </a:rPr>
                            <m:t>AH</m:t>
                          </m:r>
                        </m:sub>
                      </m:sSub>
                      <m:r>
                        <a:rPr kumimoji="1" lang="en-US" altLang="ja-JP" sz="2000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ja-JP" sz="2000" i="1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en-US" altLang="ja-JP" sz="2000" b="0" i="1" smtClean="0">
                              <a:latin typeface="Cambria Math"/>
                            </a:rPr>
                            <m:t>6</m:t>
                          </m:r>
                        </m:den>
                      </m:f>
                      <m:sSub>
                        <m:sSub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b="0" i="1" smtClean="0">
                              <a:latin typeface="Cambria Math"/>
                            </a:rPr>
                            <m:t>𝑔</m:t>
                          </m:r>
                        </m:e>
                        <m:sub>
                          <m:sSup>
                            <m:sSupPr>
                              <m:ctrlPr>
                                <a:rPr lang="en-US" altLang="ja-JP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1</m:t>
                              </m:r>
                            </m:e>
                            <m:sup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3</m:t>
                              </m:r>
                            </m:sup>
                          </m:sSup>
                        </m:sub>
                      </m:sSub>
                      <m:sSubSup>
                        <m:sSub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2000" i="1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smtClean="0"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2000" b="0" i="1" smtClean="0">
                              <a:latin typeface="Cambria Math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kumimoji="1" lang="en-US" altLang="ja-JP" sz="2000" b="0" i="1" dirty="0" smtClean="0"/>
              </a:p>
            </p:txBody>
          </p:sp>
        </mc:Choice>
        <mc:Fallback xmlns="">
          <p:sp>
            <p:nvSpPr>
              <p:cNvPr id="81" name="テキスト ボックス 8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8359" y="4661933"/>
                <a:ext cx="1836015" cy="670568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2" name="テキスト ボックス 81"/>
              <p:cNvSpPr txBox="1"/>
              <p:nvPr/>
            </p:nvSpPr>
            <p:spPr>
              <a:xfrm>
                <a:off x="697634" y="5519050"/>
                <a:ext cx="1737463" cy="4726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NL</m:t>
                          </m:r>
                        </m:sub>
                      </m:sSub>
                      <m:r>
                        <a:rPr lang="en-US" altLang="ja-JP" sz="20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Sup>
                        <m:sSubSupPr>
                          <m:ctrlPr>
                            <a:rPr lang="en-US" altLang="ja-JP" sz="2000" i="1" dirty="0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sSubSup>
                            <m:sSubSupPr>
                              <m:ctrlPr>
                                <a:rPr lang="en-US" altLang="ja-JP" sz="2000" i="1" dirty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 dirty="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b="0" i="1" dirty="0" smtClean="0">
                                  <a:latin typeface="Cambria Math"/>
                                </a:rPr>
                                <m:t>11</m:t>
                              </m:r>
                            </m:sub>
                            <m:sup>
                              <m:d>
                                <m:dPr>
                                  <m:ctrlPr>
                                    <a:rPr lang="en-US" altLang="ja-JP" sz="2000" i="1" dirty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2</m:t>
                                  </m:r>
                                </m:e>
                              </m:d>
                            </m:sup>
                          </m:sSubSup>
                          <m:r>
                            <a:rPr lang="en-US" altLang="ja-JP" sz="2000" i="1" dirty="0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dirty="0" smtClean="0"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2000" b="0" i="1" dirty="0" smtClean="0">
                              <a:latin typeface="Cambria Math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kumimoji="1" lang="en-US" altLang="ja-JP" sz="2000" b="0" i="1" dirty="0" smtClean="0"/>
              </a:p>
            </p:txBody>
          </p:sp>
        </mc:Choice>
        <mc:Fallback xmlns="">
          <p:sp>
            <p:nvSpPr>
              <p:cNvPr id="82" name="テキスト ボックス 8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7634" y="5519050"/>
                <a:ext cx="1737463" cy="472630"/>
              </a:xfrm>
              <a:prstGeom prst="rect">
                <a:avLst/>
              </a:prstGeom>
              <a:blipFill rotWithShape="0">
                <a:blip r:embed="rId13"/>
                <a:stretch>
                  <a:fillRect b="-512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4" name="図 6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3487679" y="4725144"/>
            <a:ext cx="2240650" cy="1812890"/>
          </a:xfrm>
          <a:prstGeom prst="rect">
            <a:avLst/>
          </a:prstGeom>
        </p:spPr>
      </p:pic>
      <p:pic>
        <p:nvPicPr>
          <p:cNvPr id="65" name="図 6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657268" y="4777477"/>
            <a:ext cx="1710207" cy="1926440"/>
          </a:xfrm>
          <a:prstGeom prst="rect">
            <a:avLst/>
          </a:prstGeom>
        </p:spPr>
      </p:pic>
      <p:sp>
        <p:nvSpPr>
          <p:cNvPr id="35" name="タイトル 1"/>
          <p:cNvSpPr txBox="1">
            <a:spLocks/>
          </p:cNvSpPr>
          <p:nvPr/>
        </p:nvSpPr>
        <p:spPr>
          <a:xfrm>
            <a:off x="359532" y="145791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profiles obtained from LL+SL model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6" name="正方形/長方形 35"/>
          <p:cNvSpPr/>
          <p:nvPr/>
        </p:nvSpPr>
        <p:spPr>
          <a:xfrm>
            <a:off x="6008711" y="843266"/>
            <a:ext cx="225100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dirty="0" smtClean="0">
                <a:solidFill>
                  <a:srgbClr val="0070C0"/>
                </a:solidFill>
              </a:rPr>
              <a:t>Time </a:t>
            </a:r>
            <a:r>
              <a:rPr lang="en-US" altLang="ja-JP" sz="2800" dirty="0">
                <a:solidFill>
                  <a:srgbClr val="0070C0"/>
                </a:solidFill>
              </a:rPr>
              <a:t>domain</a:t>
            </a:r>
          </a:p>
        </p:txBody>
      </p:sp>
    </p:spTree>
    <p:extLst>
      <p:ext uri="{BB962C8B-B14F-4D97-AF65-F5344CB8AC3E}">
        <p14:creationId xmlns:p14="http://schemas.microsoft.com/office/powerpoint/2010/main" val="1130758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 animBg="1"/>
      <p:bldP spid="27" grpId="0" animBg="1"/>
      <p:bldP spid="28" grpId="0" animBg="1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571" y="2348880"/>
            <a:ext cx="8694858" cy="288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" name="テキスト ボックス 1"/>
              <p:cNvSpPr txBox="1"/>
              <p:nvPr/>
            </p:nvSpPr>
            <p:spPr>
              <a:xfrm>
                <a:off x="4407798" y="1327173"/>
                <a:ext cx="4505592" cy="625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1600" b="0" i="1" smtClean="0">
                          <a:latin typeface="Cambria Math"/>
                        </a:rPr>
                        <m:t>𝐼</m:t>
                      </m:r>
                      <m:d>
                        <m:dPr>
                          <m:ctrlPr>
                            <a:rPr kumimoji="1" lang="en-US" altLang="ja-JP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𝜔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kumimoji="1" lang="en-US" altLang="ja-JP" sz="1600" b="0" i="1" smtClean="0">
                              <a:latin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𝜔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kumimoji="1" lang="en-US" altLang="ja-JP" sz="1600" b="0" i="1" smtClean="0">
                          <a:latin typeface="Cambria Math"/>
                        </a:rPr>
                        <m:t>=</m:t>
                      </m:r>
                      <m:nary>
                        <m:naryPr>
                          <m:chr m:val="∬"/>
                          <m:ctrlPr>
                            <a:rPr kumimoji="1" lang="en-US" altLang="ja-JP" sz="16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1" lang="en-US" altLang="ja-JP" sz="1600" b="0" i="1" smtClean="0">
                              <a:latin typeface="Cambria Math"/>
                            </a:rPr>
                            <m:t>0</m:t>
                          </m:r>
                        </m:sub>
                        <m:sup>
                          <m:r>
                            <a:rPr kumimoji="1" lang="en-US" altLang="ja-JP" sz="1600" b="0" i="1" smtClean="0">
                              <a:latin typeface="Cambria Math"/>
                            </a:rPr>
                            <m:t>∞</m:t>
                          </m:r>
                        </m:sup>
                        <m:e>
                          <m:r>
                            <a:rPr kumimoji="1" lang="en-US" altLang="ja-JP" sz="1600" b="0" i="1" smtClean="0">
                              <a:latin typeface="Cambria Math"/>
                            </a:rPr>
                            <m:t>𝑑</m:t>
                          </m:r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1600" i="1">
                              <a:latin typeface="Cambria Math"/>
                            </a:rPr>
                            <m:t>𝑑</m:t>
                          </m:r>
                          <m:sSub>
                            <m:sSub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i="1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𝑅</m:t>
                          </m:r>
                          <m:r>
                            <a:rPr lang="en-US" altLang="ja-JP" sz="1600" b="0" i="1" smtClean="0">
                              <a:latin typeface="Cambria Math"/>
                            </a:rPr>
                            <m:t>(</m:t>
                          </m:r>
                          <m:sSub>
                            <m:sSubPr>
                              <m:ctrlPr>
                                <a:rPr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, </m:t>
                          </m:r>
                          <m:sSub>
                            <m:sSubPr>
                              <m:ctrlPr>
                                <a:rPr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)</m:t>
                          </m:r>
                          <m:func>
                            <m:func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kumimoji="1" lang="en-US" altLang="ja-JP" sz="1600" b="0" i="0" smtClean="0">
                                  <a:latin typeface="Cambria Math"/>
                                </a:rPr>
                                <m:t>sin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kumimoji="1" lang="en-US" altLang="ja-JP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𝜔</m:t>
                                  </m:r>
                                </m:e>
                                <m:sub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kumimoji="1" lang="en-US" altLang="ja-JP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𝑡</m:t>
                                  </m:r>
                                </m:e>
                                <m:sub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func>
                          <m:func>
                            <m:func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n-US" altLang="ja-JP" sz="1600">
                                  <a:latin typeface="Cambria Math"/>
                                </a:rPr>
                                <m:t>sin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lang="en-US" altLang="ja-JP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1600" i="1">
                                      <a:latin typeface="Cambria Math"/>
                                    </a:rPr>
                                    <m:t>𝜔</m:t>
                                  </m:r>
                                </m:e>
                                <m:sub>
                                  <m:r>
                                    <a:rPr lang="en-US" altLang="ja-JP" sz="1600" b="0" i="1" smtClean="0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en-US" altLang="ja-JP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1600" i="1">
                                      <a:latin typeface="Cambria Math"/>
                                    </a:rPr>
                                    <m:t>𝑡</m:t>
                                  </m:r>
                                </m:e>
                                <m:sub>
                                  <m:r>
                                    <a:rPr lang="en-US" altLang="ja-JP" sz="1600" b="0" i="1" smtClean="0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func>
                        </m:e>
                      </m:nary>
                    </m:oMath>
                  </m:oMathPara>
                </a14:m>
                <a:endParaRPr kumimoji="1" lang="ja-JP" altLang="en-US" sz="1600" dirty="0"/>
              </a:p>
            </p:txBody>
          </p:sp>
        </mc:Choice>
        <mc:Fallback xmlns="">
          <p:sp>
            <p:nvSpPr>
              <p:cNvPr id="2" name="テキスト ボックス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07798" y="1327173"/>
                <a:ext cx="4505592" cy="625108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コンテンツ プレースホルダ 2"/>
          <p:cNvSpPr txBox="1">
            <a:spLocks/>
          </p:cNvSpPr>
          <p:nvPr/>
        </p:nvSpPr>
        <p:spPr>
          <a:xfrm>
            <a:off x="656619" y="1772496"/>
            <a:ext cx="4752528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 mode case</a:t>
            </a:r>
            <a:endParaRPr lang="ja-JP" altLang="en-US" sz="28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1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3" name="円/楕円 12"/>
          <p:cNvSpPr/>
          <p:nvPr/>
        </p:nvSpPr>
        <p:spPr>
          <a:xfrm>
            <a:off x="152563" y="1844504"/>
            <a:ext cx="360000" cy="360000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テキスト ボックス 13"/>
              <p:cNvSpPr txBox="1"/>
              <p:nvPr/>
            </p:nvSpPr>
            <p:spPr>
              <a:xfrm>
                <a:off x="971600" y="5298002"/>
                <a:ext cx="1836015" cy="67056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U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rgbClr val="00B050"/>
                              </a:solidFill>
                              <a:latin typeface="Cambria Math"/>
                            </a:rPr>
                            <m:t>AH</m:t>
                          </m:r>
                        </m:sub>
                      </m:sSub>
                      <m:r>
                        <a:rPr kumimoji="1" lang="en-US" altLang="ja-JP" sz="2000" b="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ja-JP" sz="2000" i="1">
                              <a:latin typeface="Cambria Math"/>
                            </a:rPr>
                            <m:t>1</m:t>
                          </m:r>
                        </m:num>
                        <m:den>
                          <m:r>
                            <a:rPr lang="en-US" altLang="ja-JP" sz="2000" b="0" i="1" smtClean="0">
                              <a:latin typeface="Cambria Math"/>
                            </a:rPr>
                            <m:t>6</m:t>
                          </m:r>
                        </m:den>
                      </m:f>
                      <m:sSub>
                        <m:sSub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b="0" i="1" smtClean="0">
                              <a:latin typeface="Cambria Math"/>
                            </a:rPr>
                            <m:t>𝑔</m:t>
                          </m:r>
                        </m:e>
                        <m:sub>
                          <m:sSup>
                            <m:sSupPr>
                              <m:ctrlPr>
                                <a:rPr lang="en-US" altLang="ja-JP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1</m:t>
                              </m:r>
                            </m:e>
                            <m:sup>
                              <m:r>
                                <a:rPr lang="en-US" altLang="ja-JP" sz="2000" b="0" i="1" smtClean="0">
                                  <a:latin typeface="Cambria Math"/>
                                </a:rPr>
                                <m:t>3</m:t>
                              </m:r>
                            </m:sup>
                          </m:sSup>
                        </m:sub>
                      </m:sSub>
                      <m:sSubSup>
                        <m:sSubSupPr>
                          <m:ctrlPr>
                            <a:rPr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altLang="ja-JP" sz="2000" i="1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smtClean="0"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2000" b="0" i="1" smtClean="0">
                              <a:latin typeface="Cambria Math"/>
                            </a:rPr>
                            <m:t>3</m:t>
                          </m:r>
                        </m:sup>
                      </m:sSubSup>
                    </m:oMath>
                  </m:oMathPara>
                </a14:m>
                <a:endParaRPr kumimoji="1" lang="en-US" altLang="ja-JP" sz="2000" b="0" i="1" dirty="0" smtClean="0"/>
              </a:p>
            </p:txBody>
          </p:sp>
        </mc:Choice>
        <mc:Fallback xmlns="">
          <p:sp>
            <p:nvSpPr>
              <p:cNvPr id="14" name="テキスト ボックス 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71600" y="5298002"/>
                <a:ext cx="1836015" cy="670568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テキスト ボックス 14"/>
              <p:cNvSpPr txBox="1"/>
              <p:nvPr/>
            </p:nvSpPr>
            <p:spPr>
              <a:xfrm>
                <a:off x="5043951" y="5396971"/>
                <a:ext cx="1737463" cy="4726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kumimoji="1" lang="en-US" altLang="ja-JP" sz="2000" b="0" i="0" smtClean="0">
                              <a:solidFill>
                                <a:srgbClr val="0070C0"/>
                              </a:solidFill>
                              <a:latin typeface="Cambria Math"/>
                            </a:rPr>
                            <m:t>NL</m:t>
                          </m:r>
                        </m:sub>
                      </m:sSub>
                      <m:r>
                        <a:rPr lang="en-US" altLang="ja-JP" sz="20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sSubSup>
                        <m:sSubSupPr>
                          <m:ctrlPr>
                            <a:rPr lang="en-US" altLang="ja-JP" sz="2000" i="1" dirty="0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sSubSup>
                            <m:sSubSupPr>
                              <m:ctrlPr>
                                <a:rPr lang="en-US" altLang="ja-JP" sz="2000" i="1" dirty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en-US" altLang="ja-JP" sz="2000" dirty="0">
                                  <a:latin typeface="Cambria Math"/>
                                </a:rPr>
                                <m:t>Π</m:t>
                              </m:r>
                            </m:e>
                            <m:sub>
                              <m:r>
                                <a:rPr lang="en-US" altLang="ja-JP" sz="2000" b="0" i="1" dirty="0" smtClean="0">
                                  <a:latin typeface="Cambria Math"/>
                                </a:rPr>
                                <m:t>11</m:t>
                              </m:r>
                            </m:sub>
                            <m:sup>
                              <m:d>
                                <m:dPr>
                                  <m:ctrlPr>
                                    <a:rPr lang="en-US" altLang="ja-JP" sz="2000" i="1" dirty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2</m:t>
                                  </m:r>
                                </m:e>
                              </m:d>
                            </m:sup>
                          </m:sSubSup>
                          <m:r>
                            <a:rPr lang="en-US" altLang="ja-JP" sz="2000" i="1" dirty="0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dirty="0" smtClean="0">
                              <a:latin typeface="Cambria Math"/>
                            </a:rPr>
                            <m:t>1</m:t>
                          </m:r>
                        </m:sub>
                        <m:sup>
                          <m:r>
                            <a:rPr lang="en-US" altLang="ja-JP" sz="2000" b="0" i="1" dirty="0" smtClean="0">
                              <a:latin typeface="Cambria Math"/>
                            </a:rPr>
                            <m:t>2</m:t>
                          </m:r>
                        </m:sup>
                      </m:sSubSup>
                    </m:oMath>
                  </m:oMathPara>
                </a14:m>
                <a:endParaRPr kumimoji="1" lang="en-US" altLang="ja-JP" sz="2000" b="0" i="1" dirty="0" smtClean="0"/>
              </a:p>
            </p:txBody>
          </p:sp>
        </mc:Choice>
        <mc:Fallback xmlns="">
          <p:sp>
            <p:nvSpPr>
              <p:cNvPr id="15" name="テキスト ボックス 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3951" y="5396971"/>
                <a:ext cx="1737463" cy="472630"/>
              </a:xfrm>
              <a:prstGeom prst="rect">
                <a:avLst/>
              </a:prstGeom>
              <a:blipFill rotWithShape="0">
                <a:blip r:embed="rId5"/>
                <a:stretch>
                  <a:fillRect b="-5128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タイトル 1"/>
          <p:cNvSpPr txBox="1">
            <a:spLocks/>
          </p:cNvSpPr>
          <p:nvPr/>
        </p:nvSpPr>
        <p:spPr>
          <a:xfrm>
            <a:off x="359532" y="145791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profiles obtained from LL+SL model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5508104" y="773072"/>
            <a:ext cx="298825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dirty="0" smtClean="0">
                <a:solidFill>
                  <a:srgbClr val="FF0000"/>
                </a:solidFill>
              </a:rPr>
              <a:t>frequency </a:t>
            </a:r>
            <a:r>
              <a:rPr lang="en-US" altLang="ja-JP" sz="2800" dirty="0">
                <a:solidFill>
                  <a:srgbClr val="FF0000"/>
                </a:solidFill>
              </a:rPr>
              <a:t>domain</a:t>
            </a:r>
          </a:p>
        </p:txBody>
      </p:sp>
    </p:spTree>
    <p:extLst>
      <p:ext uri="{BB962C8B-B14F-4D97-AF65-F5344CB8AC3E}">
        <p14:creationId xmlns:p14="http://schemas.microsoft.com/office/powerpoint/2010/main" val="495655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474663" y="220663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Useful expressions of response </a:t>
            </a:r>
            <a:r>
              <a:rPr lang="en-US" altLang="ja-JP" sz="3600" b="1" dirty="0" err="1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funcs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5029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84993" name="Object 1"/>
          <p:cNvGraphicFramePr>
            <a:graphicFrameLocks noChangeAspect="1"/>
          </p:cNvGraphicFramePr>
          <p:nvPr/>
        </p:nvGraphicFramePr>
        <p:xfrm>
          <a:off x="1085850" y="1189038"/>
          <a:ext cx="3581400" cy="600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0" name="Equation" r:id="rId4" imgW="3581280" imgH="609480" progId="Equation.DSMT4">
                  <p:embed/>
                </p:oleObj>
              </mc:Choice>
              <mc:Fallback>
                <p:oleObj name="Equation" r:id="rId4" imgW="358128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5850" y="1189038"/>
                        <a:ext cx="3581400" cy="6000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5030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84995" name="Object 3"/>
          <p:cNvGraphicFramePr>
            <a:graphicFrameLocks noChangeAspect="1"/>
          </p:cNvGraphicFramePr>
          <p:nvPr/>
        </p:nvGraphicFramePr>
        <p:xfrm>
          <a:off x="1901825" y="4732338"/>
          <a:ext cx="4260850" cy="603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1" name="Equation" r:id="rId6" imgW="4254480" imgH="609480" progId="Equation.DSMT4">
                  <p:embed/>
                </p:oleObj>
              </mc:Choice>
              <mc:Fallback>
                <p:oleObj name="Equation" r:id="rId6" imgW="425448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01825" y="4732338"/>
                        <a:ext cx="4260850" cy="603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5031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2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3" name="Rectangle 1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4" name="Rectangle 1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5" name="Rectangle 1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6" name="Rectangle 1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7" name="Rectangle 1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8" name="Rectangle 2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39" name="Rectangle 2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40" name="Rectangle 2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5041" name="Rectangle 2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85019" name="Object 27"/>
          <p:cNvGraphicFramePr>
            <a:graphicFrameLocks noChangeAspect="1"/>
          </p:cNvGraphicFramePr>
          <p:nvPr/>
        </p:nvGraphicFramePr>
        <p:xfrm>
          <a:off x="6324600" y="5538788"/>
          <a:ext cx="1701800" cy="301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2" name="Equation" r:id="rId8" imgW="1701720" imgH="304560" progId="Equation.DSMT4">
                  <p:embed/>
                </p:oleObj>
              </mc:Choice>
              <mc:Fallback>
                <p:oleObj name="Equation" r:id="rId8" imgW="170172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24600" y="5538788"/>
                        <a:ext cx="1701800" cy="3016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0" name="Object 28"/>
          <p:cNvGraphicFramePr>
            <a:graphicFrameLocks noChangeAspect="1"/>
          </p:cNvGraphicFramePr>
          <p:nvPr/>
        </p:nvGraphicFramePr>
        <p:xfrm>
          <a:off x="1951038" y="1841500"/>
          <a:ext cx="39370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3" name="Equation" r:id="rId10" imgW="3936960" imgH="609480" progId="Equation.DSMT4">
                  <p:embed/>
                </p:oleObj>
              </mc:Choice>
              <mc:Fallback>
                <p:oleObj name="Equation" r:id="rId10" imgW="393696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51038" y="1841500"/>
                        <a:ext cx="39370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1" name="Object 29"/>
          <p:cNvGraphicFramePr>
            <a:graphicFrameLocks noChangeAspect="1"/>
          </p:cNvGraphicFramePr>
          <p:nvPr/>
        </p:nvGraphicFramePr>
        <p:xfrm>
          <a:off x="1944688" y="2517775"/>
          <a:ext cx="39370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4" name="Equation" r:id="rId12" imgW="3936960" imgH="609480" progId="Equation.DSMT4">
                  <p:embed/>
                </p:oleObj>
              </mc:Choice>
              <mc:Fallback>
                <p:oleObj name="Equation" r:id="rId12" imgW="393696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44688" y="2517775"/>
                        <a:ext cx="39370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2" name="Object 30"/>
          <p:cNvGraphicFramePr>
            <a:graphicFrameLocks noChangeAspect="1"/>
          </p:cNvGraphicFramePr>
          <p:nvPr/>
        </p:nvGraphicFramePr>
        <p:xfrm>
          <a:off x="1924050" y="3279775"/>
          <a:ext cx="34163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5" name="Equation" r:id="rId14" imgW="3416040" imgH="609480" progId="Equation.DSMT4">
                  <p:embed/>
                </p:oleObj>
              </mc:Choice>
              <mc:Fallback>
                <p:oleObj name="Equation" r:id="rId14" imgW="341604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4050" y="3279775"/>
                        <a:ext cx="34163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3" name="Object 31"/>
          <p:cNvGraphicFramePr>
            <a:graphicFrameLocks noChangeAspect="1"/>
          </p:cNvGraphicFramePr>
          <p:nvPr/>
        </p:nvGraphicFramePr>
        <p:xfrm>
          <a:off x="1882775" y="3976688"/>
          <a:ext cx="42545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6" name="Equation" r:id="rId16" imgW="4254480" imgH="609480" progId="Equation.DSMT4">
                  <p:embed/>
                </p:oleObj>
              </mc:Choice>
              <mc:Fallback>
                <p:oleObj name="Equation" r:id="rId16" imgW="425448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82775" y="3976688"/>
                        <a:ext cx="42545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4" name="Object 32"/>
          <p:cNvGraphicFramePr>
            <a:graphicFrameLocks noChangeAspect="1"/>
          </p:cNvGraphicFramePr>
          <p:nvPr/>
        </p:nvGraphicFramePr>
        <p:xfrm>
          <a:off x="1922463" y="5387975"/>
          <a:ext cx="3395662" cy="603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7" name="Equation" r:id="rId18" imgW="3390840" imgH="609480" progId="Equation.DSMT4">
                  <p:embed/>
                </p:oleObj>
              </mc:Choice>
              <mc:Fallback>
                <p:oleObj name="Equation" r:id="rId18" imgW="339084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2463" y="5387975"/>
                        <a:ext cx="3395662" cy="603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5042" name="正方形/長方形 38"/>
          <p:cNvSpPr>
            <a:spLocks noChangeArrowheads="1"/>
          </p:cNvSpPr>
          <p:nvPr/>
        </p:nvSpPr>
        <p:spPr bwMode="auto">
          <a:xfrm>
            <a:off x="5736046" y="1262970"/>
            <a:ext cx="329184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 &amp; Kubo, </a:t>
            </a:r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0"/>
              </a:rPr>
              <a:t>JPSJ </a:t>
            </a:r>
            <a:r>
              <a:rPr lang="en-US" altLang="ja-JP" sz="1600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0"/>
              </a:rPr>
              <a:t>58</a:t>
            </a:r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0"/>
              </a:rPr>
              <a:t>, 1199 (1989) </a:t>
            </a:r>
            <a:endParaRPr lang="en-US" altLang="ja-JP" sz="1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5" name="Line 17"/>
          <p:cNvSpPr>
            <a:spLocks noChangeShapeType="1"/>
          </p:cNvSpPr>
          <p:nvPr/>
        </p:nvSpPr>
        <p:spPr bwMode="auto">
          <a:xfrm>
            <a:off x="4513263" y="2425700"/>
            <a:ext cx="852487" cy="214313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6" name="Line 17"/>
          <p:cNvSpPr>
            <a:spLocks noChangeShapeType="1"/>
          </p:cNvSpPr>
          <p:nvPr/>
        </p:nvSpPr>
        <p:spPr bwMode="auto">
          <a:xfrm flipH="1">
            <a:off x="2989263" y="3038475"/>
            <a:ext cx="1431925" cy="381000"/>
          </a:xfrm>
          <a:prstGeom prst="line">
            <a:avLst/>
          </a:prstGeom>
          <a:noFill/>
          <a:ln w="22225">
            <a:solidFill>
              <a:schemeClr val="tx2">
                <a:lumMod val="60000"/>
                <a:lumOff val="40000"/>
              </a:schemeClr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9" name="Line 17"/>
          <p:cNvSpPr>
            <a:spLocks noChangeShapeType="1"/>
          </p:cNvSpPr>
          <p:nvPr/>
        </p:nvSpPr>
        <p:spPr bwMode="auto">
          <a:xfrm>
            <a:off x="2943225" y="4410075"/>
            <a:ext cx="2620963" cy="457200"/>
          </a:xfrm>
          <a:prstGeom prst="line">
            <a:avLst/>
          </a:prstGeom>
          <a:noFill/>
          <a:ln w="22225">
            <a:solidFill>
              <a:schemeClr val="tx2">
                <a:lumMod val="60000"/>
                <a:lumOff val="40000"/>
              </a:schemeClr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30" name="AutoShape 14"/>
          <p:cNvSpPr>
            <a:spLocks noChangeAspect="1" noChangeArrowheads="1"/>
          </p:cNvSpPr>
          <p:nvPr/>
        </p:nvSpPr>
        <p:spPr bwMode="auto">
          <a:xfrm rot="20087590">
            <a:off x="2794000" y="3797300"/>
            <a:ext cx="477838" cy="192088"/>
          </a:xfrm>
          <a:prstGeom prst="downArrow">
            <a:avLst>
              <a:gd name="adj1" fmla="val 34361"/>
              <a:gd name="adj2" fmla="val 60138"/>
            </a:avLst>
          </a:prstGeom>
          <a:solidFill>
            <a:schemeClr val="tx2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85025" name="Object 33"/>
          <p:cNvGraphicFramePr>
            <a:graphicFrameLocks noChangeAspect="1"/>
          </p:cNvGraphicFramePr>
          <p:nvPr/>
        </p:nvGraphicFramePr>
        <p:xfrm>
          <a:off x="1919288" y="5967413"/>
          <a:ext cx="3225800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8" name="Equation" r:id="rId21" imgW="3225600" imgH="609480" progId="Equation.DSMT4">
                  <p:embed/>
                </p:oleObj>
              </mc:Choice>
              <mc:Fallback>
                <p:oleObj name="Equation" r:id="rId21" imgW="322560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19288" y="5967413"/>
                        <a:ext cx="3225800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6" name="Object 34"/>
          <p:cNvGraphicFramePr>
            <a:graphicFrameLocks noChangeAspect="1"/>
          </p:cNvGraphicFramePr>
          <p:nvPr/>
        </p:nvGraphicFramePr>
        <p:xfrm>
          <a:off x="5976938" y="6097588"/>
          <a:ext cx="21971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9" name="Equation" r:id="rId23" imgW="2197080" imgH="330120" progId="Equation.DSMT4">
                  <p:embed/>
                </p:oleObj>
              </mc:Choice>
              <mc:Fallback>
                <p:oleObj name="Equation" r:id="rId23" imgW="21970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76938" y="6097588"/>
                        <a:ext cx="21971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027" name="Object 35"/>
          <p:cNvGraphicFramePr>
            <a:graphicFrameLocks noChangeAspect="1"/>
          </p:cNvGraphicFramePr>
          <p:nvPr/>
        </p:nvGraphicFramePr>
        <p:xfrm>
          <a:off x="1920875" y="5386388"/>
          <a:ext cx="3395663" cy="603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20" name="Equation" r:id="rId25" imgW="3390840" imgH="609480" progId="Equation.DSMT4">
                  <p:embed/>
                </p:oleObj>
              </mc:Choice>
              <mc:Fallback>
                <p:oleObj name="Equation" r:id="rId25" imgW="339084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0875" y="5386388"/>
                        <a:ext cx="3395663" cy="603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正方形/長方形 31"/>
          <p:cNvSpPr/>
          <p:nvPr/>
        </p:nvSpPr>
        <p:spPr>
          <a:xfrm>
            <a:off x="7345853" y="1604221"/>
            <a:ext cx="168988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YT, </a:t>
            </a:r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7"/>
              </a:rPr>
              <a:t>JPSJ (2006)</a:t>
            </a:r>
            <a:endParaRPr lang="ja-JP" altLang="en-US" sz="1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" dur="500"/>
                                        <p:tgtEl>
                                          <p:spTgt spid="85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" dur="500"/>
                                        <p:tgtEl>
                                          <p:spTgt spid="85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85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" dur="500"/>
                                        <p:tgtEl>
                                          <p:spTgt spid="85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4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85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8" dur="500"/>
                                        <p:tgtEl>
                                          <p:spTgt spid="85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3" dur="500"/>
                                        <p:tgtEl>
                                          <p:spTgt spid="85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5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5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85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0" grpId="0" animBg="1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6" name="テキスト ボックス 5"/>
              <p:cNvSpPr txBox="1"/>
              <p:nvPr/>
            </p:nvSpPr>
            <p:spPr>
              <a:xfrm>
                <a:off x="323528" y="5875101"/>
                <a:ext cx="3966983" cy="57823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𝑈</m:t>
                          </m:r>
                        </m:e>
                        <m:sub>
                          <m:r>
                            <a:rPr lang="en-US" altLang="ja-JP" sz="2000" i="1">
                              <a:latin typeface="Cambria Math"/>
                            </a:rPr>
                            <m:t>𝑠</m:t>
                          </m:r>
                          <m:sSup>
                            <m:s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ja-JP" sz="2000" i="1">
                                  <a:latin typeface="Cambria Math"/>
                                </a:rPr>
                                <m:t>𝑠</m:t>
                              </m:r>
                            </m:e>
                            <m:sup>
                              <m:r>
                                <a:rPr lang="en-US" altLang="ja-JP" sz="2000" i="1">
                                  <a:latin typeface="Cambria Math"/>
                                </a:rPr>
                                <m:t>′</m:t>
                              </m:r>
                            </m:sup>
                          </m:sSup>
                        </m:sub>
                      </m:sSub>
                      <m:r>
                        <a:rPr kumimoji="1" lang="en-US" altLang="ja-JP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6</m:t>
                          </m:r>
                        </m:den>
                      </m:f>
                      <m:d>
                        <m:dPr>
                          <m:begChr m:val="["/>
                          <m:endChr m:val="]"/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3</m:t>
                          </m:r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e>
                            <m:sub>
                              <m:sSup>
                                <m:sSup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  <m:t>𝑠</m:t>
                                  </m:r>
                                </m:e>
                                <m:sup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b>
                          </m:sSub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</m:sub>
                            <m: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b>
                          </m:sSub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+3</m:t>
                          </m:r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sSup>
                                <m:sSup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  <m:t>𝑠</m:t>
                                  </m:r>
                                </m:e>
                                <m:sup>
                                  <m: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  <m:t>′2</m:t>
                                  </m:r>
                                </m:sup>
                              </m:sSup>
                            </m:sub>
                          </m:sSub>
                          <m:sSub>
                            <m:sSub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</m:sub>
                          </m:sSub>
                          <m:sSubSup>
                            <m:sSubSupPr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𝑞</m:t>
                              </m:r>
                            </m:e>
                            <m:sub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𝑠</m:t>
                              </m:r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b>
                            <m:sup>
                              <m: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</m:e>
                      </m:d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6" name="テキスト ボックス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528" y="5875101"/>
                <a:ext cx="3966983" cy="578235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円/楕円 6"/>
          <p:cNvSpPr/>
          <p:nvPr/>
        </p:nvSpPr>
        <p:spPr>
          <a:xfrm>
            <a:off x="1410191" y="5742548"/>
            <a:ext cx="1351002" cy="873387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円/楕円 7"/>
          <p:cNvSpPr/>
          <p:nvPr/>
        </p:nvSpPr>
        <p:spPr>
          <a:xfrm>
            <a:off x="2922359" y="5742548"/>
            <a:ext cx="1368152" cy="873387"/>
          </a:xfrm>
          <a:prstGeom prst="ellipse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テキスト ボックス 12"/>
          <p:cNvSpPr txBox="1"/>
          <p:nvPr/>
        </p:nvSpPr>
        <p:spPr>
          <a:xfrm>
            <a:off x="1698223" y="5733256"/>
            <a:ext cx="7920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AH1</a:t>
            </a:r>
            <a:endParaRPr kumimoji="1" lang="ja-JP" altLang="en-US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テキスト ボックス 13"/>
          <p:cNvSpPr txBox="1"/>
          <p:nvPr/>
        </p:nvSpPr>
        <p:spPr>
          <a:xfrm>
            <a:off x="3282399" y="5733256"/>
            <a:ext cx="7920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 smtClean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AH2</a:t>
            </a:r>
            <a:endParaRPr kumimoji="1" lang="ja-JP" altLang="en-US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タイトル 1"/>
          <p:cNvSpPr txBox="1">
            <a:spLocks/>
          </p:cNvSpPr>
          <p:nvPr/>
        </p:nvSpPr>
        <p:spPr>
          <a:xfrm>
            <a:off x="359532" y="145791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/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profiles obtained from LL+SL model</a:t>
            </a:r>
            <a:endParaRPr lang="ja-JP" altLang="en-US" sz="36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96" y="2162056"/>
            <a:ext cx="8918592" cy="23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コンテンツ プレースホルダ 2"/>
          <p:cNvSpPr txBox="1">
            <a:spLocks/>
          </p:cNvSpPr>
          <p:nvPr/>
        </p:nvSpPr>
        <p:spPr>
          <a:xfrm>
            <a:off x="683568" y="922491"/>
            <a:ext cx="4752528" cy="534789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sz="2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 mode case</a:t>
            </a:r>
            <a:endParaRPr lang="ja-JP" altLang="en-US" sz="28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1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6" name="円/楕円 55"/>
          <p:cNvSpPr/>
          <p:nvPr/>
        </p:nvSpPr>
        <p:spPr>
          <a:xfrm>
            <a:off x="311401" y="1002525"/>
            <a:ext cx="360000" cy="360000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テキスト ボックス 56"/>
              <p:cNvSpPr txBox="1"/>
              <p:nvPr/>
            </p:nvSpPr>
            <p:spPr>
              <a:xfrm>
                <a:off x="4313506" y="764436"/>
                <a:ext cx="4505592" cy="62510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1600" b="0" i="1" smtClean="0">
                          <a:latin typeface="Cambria Math"/>
                        </a:rPr>
                        <m:t>𝐼</m:t>
                      </m:r>
                      <m:d>
                        <m:dPr>
                          <m:ctrlPr>
                            <a:rPr kumimoji="1" lang="en-US" altLang="ja-JP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𝜔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kumimoji="1" lang="en-US" altLang="ja-JP" sz="1600" b="0" i="1" smtClean="0">
                              <a:latin typeface="Cambria Math"/>
                            </a:rPr>
                            <m:t>,</m:t>
                          </m:r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𝜔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  <m:r>
                        <a:rPr kumimoji="1" lang="en-US" altLang="ja-JP" sz="1600" b="0" i="1" smtClean="0">
                          <a:latin typeface="Cambria Math"/>
                        </a:rPr>
                        <m:t>=</m:t>
                      </m:r>
                      <m:nary>
                        <m:naryPr>
                          <m:chr m:val="∬"/>
                          <m:ctrlPr>
                            <a:rPr kumimoji="1" lang="en-US" altLang="ja-JP" sz="16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kumimoji="1" lang="en-US" altLang="ja-JP" sz="16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kumimoji="1" lang="en-US" altLang="ja-JP" sz="1600" b="0" i="1" smtClean="0">
                              <a:latin typeface="Cambria Math"/>
                            </a:rPr>
                            <m:t>∞</m:t>
                          </m:r>
                        </m:sup>
                        <m:e>
                          <m:r>
                            <a:rPr kumimoji="1" lang="en-US" altLang="ja-JP" sz="1600" b="0" i="1" smtClean="0">
                              <a:latin typeface="Cambria Math"/>
                            </a:rPr>
                            <m:t>𝑑</m:t>
                          </m:r>
                          <m:sSub>
                            <m:sSub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kumimoji="1"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1600" i="1">
                              <a:latin typeface="Cambria Math"/>
                            </a:rPr>
                            <m:t>𝑑</m:t>
                          </m:r>
                          <m:sSub>
                            <m:sSub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i="1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𝑅</m:t>
                          </m:r>
                          <m:r>
                            <a:rPr lang="en-US" altLang="ja-JP" sz="1600" b="0" i="1" smtClean="0">
                              <a:latin typeface="Cambria Math" panose="02040503050406030204" pitchFamily="18" charset="0"/>
                            </a:rPr>
                            <m:t>(</m:t>
                          </m:r>
                          <m:sSub>
                            <m:sSubPr>
                              <m:ctrlPr>
                                <a:rPr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2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, </m:t>
                          </m:r>
                          <m:sSub>
                            <m:sSubPr>
                              <m:ctrlPr>
                                <a:rPr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𝑡</m:t>
                              </m:r>
                            </m:e>
                            <m:sub>
                              <m:r>
                                <a:rPr lang="en-US" altLang="ja-JP" sz="1600" b="0" i="1" smtClean="0">
                                  <a:latin typeface="Cambria Math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ja-JP" sz="1600" b="0" i="1" smtClean="0">
                              <a:latin typeface="Cambria Math"/>
                            </a:rPr>
                            <m:t>)</m:t>
                          </m:r>
                          <m:func>
                            <m:funcPr>
                              <m:ctrlPr>
                                <a:rPr kumimoji="1" lang="en-US" altLang="ja-JP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kumimoji="1" lang="en-US" altLang="ja-JP" sz="1600" b="0" i="0" smtClean="0">
                                  <a:latin typeface="Cambria Math"/>
                                </a:rPr>
                                <m:t>sin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kumimoji="1" lang="en-US" altLang="ja-JP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𝜔</m:t>
                                  </m:r>
                                </m:e>
                                <m:sub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kumimoji="1" lang="en-US" altLang="ja-JP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𝑡</m:t>
                                  </m:r>
                                </m:e>
                                <m:sub>
                                  <m:r>
                                    <a:rPr kumimoji="1" lang="en-US" altLang="ja-JP" sz="1600" b="0" i="1" smtClean="0">
                                      <a:latin typeface="Cambria Math"/>
                                    </a:rPr>
                                    <m:t>1</m:t>
                                  </m:r>
                                </m:sub>
                              </m:sSub>
                            </m:e>
                          </m:func>
                          <m:func>
                            <m:funcPr>
                              <m:ctrlPr>
                                <a:rPr lang="en-US" altLang="ja-JP" sz="1600" i="1"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en-US" altLang="ja-JP" sz="1600">
                                  <a:latin typeface="Cambria Math"/>
                                </a:rPr>
                                <m:t>sin</m:t>
                              </m:r>
                            </m:fName>
                            <m:e>
                              <m:sSub>
                                <m:sSubPr>
                                  <m:ctrlPr>
                                    <a:rPr lang="en-US" altLang="ja-JP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1600" i="1">
                                      <a:latin typeface="Cambria Math" panose="02040503050406030204" pitchFamily="18" charset="0"/>
                                    </a:rPr>
                                    <m:t>𝜔</m:t>
                                  </m:r>
                                </m:e>
                                <m:sub>
                                  <m:r>
                                    <a:rPr lang="en-US" altLang="ja-JP" sz="1600" b="0" i="1" smtClean="0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en-US" altLang="ja-JP" sz="1600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1600" i="1">
                                      <a:latin typeface="Cambria Math"/>
                                    </a:rPr>
                                    <m:t>𝑡</m:t>
                                  </m:r>
                                </m:e>
                                <m:sub>
                                  <m:r>
                                    <a:rPr lang="en-US" altLang="ja-JP" sz="1600" b="0" i="1" smtClean="0">
                                      <a:latin typeface="Cambria Math"/>
                                    </a:rPr>
                                    <m:t>2</m:t>
                                  </m:r>
                                </m:sub>
                              </m:sSub>
                            </m:e>
                          </m:func>
                        </m:e>
                      </m:nary>
                    </m:oMath>
                  </m:oMathPara>
                </a14:m>
                <a:endParaRPr kumimoji="1" lang="ja-JP" altLang="en-US" sz="1600" dirty="0"/>
              </a:p>
            </p:txBody>
          </p:sp>
        </mc:Choice>
        <mc:Fallback xmlns="">
          <p:sp>
            <p:nvSpPr>
              <p:cNvPr id="57" name="テキスト ボックス 5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13506" y="764436"/>
                <a:ext cx="4505592" cy="625108"/>
              </a:xfrm>
              <a:prstGeom prst="rect">
                <a:avLst/>
              </a:prstGeom>
              <a:blipFill rotWithShape="0"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1" name="テキスト ボックス 60"/>
              <p:cNvSpPr txBox="1"/>
              <p:nvPr/>
            </p:nvSpPr>
            <p:spPr>
              <a:xfrm>
                <a:off x="35496" y="4616281"/>
                <a:ext cx="5077800" cy="9729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sz="2000" b="0" i="1" smtClean="0">
                          <a:latin typeface="Cambria Math"/>
                        </a:rPr>
                        <m:t>𝐻</m:t>
                      </m:r>
                      <m:r>
                        <a:rPr kumimoji="1" lang="en-US" altLang="ja-JP" sz="2000" b="0" i="1" smtClean="0">
                          <a:latin typeface="Cambria Math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𝑠</m:t>
                          </m:r>
                        </m:sub>
                        <m:sup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𝛼</m:t>
                          </m:r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, </m:t>
                          </m:r>
                          <m: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  <m:t>𝛽</m:t>
                          </m:r>
                        </m:sup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sz="2000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Sup>
                                <m:sSubSup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𝐻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𝑆</m:t>
                                  </m:r>
                                </m:sub>
                                <m:sup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(</m:t>
                                  </m:r>
                                  <m:r>
                                    <a:rPr lang="en-US" altLang="ja-JP" sz="2000" b="0" i="1" smtClean="0">
                                      <a:latin typeface="Cambria Math"/>
                                    </a:rPr>
                                    <m:t>𝑠</m:t>
                                  </m:r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)</m:t>
                                  </m:r>
                                </m:sup>
                              </m:sSubSup>
                              <m:r>
                                <a:rPr lang="en-US" altLang="ja-JP" sz="2000" i="1">
                                  <a:latin typeface="Cambria Math"/>
                                </a:rPr>
                                <m:t>+</m:t>
                              </m:r>
                              <m:sSubSup>
                                <m:sSubSup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𝐻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𝐵</m:t>
                                  </m:r>
                                </m:sub>
                                <m:sup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(</m:t>
                                  </m:r>
                                  <m:r>
                                    <a:rPr lang="en-US" altLang="ja-JP" sz="2000" b="0" i="1" smtClean="0">
                                      <a:latin typeface="Cambria Math"/>
                                    </a:rPr>
                                    <m:t>𝑠</m:t>
                                  </m:r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)</m:t>
                                  </m:r>
                                </m:sup>
                              </m:sSubSup>
                              <m:r>
                                <a:rPr lang="en-US" altLang="ja-JP" sz="2000" i="1">
                                  <a:latin typeface="Cambria Math"/>
                                </a:rPr>
                                <m:t>+</m:t>
                              </m:r>
                              <m:sSubSup>
                                <m:sSubSupPr>
                                  <m:ctrlPr>
                                    <a:rPr lang="en-US" altLang="ja-JP" sz="2000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𝐻</m:t>
                                  </m:r>
                                </m:e>
                                <m:sub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𝐼</m:t>
                                  </m:r>
                                </m:sub>
                                <m:sup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(</m:t>
                                  </m:r>
                                  <m:r>
                                    <a:rPr lang="en-US" altLang="ja-JP" sz="2000" b="0" i="1" smtClean="0">
                                      <a:latin typeface="Cambria Math"/>
                                    </a:rPr>
                                    <m:t>𝑠</m:t>
                                  </m:r>
                                  <m:r>
                                    <a:rPr lang="en-US" altLang="ja-JP" sz="2000" i="1">
                                      <a:latin typeface="Cambria Math"/>
                                    </a:rPr>
                                    <m:t>)</m:t>
                                  </m:r>
                                </m:sup>
                              </m:sSubSup>
                            </m:e>
                          </m:d>
                        </m:e>
                      </m:nary>
                      <m:r>
                        <a:rPr kumimoji="1" lang="en-US" altLang="ja-JP" sz="2000" b="0" i="1" smtClean="0">
                          <a:latin typeface="Cambria Math"/>
                        </a:rPr>
                        <m:t>+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𝑈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𝛼𝛽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/>
                        </a:rPr>
                        <m:t>(</m:t>
                      </m:r>
                      <m:sSub>
                        <m:sSubPr>
                          <m:ctrlPr>
                            <a:rPr kumimoji="1" lang="en-US" altLang="ja-JP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kumimoji="1" lang="en-US" altLang="ja-JP" sz="2000" b="0" i="1" smtClean="0">
                              <a:latin typeface="Cambria Math"/>
                            </a:rPr>
                            <m:t>𝛼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/>
                        </a:rPr>
                        <m:t>,</m:t>
                      </m:r>
                      <m:sSub>
                        <m:sSubPr>
                          <m:ctrlPr>
                            <a:rPr lang="en-US" altLang="ja-JP" sz="20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i="1">
                              <a:latin typeface="Cambria Math" panose="02040503050406030204" pitchFamily="18" charset="0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smtClean="0">
                              <a:latin typeface="Cambria Math"/>
                            </a:rPr>
                            <m:t>𝛽</m:t>
                          </m:r>
                        </m:sub>
                      </m:sSub>
                      <m:r>
                        <a:rPr kumimoji="1" lang="en-US" altLang="ja-JP" sz="2000" b="0" i="1" smtClean="0">
                          <a:latin typeface="Cambria Math"/>
                        </a:rPr>
                        <m:t>)</m:t>
                      </m:r>
                    </m:oMath>
                  </m:oMathPara>
                </a14:m>
                <a:endParaRPr kumimoji="1" lang="ja-JP" altLang="en-US" sz="2000" dirty="0"/>
              </a:p>
            </p:txBody>
          </p:sp>
        </mc:Choice>
        <mc:Fallback xmlns="">
          <p:sp>
            <p:nvSpPr>
              <p:cNvPr id="61" name="テキスト ボックス 6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496" y="4616281"/>
                <a:ext cx="5077800" cy="972959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2" name="テキスト ボックス 61"/>
              <p:cNvSpPr txBox="1"/>
              <p:nvPr/>
            </p:nvSpPr>
            <p:spPr>
              <a:xfrm>
                <a:off x="4644008" y="5696401"/>
                <a:ext cx="4276491" cy="97295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kumimoji="1" lang="en-US" altLang="ja-JP" sz="2000" b="0" i="0" smtClean="0">
                          <a:solidFill>
                            <a:schemeClr val="tx1"/>
                          </a:solidFill>
                          <a:latin typeface="Cambria Math"/>
                        </a:rPr>
                        <m:t>Π</m:t>
                      </m:r>
                      <m:r>
                        <a:rPr lang="en-US" altLang="ja-JP" sz="20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=</m:t>
                      </m:r>
                      <m:nary>
                        <m:naryPr>
                          <m:chr m:val="∑"/>
                          <m:ctrlPr>
                            <a:rPr lang="en-US" altLang="ja-JP" sz="2000" b="0" i="1" dirty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en-US" altLang="ja-JP" sz="20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𝑠</m:t>
                          </m:r>
                        </m:sub>
                        <m:sup>
                          <m:r>
                            <a:rPr lang="en-US" altLang="ja-JP" sz="20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𝛼</m:t>
                          </m:r>
                          <m:r>
                            <a:rPr lang="en-US" altLang="ja-JP" sz="20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, </m:t>
                          </m:r>
                          <m:r>
                            <a:rPr lang="en-US" altLang="ja-JP" sz="2000" b="0" i="1" dirty="0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  <m:t>𝛽</m:t>
                          </m:r>
                        </m:sup>
                        <m:e>
                          <m:d>
                            <m:dPr>
                              <m:begChr m:val="["/>
                              <m:endChr m:val="]"/>
                              <m:ctrlPr>
                                <a:rPr lang="en-US" altLang="ja-JP" sz="2000" b="0" i="1" dirty="0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altLang="ja-JP" sz="2000" i="1" dirty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z="2000" dirty="0">
                                      <a:latin typeface="Cambria Math"/>
                                    </a:rPr>
                                    <m:t>Π</m:t>
                                  </m:r>
                                </m:e>
                                <m:sub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𝑠</m:t>
                                  </m:r>
                                </m:sub>
                              </m:sSub>
                              <m:sSub>
                                <m:sSubPr>
                                  <m:ctrlPr>
                                    <a:rPr lang="en-US" altLang="ja-JP" sz="2000" i="1" dirty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𝑠</m:t>
                                  </m:r>
                                </m:sub>
                              </m:sSub>
                              <m:r>
                                <a:rPr lang="en-US" altLang="ja-JP" sz="2000" b="0" i="1" dirty="0" smtClean="0">
                                  <a:latin typeface="Cambria Math"/>
                                </a:rPr>
                                <m:t>+</m:t>
                              </m:r>
                              <m:f>
                                <m:fPr>
                                  <m:ctrlPr>
                                    <a:rPr lang="en-US" altLang="ja-JP" sz="2000" b="0" i="1" dirty="0" smtClean="0"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altLang="ja-JP" sz="2000" b="0" i="1" dirty="0" smtClean="0">
                                      <a:latin typeface="Cambria Math"/>
                                    </a:rPr>
                                    <m:t>1</m:t>
                                  </m:r>
                                </m:num>
                                <m:den>
                                  <m:r>
                                    <a:rPr lang="en-US" altLang="ja-JP" sz="2000" b="0" i="1" dirty="0" smtClean="0">
                                      <a:latin typeface="Cambria Math"/>
                                    </a:rPr>
                                    <m:t>2</m:t>
                                  </m:r>
                                </m:den>
                              </m:f>
                              <m:sSub>
                                <m:sSubPr>
                                  <m:ctrlPr>
                                    <a:rPr lang="en-US" altLang="ja-JP" sz="2000" i="1" dirty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altLang="ja-JP" sz="2000" dirty="0">
                                      <a:latin typeface="Cambria Math"/>
                                    </a:rPr>
                                    <m:t>Π</m:t>
                                  </m:r>
                                </m:e>
                                <m:sub>
                                  <m:r>
                                    <a:rPr lang="en-US" altLang="ja-JP" sz="2000" i="1" dirty="0">
                                      <a:latin typeface="Cambria Math"/>
                                    </a:rPr>
                                    <m:t>𝑠</m:t>
                                  </m:r>
                                  <m:r>
                                    <a:rPr lang="en-US" altLang="ja-JP" sz="2000" b="0" i="1" dirty="0" smtClean="0">
                                      <a:latin typeface="Cambria Math"/>
                                    </a:rPr>
                                    <m:t>𝑠</m:t>
                                  </m:r>
                                </m:sub>
                              </m:sSub>
                              <m:sSubSup>
                                <m:sSubSupPr>
                                  <m:ctrlPr>
                                    <a:rPr lang="en-US" altLang="ja-JP" sz="2000" b="0" i="1" dirty="0" smtClean="0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altLang="ja-JP" sz="2000" b="0" i="1" dirty="0" smtClean="0">
                                      <a:latin typeface="Cambria Math"/>
                                    </a:rPr>
                                    <m:t>𝑞</m:t>
                                  </m:r>
                                </m:e>
                                <m:sub>
                                  <m:r>
                                    <a:rPr lang="en-US" altLang="ja-JP" sz="2000" b="0" i="1" dirty="0" smtClean="0">
                                      <a:latin typeface="Cambria Math"/>
                                    </a:rPr>
                                    <m:t>𝑠</m:t>
                                  </m:r>
                                </m:sub>
                                <m:sup>
                                  <m:r>
                                    <a:rPr lang="en-US" altLang="ja-JP" sz="2000" b="0" i="1" dirty="0" smtClean="0">
                                      <a:latin typeface="Cambria Math"/>
                                    </a:rPr>
                                    <m:t>2</m:t>
                                  </m:r>
                                </m:sup>
                              </m:sSubSup>
                            </m:e>
                          </m:d>
                        </m:e>
                      </m:nary>
                      <m:r>
                        <a:rPr lang="en-US" altLang="ja-JP" sz="2000" b="0" i="1" dirty="0" smtClean="0">
                          <a:solidFill>
                            <a:schemeClr val="tx1"/>
                          </a:solidFill>
                          <a:latin typeface="Cambria Math"/>
                        </a:rPr>
                        <m:t>+</m:t>
                      </m:r>
                      <m:sSub>
                        <m:sSubPr>
                          <m:ctrlPr>
                            <a:rPr lang="en-US" altLang="ja-JP" sz="2000" i="1" dirty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ja-JP" sz="2000" dirty="0">
                              <a:latin typeface="Cambria Math"/>
                            </a:rPr>
                            <m:t>Π</m:t>
                          </m:r>
                        </m:e>
                        <m:sub>
                          <m:r>
                            <a:rPr lang="en-US" altLang="ja-JP" sz="2000" b="0" i="1" dirty="0" smtClean="0">
                              <a:latin typeface="Cambria Math"/>
                            </a:rPr>
                            <m:t>𝛼𝛽</m:t>
                          </m:r>
                        </m:sub>
                      </m:sSub>
                      <m:sSub>
                        <m:sSubPr>
                          <m:ctrlPr>
                            <a:rPr lang="en-US" altLang="ja-JP" sz="2000" b="0" i="1" dirty="0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b="0" i="1" dirty="0" smtClean="0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dirty="0" smtClean="0">
                              <a:latin typeface="Cambria Math"/>
                            </a:rPr>
                            <m:t>𝛼</m:t>
                          </m:r>
                        </m:sub>
                      </m:sSub>
                      <m:sSub>
                        <m:sSubPr>
                          <m:ctrlPr>
                            <a:rPr lang="en-US" altLang="ja-JP" sz="2000" i="1" dirty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ja-JP" sz="2000" i="1" dirty="0">
                              <a:latin typeface="Cambria Math"/>
                            </a:rPr>
                            <m:t>𝑞</m:t>
                          </m:r>
                        </m:e>
                        <m:sub>
                          <m:r>
                            <a:rPr lang="en-US" altLang="ja-JP" sz="2000" b="0" i="1" dirty="0" smtClean="0"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en-US" altLang="ja-JP" sz="2000" b="0" i="1" dirty="0" smtClean="0"/>
              </a:p>
            </p:txBody>
          </p:sp>
        </mc:Choice>
        <mc:Fallback xmlns="">
          <p:sp>
            <p:nvSpPr>
              <p:cNvPr id="62" name="テキスト ボックス 6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44008" y="5696401"/>
                <a:ext cx="4276491" cy="972959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3" name="円/楕円 62"/>
          <p:cNvSpPr/>
          <p:nvPr/>
        </p:nvSpPr>
        <p:spPr>
          <a:xfrm>
            <a:off x="7697646" y="5767502"/>
            <a:ext cx="1222853" cy="873387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テキスト ボックス 63"/>
          <p:cNvSpPr txBox="1"/>
          <p:nvPr/>
        </p:nvSpPr>
        <p:spPr>
          <a:xfrm>
            <a:off x="7596336" y="5408369"/>
            <a:ext cx="712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NL</a:t>
            </a:r>
            <a:endParaRPr kumimoji="1" lang="ja-JP" alt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正方形/長方形 8"/>
          <p:cNvSpPr/>
          <p:nvPr/>
        </p:nvSpPr>
        <p:spPr>
          <a:xfrm>
            <a:off x="124578" y="2197800"/>
            <a:ext cx="4310080" cy="2339409"/>
          </a:xfrm>
          <a:prstGeom prst="rect">
            <a:avLst/>
          </a:pr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正方形/長方形 64"/>
          <p:cNvSpPr/>
          <p:nvPr/>
        </p:nvSpPr>
        <p:spPr>
          <a:xfrm>
            <a:off x="4572000" y="2197800"/>
            <a:ext cx="4320480" cy="2339409"/>
          </a:xfrm>
          <a:prstGeom prst="rect">
            <a:avLst/>
          </a:pr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テキスト ボックス 65"/>
          <p:cNvSpPr txBox="1"/>
          <p:nvPr/>
        </p:nvSpPr>
        <p:spPr>
          <a:xfrm>
            <a:off x="159263" y="1485268"/>
            <a:ext cx="43271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Mechanical </a:t>
            </a:r>
            <a:r>
              <a:rPr kumimoji="1" lang="en-US" altLang="ja-JP" sz="2000" b="1" dirty="0" err="1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</a:t>
            </a:r>
            <a:r>
              <a:rPr kumimoji="1" lang="en-US" altLang="ja-JP" sz="2000" b="1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Coupling (MAHC)</a:t>
            </a:r>
            <a:endParaRPr kumimoji="1" lang="ja-JP" altLang="en-US" sz="2000" b="1" dirty="0"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テキスト ボックス 66"/>
          <p:cNvSpPr txBox="1"/>
          <p:nvPr/>
        </p:nvSpPr>
        <p:spPr>
          <a:xfrm>
            <a:off x="4572000" y="1453539"/>
            <a:ext cx="44775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20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Electric </a:t>
            </a:r>
            <a:r>
              <a:rPr lang="en-US" altLang="ja-JP" sz="20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Anharmonic</a:t>
            </a:r>
            <a:r>
              <a:rPr kumimoji="1" lang="en-US" altLang="ja-JP" sz="20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Coupling (EAHC)</a:t>
            </a:r>
            <a:endParaRPr kumimoji="1" lang="ja-JP" altLang="en-US" sz="2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" name="直線コネクタ 2"/>
          <p:cNvCxnSpPr/>
          <p:nvPr/>
        </p:nvCxnSpPr>
        <p:spPr>
          <a:xfrm>
            <a:off x="5068800" y="2601080"/>
            <a:ext cx="0" cy="1548000"/>
          </a:xfrm>
          <a:prstGeom prst="line">
            <a:avLst/>
          </a:prstGeom>
          <a:ln w="19050">
            <a:solidFill>
              <a:srgbClr val="FF33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線コネクタ 21"/>
          <p:cNvCxnSpPr/>
          <p:nvPr/>
        </p:nvCxnSpPr>
        <p:spPr>
          <a:xfrm>
            <a:off x="5860800" y="2601080"/>
            <a:ext cx="0" cy="1548000"/>
          </a:xfrm>
          <a:prstGeom prst="line">
            <a:avLst/>
          </a:prstGeom>
          <a:ln w="19050">
            <a:solidFill>
              <a:srgbClr val="0070C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/>
        </p:nvCxnSpPr>
        <p:spPr>
          <a:xfrm>
            <a:off x="4788024" y="3106800"/>
            <a:ext cx="1584000" cy="0"/>
          </a:xfrm>
          <a:prstGeom prst="line">
            <a:avLst/>
          </a:prstGeom>
          <a:ln w="19050">
            <a:solidFill>
              <a:srgbClr val="0070C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/>
          <p:nvPr/>
        </p:nvCxnSpPr>
        <p:spPr>
          <a:xfrm>
            <a:off x="4788024" y="3898800"/>
            <a:ext cx="1584000" cy="0"/>
          </a:xfrm>
          <a:prstGeom prst="line">
            <a:avLst/>
          </a:prstGeom>
          <a:ln w="19050">
            <a:solidFill>
              <a:srgbClr val="FF33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コネクタ 26"/>
          <p:cNvCxnSpPr/>
          <p:nvPr/>
        </p:nvCxnSpPr>
        <p:spPr>
          <a:xfrm>
            <a:off x="7117200" y="2601080"/>
            <a:ext cx="0" cy="1548000"/>
          </a:xfrm>
          <a:prstGeom prst="line">
            <a:avLst/>
          </a:prstGeom>
          <a:ln w="19050">
            <a:solidFill>
              <a:srgbClr val="FF000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コネクタ 27"/>
          <p:cNvCxnSpPr/>
          <p:nvPr/>
        </p:nvCxnSpPr>
        <p:spPr>
          <a:xfrm>
            <a:off x="7909200" y="2601080"/>
            <a:ext cx="0" cy="1548000"/>
          </a:xfrm>
          <a:prstGeom prst="line">
            <a:avLst/>
          </a:prstGeom>
          <a:ln w="19050">
            <a:solidFill>
              <a:srgbClr val="0070C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コネクタ 28"/>
          <p:cNvCxnSpPr/>
          <p:nvPr/>
        </p:nvCxnSpPr>
        <p:spPr>
          <a:xfrm>
            <a:off x="6840000" y="2844000"/>
            <a:ext cx="1584000" cy="0"/>
          </a:xfrm>
          <a:prstGeom prst="line">
            <a:avLst/>
          </a:prstGeom>
          <a:ln w="19050">
            <a:solidFill>
              <a:srgbClr val="00B05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コネクタ 29"/>
          <p:cNvCxnSpPr/>
          <p:nvPr/>
        </p:nvCxnSpPr>
        <p:spPr>
          <a:xfrm>
            <a:off x="6840000" y="3384000"/>
            <a:ext cx="1584000" cy="0"/>
          </a:xfrm>
          <a:prstGeom prst="line">
            <a:avLst/>
          </a:prstGeom>
          <a:ln w="19050">
            <a:solidFill>
              <a:srgbClr val="00B050"/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テキスト ボックス 9"/>
              <p:cNvSpPr txBox="1"/>
              <p:nvPr/>
            </p:nvSpPr>
            <p:spPr>
              <a:xfrm>
                <a:off x="5929685" y="3964734"/>
                <a:ext cx="210186" cy="1692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𝛼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10" name="テキスト ボックス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29685" y="3964734"/>
                <a:ext cx="210186" cy="169277"/>
              </a:xfrm>
              <a:prstGeom prst="rect">
                <a:avLst/>
              </a:prstGeom>
              <a:blipFill rotWithShape="0">
                <a:blip r:embed="rId7"/>
                <a:stretch>
                  <a:fillRect l="-8824" b="-1428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2" name="テキスト ボックス 31"/>
              <p:cNvSpPr txBox="1"/>
              <p:nvPr/>
            </p:nvSpPr>
            <p:spPr>
              <a:xfrm>
                <a:off x="5097092" y="3948510"/>
                <a:ext cx="210314" cy="1843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2" name="テキスト ボックス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97092" y="3948510"/>
                <a:ext cx="210314" cy="184346"/>
              </a:xfrm>
              <a:prstGeom prst="rect">
                <a:avLst/>
              </a:prstGeom>
              <a:blipFill rotWithShape="0">
                <a:blip r:embed="rId8"/>
                <a:stretch>
                  <a:fillRect l="-8571" r="-14286" b="-3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3" name="テキスト ボックス 32"/>
              <p:cNvSpPr txBox="1"/>
              <p:nvPr/>
            </p:nvSpPr>
            <p:spPr>
              <a:xfrm>
                <a:off x="4788024" y="2855224"/>
                <a:ext cx="210186" cy="1692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𝛼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3" name="テキスト ボックス 3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88024" y="2855224"/>
                <a:ext cx="210186" cy="169277"/>
              </a:xfrm>
              <a:prstGeom prst="rect">
                <a:avLst/>
              </a:prstGeom>
              <a:blipFill rotWithShape="0">
                <a:blip r:embed="rId9"/>
                <a:stretch>
                  <a:fillRect l="-8571" b="-14286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4" name="テキスト ボックス 33"/>
              <p:cNvSpPr txBox="1"/>
              <p:nvPr/>
            </p:nvSpPr>
            <p:spPr>
              <a:xfrm>
                <a:off x="4812958" y="3676702"/>
                <a:ext cx="210314" cy="1843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4" name="テキスト ボックス 3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12958" y="3676702"/>
                <a:ext cx="210314" cy="184346"/>
              </a:xfrm>
              <a:prstGeom prst="rect">
                <a:avLst/>
              </a:prstGeom>
              <a:blipFill rotWithShape="0">
                <a:blip r:embed="rId10"/>
                <a:stretch>
                  <a:fillRect l="-8824" r="-14706" b="-33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テキスト ボックス 34"/>
              <p:cNvSpPr txBox="1"/>
              <p:nvPr/>
            </p:nvSpPr>
            <p:spPr>
              <a:xfrm>
                <a:off x="7957569" y="3974270"/>
                <a:ext cx="210186" cy="16927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0070C0"/>
                              </a:solidFill>
                              <a:latin typeface="Cambria Math" panose="02040503050406030204" pitchFamily="18" charset="0"/>
                            </a:rPr>
                            <m:t>𝛼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0070C0"/>
                  </a:solidFill>
                </a:endParaRPr>
              </a:p>
            </p:txBody>
          </p:sp>
        </mc:Choice>
        <mc:Fallback xmlns="">
          <p:sp>
            <p:nvSpPr>
              <p:cNvPr id="35" name="テキスト ボックス 3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57569" y="3974270"/>
                <a:ext cx="210186" cy="169277"/>
              </a:xfrm>
              <a:prstGeom prst="rect">
                <a:avLst/>
              </a:prstGeom>
              <a:blipFill rotWithShape="0">
                <a:blip r:embed="rId11"/>
                <a:stretch>
                  <a:fillRect l="-8571" b="-10714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テキスト ボックス 35"/>
              <p:cNvSpPr txBox="1"/>
              <p:nvPr/>
            </p:nvSpPr>
            <p:spPr>
              <a:xfrm>
                <a:off x="7164288" y="3964734"/>
                <a:ext cx="210314" cy="1843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6" name="テキスト ボックス 3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64288" y="3964734"/>
                <a:ext cx="210314" cy="184346"/>
              </a:xfrm>
              <a:prstGeom prst="rect">
                <a:avLst/>
              </a:prstGeom>
              <a:blipFill rotWithShape="0">
                <a:blip r:embed="rId12"/>
                <a:stretch>
                  <a:fillRect l="-8571" r="-14286" b="-29032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テキスト ボックス 36"/>
              <p:cNvSpPr txBox="1"/>
              <p:nvPr/>
            </p:nvSpPr>
            <p:spPr>
              <a:xfrm>
                <a:off x="6512555" y="2884614"/>
                <a:ext cx="555216" cy="1843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𝜔</m:t>
                              </m:r>
                            </m:e>
                            <m:sub>
                              <m: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𝛼</m:t>
                              </m:r>
                            </m:sub>
                          </m:sSub>
                          <m:r>
                            <a:rPr lang="en-US" altLang="ja-JP" sz="11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7" name="テキスト ボックス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12555" y="2884614"/>
                <a:ext cx="555216" cy="184346"/>
              </a:xfrm>
              <a:prstGeom prst="rect">
                <a:avLst/>
              </a:prstGeom>
              <a:blipFill rotWithShape="0">
                <a:blip r:embed="rId13"/>
                <a:stretch>
                  <a:fillRect l="-3297" r="-5495" b="-33333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テキスト ボックス 37"/>
              <p:cNvSpPr txBox="1"/>
              <p:nvPr/>
            </p:nvSpPr>
            <p:spPr>
              <a:xfrm>
                <a:off x="6516216" y="3388670"/>
                <a:ext cx="555216" cy="18434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𝜔</m:t>
                              </m:r>
                            </m:e>
                            <m:sub>
                              <m:r>
                                <a:rPr lang="en-US" altLang="ja-JP" sz="1100" i="1">
                                  <a:solidFill>
                                    <a:srgbClr val="0070C0"/>
                                  </a:solidFill>
                                  <a:latin typeface="Cambria Math" panose="02040503050406030204" pitchFamily="18" charset="0"/>
                                </a:rPr>
                                <m:t>𝛼</m:t>
                              </m:r>
                            </m:sub>
                          </m:sSub>
                          <m:r>
                            <a:rPr lang="en-US" altLang="ja-JP" sz="11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𝜔</m:t>
                          </m:r>
                        </m:e>
                        <m:sub>
                          <m:r>
                            <a:rPr kumimoji="1" lang="en-US" altLang="ja-JP" sz="1100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𝛽</m:t>
                          </m:r>
                        </m:sub>
                      </m:sSub>
                    </m:oMath>
                  </m:oMathPara>
                </a14:m>
                <a:endParaRPr kumimoji="1" lang="ja-JP" altLang="en-US" sz="11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8" name="テキスト ボックス 3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16216" y="3388670"/>
                <a:ext cx="555216" cy="184346"/>
              </a:xfrm>
              <a:prstGeom prst="rect">
                <a:avLst/>
              </a:prstGeom>
              <a:blipFill rotWithShape="0">
                <a:blip r:embed="rId14"/>
                <a:stretch>
                  <a:fillRect l="-3297" r="-4396" b="-30000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" name="正方形/長方形 38"/>
          <p:cNvSpPr/>
          <p:nvPr/>
        </p:nvSpPr>
        <p:spPr>
          <a:xfrm>
            <a:off x="5081853" y="4649544"/>
            <a:ext cx="4572000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ja-JP" sz="16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electrical </a:t>
            </a:r>
            <a:r>
              <a:rPr lang="en-US" altLang="ja-JP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anharmonic coupling (EAHC) </a:t>
            </a:r>
            <a:r>
              <a:rPr lang="en-US" altLang="ja-JP" sz="16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lang="en-US" altLang="ja-JP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mechanical anharmonic coupling (MAHC) </a:t>
            </a:r>
            <a:endParaRPr lang="ja-JP" altLang="en-US" sz="1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376214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1"/>
          <p:cNvSpPr txBox="1">
            <a:spLocks/>
          </p:cNvSpPr>
          <p:nvPr/>
        </p:nvSpPr>
        <p:spPr>
          <a:xfrm>
            <a:off x="359532" y="476672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768"/>
              </a:spcBef>
            </a:pP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</a:t>
            </a: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 Vibrational </a:t>
            </a: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Spectroscopy</a:t>
            </a:r>
            <a:endParaRPr lang="ja-JP" altLang="en-US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1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7456" y="2166854"/>
            <a:ext cx="2232000" cy="2315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6" name="テキスト ボックス 15"/>
              <p:cNvSpPr txBox="1"/>
              <p:nvPr/>
            </p:nvSpPr>
            <p:spPr>
              <a:xfrm>
                <a:off x="6732240" y="4602923"/>
                <a:ext cx="118083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b="0" i="1" smtClean="0">
                              <a:latin typeface="Cambria Math"/>
                            </a:rPr>
                            <m:t>𝜏</m:t>
                          </m:r>
                        </m:e>
                        <m:sub>
                          <m:r>
                            <a:rPr kumimoji="1" lang="en-US" altLang="ja-JP" b="0" i="1" smtClean="0">
                              <a:latin typeface="Cambria Math"/>
                            </a:rPr>
                            <m:t>𝑠</m:t>
                          </m:r>
                        </m:sub>
                      </m:sSub>
                      <m:r>
                        <a:rPr kumimoji="1" lang="en-US" altLang="ja-JP" b="0" i="1" smtClean="0">
                          <a:latin typeface="Cambria Math"/>
                        </a:rPr>
                        <m:t>=1/</m:t>
                      </m:r>
                      <m:sSub>
                        <m:sSubPr>
                          <m:ctrlPr>
                            <a:rPr kumimoji="1" lang="en-US" altLang="ja-JP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kumimoji="1" lang="en-US" altLang="ja-JP" b="0" i="1" smtClean="0">
                              <a:latin typeface="Cambria Math"/>
                            </a:rPr>
                            <m:t>𝛾</m:t>
                          </m:r>
                        </m:e>
                        <m:sub>
                          <m:r>
                            <a:rPr kumimoji="1" lang="en-US" altLang="ja-JP" b="0" i="1" smtClean="0">
                              <a:latin typeface="Cambria Math"/>
                            </a:rPr>
                            <m:t>𝑠</m:t>
                          </m:r>
                        </m:sub>
                      </m:sSub>
                    </m:oMath>
                  </m:oMathPara>
                </a14:m>
                <a:endParaRPr kumimoji="1" lang="ja-JP" altLang="en-US" dirty="0"/>
              </a:p>
            </p:txBody>
          </p:sp>
        </mc:Choice>
        <mc:Fallback xmlns="">
          <p:sp>
            <p:nvSpPr>
              <p:cNvPr id="16" name="テキスト ボックス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32240" y="4602923"/>
                <a:ext cx="1180836" cy="369332"/>
              </a:xfrm>
              <a:prstGeom prst="rect">
                <a:avLst/>
              </a:prstGeom>
              <a:blipFill rotWithShape="0">
                <a:blip r:embed="rId4"/>
                <a:stretch>
                  <a:fillRect b="-13115"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" name="図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1232" y="3769114"/>
            <a:ext cx="6081242" cy="3088885"/>
          </a:xfrm>
          <a:prstGeom prst="rect">
            <a:avLst/>
          </a:prstGeom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0770" y="1222447"/>
            <a:ext cx="5781675" cy="2628900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6345992" y="1425625"/>
            <a:ext cx="272382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Fitted parameters</a:t>
            </a:r>
          </a:p>
          <a:p>
            <a:r>
              <a:rPr lang="en-US" altLang="ja-JP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(dephasing, anharmonicity)</a:t>
            </a:r>
            <a:endParaRPr lang="ja-JP" altLang="en-US" dirty="0"/>
          </a:p>
        </p:txBody>
      </p:sp>
      <p:sp>
        <p:nvSpPr>
          <p:cNvPr id="8" name="正方形/長方形 7"/>
          <p:cNvSpPr/>
          <p:nvPr/>
        </p:nvSpPr>
        <p:spPr>
          <a:xfrm>
            <a:off x="8174855" y="6325338"/>
            <a:ext cx="108119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000" dirty="0" smtClean="0"/>
              <a:t>H. Ito</a:t>
            </a:r>
            <a:endParaRPr lang="ja-JP" altLang="en-US" sz="2000" dirty="0"/>
          </a:p>
        </p:txBody>
      </p:sp>
      <p:pic>
        <p:nvPicPr>
          <p:cNvPr id="9" name="図 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5330" y="5354894"/>
            <a:ext cx="931166" cy="994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494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1"/>
          <p:cNvSpPr txBox="1">
            <a:spLocks/>
          </p:cNvSpPr>
          <p:nvPr/>
        </p:nvSpPr>
        <p:spPr>
          <a:xfrm>
            <a:off x="323528" y="250752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Vibrational </a:t>
            </a: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Spectroscopy</a:t>
            </a:r>
            <a:endParaRPr lang="ja-JP" altLang="en-US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3377" y="1503680"/>
            <a:ext cx="1866971" cy="2232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図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589" y="908720"/>
            <a:ext cx="6840760" cy="5562900"/>
          </a:xfrm>
          <a:prstGeom prst="rect">
            <a:avLst/>
          </a:prstGeom>
        </p:spPr>
      </p:pic>
      <p:sp>
        <p:nvSpPr>
          <p:cNvPr id="17" name="正方形/長方形 16"/>
          <p:cNvSpPr/>
          <p:nvPr/>
        </p:nvSpPr>
        <p:spPr>
          <a:xfrm>
            <a:off x="7018759" y="781181"/>
            <a:ext cx="2076209" cy="61555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Fitted parameters</a:t>
            </a:r>
          </a:p>
          <a:p>
            <a:r>
              <a:rPr lang="en-US" altLang="ja-JP" sz="1600" dirty="0" smtClean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(mode-mode coupling)</a:t>
            </a:r>
            <a:endParaRPr lang="ja-JP" altLang="en-US" sz="1600" dirty="0"/>
          </a:p>
        </p:txBody>
      </p:sp>
      <p:sp>
        <p:nvSpPr>
          <p:cNvPr id="6" name="円/楕円 5"/>
          <p:cNvSpPr/>
          <p:nvPr/>
        </p:nvSpPr>
        <p:spPr>
          <a:xfrm>
            <a:off x="7018757" y="2483746"/>
            <a:ext cx="2039737" cy="288033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円/楕円 6"/>
          <p:cNvSpPr/>
          <p:nvPr/>
        </p:nvSpPr>
        <p:spPr>
          <a:xfrm>
            <a:off x="7034229" y="1863720"/>
            <a:ext cx="2039737" cy="288033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2" name="図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1091" y="1490626"/>
            <a:ext cx="2171398" cy="1998148"/>
          </a:xfrm>
          <a:prstGeom prst="rect">
            <a:avLst/>
          </a:prstGeom>
        </p:spPr>
      </p:pic>
      <p:pic>
        <p:nvPicPr>
          <p:cNvPr id="13" name="図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80025" y="1522295"/>
            <a:ext cx="2097199" cy="1922901"/>
          </a:xfrm>
          <a:prstGeom prst="rect">
            <a:avLst/>
          </a:prstGeom>
        </p:spPr>
      </p:pic>
      <p:pic>
        <p:nvPicPr>
          <p:cNvPr id="14" name="図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79013" y="1497657"/>
            <a:ext cx="2133336" cy="1944596"/>
          </a:xfrm>
          <a:prstGeom prst="rect">
            <a:avLst/>
          </a:prstGeom>
        </p:spPr>
      </p:pic>
      <p:sp>
        <p:nvSpPr>
          <p:cNvPr id="8" name="円/楕円 7"/>
          <p:cNvSpPr/>
          <p:nvPr/>
        </p:nvSpPr>
        <p:spPr>
          <a:xfrm>
            <a:off x="563801" y="1791431"/>
            <a:ext cx="504056" cy="432048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円/楕円 9"/>
          <p:cNvSpPr/>
          <p:nvPr/>
        </p:nvSpPr>
        <p:spPr>
          <a:xfrm>
            <a:off x="5100305" y="1756594"/>
            <a:ext cx="504056" cy="432048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円/楕円 10"/>
          <p:cNvSpPr/>
          <p:nvPr/>
        </p:nvSpPr>
        <p:spPr>
          <a:xfrm>
            <a:off x="5625060" y="1801557"/>
            <a:ext cx="504057" cy="347495"/>
          </a:xfrm>
          <a:prstGeom prst="ellipse">
            <a:avLst/>
          </a:pr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円/楕円 8"/>
          <p:cNvSpPr/>
          <p:nvPr/>
        </p:nvSpPr>
        <p:spPr>
          <a:xfrm>
            <a:off x="2868057" y="1759790"/>
            <a:ext cx="504056" cy="432048"/>
          </a:xfrm>
          <a:prstGeom prst="ellipse">
            <a:avLst/>
          </a:prstGeom>
          <a:noFill/>
          <a:ln>
            <a:solidFill>
              <a:srgbClr val="FF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正方形/長方形 1"/>
          <p:cNvSpPr/>
          <p:nvPr/>
        </p:nvSpPr>
        <p:spPr>
          <a:xfrm>
            <a:off x="7083318" y="4246374"/>
            <a:ext cx="194155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OH </a:t>
            </a:r>
            <a:r>
              <a:rPr lang="en-US" altLang="ja-JP" sz="1600" b="1" dirty="0" err="1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st.</a:t>
            </a:r>
            <a:r>
              <a:rPr lang="en-US" altLang="ja-JP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+ HOH bend</a:t>
            </a:r>
            <a:endParaRPr lang="ja-JP" altLang="en-US" sz="1600" dirty="0"/>
          </a:p>
        </p:txBody>
      </p:sp>
      <p:sp>
        <p:nvSpPr>
          <p:cNvPr id="16" name="正方形/長方形 15"/>
          <p:cNvSpPr/>
          <p:nvPr/>
        </p:nvSpPr>
        <p:spPr>
          <a:xfrm>
            <a:off x="7163073" y="5041246"/>
            <a:ext cx="183896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OH </a:t>
            </a:r>
            <a:r>
              <a:rPr lang="en-US" altLang="ja-JP" sz="1600" b="1" dirty="0" err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st.</a:t>
            </a:r>
            <a:r>
              <a:rPr lang="en-US" altLang="ja-JP" sz="16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+ HB trans.</a:t>
            </a:r>
            <a:endParaRPr lang="ja-JP" altLang="en-US" sz="1600" dirty="0">
              <a:solidFill>
                <a:srgbClr val="FF0000"/>
              </a:solidFill>
            </a:endParaRPr>
          </a:p>
        </p:txBody>
      </p:sp>
      <p:sp>
        <p:nvSpPr>
          <p:cNvPr id="5" name="正方形/長方形 4"/>
          <p:cNvSpPr/>
          <p:nvPr/>
        </p:nvSpPr>
        <p:spPr>
          <a:xfrm>
            <a:off x="7657270" y="4670606"/>
            <a:ext cx="4796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VS</a:t>
            </a:r>
            <a:endParaRPr lang="ja-JP" altLang="en-US" dirty="0"/>
          </a:p>
        </p:txBody>
      </p:sp>
      <p:sp>
        <p:nvSpPr>
          <p:cNvPr id="15" name="正方形/長方形 14"/>
          <p:cNvSpPr/>
          <p:nvPr/>
        </p:nvSpPr>
        <p:spPr>
          <a:xfrm>
            <a:off x="7212587" y="5496256"/>
            <a:ext cx="141577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Comparable</a:t>
            </a:r>
          </a:p>
        </p:txBody>
      </p:sp>
      <p:sp>
        <p:nvSpPr>
          <p:cNvPr id="18" name="正方形/長方形 17"/>
          <p:cNvSpPr/>
          <p:nvPr/>
        </p:nvSpPr>
        <p:spPr>
          <a:xfrm>
            <a:off x="7212587" y="5982044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ja-JP" b="1" dirty="0">
                <a:solidFill>
                  <a:srgbClr val="F753E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Measurable by</a:t>
            </a:r>
          </a:p>
          <a:p>
            <a:r>
              <a:rPr lang="en-US" altLang="ja-JP" b="1" dirty="0">
                <a:solidFill>
                  <a:srgbClr val="F753E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2D IR-Raman </a:t>
            </a:r>
          </a:p>
        </p:txBody>
      </p:sp>
    </p:spTree>
    <p:extLst>
      <p:ext uri="{BB962C8B-B14F-4D97-AF65-F5344CB8AC3E}">
        <p14:creationId xmlns:p14="http://schemas.microsoft.com/office/powerpoint/2010/main" val="3756166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10" grpId="0" animBg="1"/>
      <p:bldP spid="11" grpId="0" animBg="1"/>
      <p:bldP spid="9" grpId="0" animBg="1"/>
    </p:bld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86144" y="1100184"/>
            <a:ext cx="5657036" cy="4385648"/>
          </a:xfrm>
          <a:prstGeom prst="rect">
            <a:avLst/>
          </a:prstGeom>
        </p:spPr>
      </p:pic>
      <p:sp>
        <p:nvSpPr>
          <p:cNvPr id="3" name="タイトル 1"/>
          <p:cNvSpPr txBox="1">
            <a:spLocks/>
          </p:cNvSpPr>
          <p:nvPr/>
        </p:nvSpPr>
        <p:spPr>
          <a:xfrm>
            <a:off x="359532" y="476672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Vibrational </a:t>
            </a:r>
            <a:r>
              <a:rPr lang="en-US" altLang="ja-JP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Spectroscopy</a:t>
            </a:r>
            <a:endParaRPr lang="ja-JP" altLang="en-US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8" name="コンテンツ プレースホルダ 2"/>
          <p:cNvSpPr txBox="1">
            <a:spLocks/>
          </p:cNvSpPr>
          <p:nvPr/>
        </p:nvSpPr>
        <p:spPr>
          <a:xfrm>
            <a:off x="6633349" y="1511919"/>
            <a:ext cx="1875837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2" name="円/楕円 11"/>
          <p:cNvSpPr/>
          <p:nvPr/>
        </p:nvSpPr>
        <p:spPr>
          <a:xfrm>
            <a:off x="986942" y="3663052"/>
            <a:ext cx="685893" cy="555426"/>
          </a:xfrm>
          <a:prstGeom prst="ellipse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円/楕円 13"/>
          <p:cNvSpPr/>
          <p:nvPr/>
        </p:nvSpPr>
        <p:spPr>
          <a:xfrm>
            <a:off x="899592" y="4222798"/>
            <a:ext cx="568863" cy="699443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正方形/長方形 14"/>
          <p:cNvSpPr/>
          <p:nvPr/>
        </p:nvSpPr>
        <p:spPr>
          <a:xfrm>
            <a:off x="1733611" y="3717879"/>
            <a:ext cx="79060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b="1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MAHC</a:t>
            </a:r>
            <a:endParaRPr lang="ja-JP" altLang="en-US" sz="1600" dirty="0">
              <a:solidFill>
                <a:srgbClr val="00B050"/>
              </a:solidFill>
            </a:endParaRPr>
          </a:p>
        </p:txBody>
      </p:sp>
      <p:sp>
        <p:nvSpPr>
          <p:cNvPr id="16" name="正方形/長方形 15"/>
          <p:cNvSpPr/>
          <p:nvPr/>
        </p:nvSpPr>
        <p:spPr>
          <a:xfrm>
            <a:off x="1415202" y="4392526"/>
            <a:ext cx="140032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EAHC </a:t>
            </a:r>
            <a:r>
              <a:rPr lang="en-US" altLang="ja-JP" sz="1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&amp; </a:t>
            </a:r>
            <a:r>
              <a:rPr lang="en-US" altLang="ja-JP" sz="1600" b="1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MAHC</a:t>
            </a:r>
            <a:endParaRPr lang="ja-JP" altLang="en-US" sz="1600" dirty="0">
              <a:solidFill>
                <a:srgbClr val="00B050"/>
              </a:solidFill>
            </a:endParaRPr>
          </a:p>
        </p:txBody>
      </p:sp>
      <p:sp>
        <p:nvSpPr>
          <p:cNvPr id="17" name="正方形/長方形 16"/>
          <p:cNvSpPr/>
          <p:nvPr/>
        </p:nvSpPr>
        <p:spPr>
          <a:xfrm>
            <a:off x="3447345" y="3778721"/>
            <a:ext cx="87276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EAHC</a:t>
            </a:r>
            <a:endParaRPr lang="ja-JP" altLang="en-US" sz="1600" dirty="0">
              <a:solidFill>
                <a:srgbClr val="00B050"/>
              </a:solidFill>
            </a:endParaRPr>
          </a:p>
        </p:txBody>
      </p:sp>
      <p:sp>
        <p:nvSpPr>
          <p:cNvPr id="18" name="円/楕円 17"/>
          <p:cNvSpPr/>
          <p:nvPr/>
        </p:nvSpPr>
        <p:spPr>
          <a:xfrm>
            <a:off x="3381718" y="4292012"/>
            <a:ext cx="651252" cy="390806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27" name="直線矢印コネクタ 26"/>
          <p:cNvCxnSpPr/>
          <p:nvPr/>
        </p:nvCxnSpPr>
        <p:spPr>
          <a:xfrm>
            <a:off x="7382944" y="3366259"/>
            <a:ext cx="16958" cy="593585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コンテンツ プレースホルダ 2"/>
          <p:cNvSpPr txBox="1">
            <a:spLocks/>
          </p:cNvSpPr>
          <p:nvPr/>
        </p:nvSpPr>
        <p:spPr>
          <a:xfrm>
            <a:off x="9252520" y="6741368"/>
            <a:ext cx="173182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0" name="コンテンツ プレースホルダ 2"/>
          <p:cNvSpPr txBox="1">
            <a:spLocks/>
          </p:cNvSpPr>
          <p:nvPr/>
        </p:nvSpPr>
        <p:spPr>
          <a:xfrm>
            <a:off x="6577335" y="5321076"/>
            <a:ext cx="2182155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HB-Translation</a:t>
            </a:r>
            <a:endParaRPr lang="ja-JP" alt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1" name="正方形/長方形 30"/>
          <p:cNvSpPr/>
          <p:nvPr/>
        </p:nvSpPr>
        <p:spPr>
          <a:xfrm>
            <a:off x="7687153" y="3562559"/>
            <a:ext cx="10438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coupling</a:t>
            </a:r>
            <a:endParaRPr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テキスト ボックス 31"/>
              <p:cNvSpPr txBox="1"/>
              <p:nvPr/>
            </p:nvSpPr>
            <p:spPr>
              <a:xfrm>
                <a:off x="6604549" y="5776465"/>
                <a:ext cx="151195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b="0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0~200 </m:t>
                      </m:r>
                      <m:r>
                        <m:rPr>
                          <m:sty m:val="p"/>
                        </m:rPr>
                        <a:rPr kumimoji="1" lang="en-US" altLang="ja-JP" b="0" i="0" smtClean="0">
                          <a:solidFill>
                            <a:srgbClr val="FF0000"/>
                          </a:solidFill>
                          <a:latin typeface="Cambria Math"/>
                        </a:rPr>
                        <m:t>c</m:t>
                      </m:r>
                      <m:sSup>
                        <m:sSupPr>
                          <m:ctrlPr>
                            <a:rPr kumimoji="1" lang="en-US" altLang="ja-JP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kumimoji="1" lang="en-US" altLang="ja-JP" b="0" i="0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m</m:t>
                          </m:r>
                        </m:e>
                        <m:sup>
                          <m:r>
                            <a:rPr kumimoji="1" lang="en-US" altLang="ja-JP" b="0" i="0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kumimoji="1" lang="ja-JP" altLang="en-US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2" name="テキスト ボックス 3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04549" y="5776465"/>
                <a:ext cx="1511952" cy="369332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3" name="Trans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6587081" y="4054960"/>
            <a:ext cx="1800000" cy="135224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9" name="テキスト ボックス 38"/>
              <p:cNvSpPr txBox="1"/>
              <p:nvPr/>
            </p:nvSpPr>
            <p:spPr>
              <a:xfrm>
                <a:off x="6623238" y="1905670"/>
                <a:ext cx="202491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b="0" i="0" smtClean="0">
                          <a:solidFill>
                            <a:srgbClr val="1F05BB"/>
                          </a:solidFill>
                          <a:latin typeface="Cambria Math"/>
                        </a:rPr>
                        <m:t>3000~4000 </m:t>
                      </m:r>
                      <m:r>
                        <m:rPr>
                          <m:sty m:val="p"/>
                        </m:rPr>
                        <a:rPr kumimoji="1" lang="en-US" altLang="ja-JP" b="0" i="0" smtClean="0">
                          <a:solidFill>
                            <a:srgbClr val="1F05BB"/>
                          </a:solidFill>
                          <a:latin typeface="Cambria Math"/>
                        </a:rPr>
                        <m:t>c</m:t>
                      </m:r>
                      <m:sSup>
                        <m:sSupPr>
                          <m:ctrlPr>
                            <a:rPr kumimoji="1" lang="en-US" altLang="ja-JP" b="0" i="1" smtClean="0">
                              <a:solidFill>
                                <a:srgbClr val="1F05BB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kumimoji="1" lang="en-US" altLang="ja-JP" b="0" i="0" smtClean="0">
                              <a:solidFill>
                                <a:srgbClr val="1F05BB"/>
                              </a:solidFill>
                              <a:latin typeface="Cambria Math"/>
                            </a:rPr>
                            <m:t>m</m:t>
                          </m:r>
                        </m:e>
                        <m:sup>
                          <m:r>
                            <a:rPr kumimoji="1" lang="en-US" altLang="ja-JP" b="0" i="0" smtClean="0">
                              <a:solidFill>
                                <a:srgbClr val="1F05BB"/>
                              </a:solidFill>
                              <a:latin typeface="Cambria Math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kumimoji="1" lang="ja-JP" altLang="en-US" dirty="0">
                  <a:solidFill>
                    <a:srgbClr val="1F05BB"/>
                  </a:solidFill>
                </a:endParaRPr>
              </a:p>
            </p:txBody>
          </p:sp>
        </mc:Choice>
        <mc:Fallback xmlns="">
          <p:sp>
            <p:nvSpPr>
              <p:cNvPr id="39" name="テキスト ボックス 3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23238" y="1905670"/>
                <a:ext cx="2024913" cy="369332"/>
              </a:xfrm>
              <a:prstGeom prst="rect">
                <a:avLst/>
              </a:prstGeom>
              <a:blipFill rotWithShape="0"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0" name="直線矢印コネクタ 39"/>
          <p:cNvCxnSpPr/>
          <p:nvPr/>
        </p:nvCxnSpPr>
        <p:spPr>
          <a:xfrm flipH="1">
            <a:off x="3693376" y="4755029"/>
            <a:ext cx="13968" cy="898207"/>
          </a:xfrm>
          <a:prstGeom prst="straightConnector1">
            <a:avLst/>
          </a:prstGeom>
          <a:ln w="12700"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4" name="図 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87249" y="1601032"/>
            <a:ext cx="1825729" cy="1539935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491452" y="1588081"/>
            <a:ext cx="1899600" cy="1552886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4320105" y="1588081"/>
            <a:ext cx="1772085" cy="1541149"/>
          </a:xfrm>
          <a:prstGeom prst="rect">
            <a:avLst/>
          </a:prstGeom>
        </p:spPr>
      </p:pic>
      <p:pic>
        <p:nvPicPr>
          <p:cNvPr id="25" name="Lib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491880" y="5602055"/>
            <a:ext cx="1413760" cy="1062078"/>
          </a:xfrm>
          <a:prstGeom prst="rect">
            <a:avLst/>
          </a:prstGeom>
        </p:spPr>
      </p:pic>
      <p:sp>
        <p:nvSpPr>
          <p:cNvPr id="10" name="コンテンツ プレースホルダ 2"/>
          <p:cNvSpPr txBox="1">
            <a:spLocks/>
          </p:cNvSpPr>
          <p:nvPr/>
        </p:nvSpPr>
        <p:spPr>
          <a:xfrm>
            <a:off x="2849534" y="5581078"/>
            <a:ext cx="1183436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Libration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chemeClr val="accent3"/>
              </a:buClr>
              <a:buSzPct val="95000"/>
              <a:buFont typeface="Wingdings 2"/>
              <a:buNone/>
              <a:tabLst/>
              <a:defRPr/>
            </a:pPr>
            <a:endParaRPr kumimoji="1" lang="en-US" altLang="ja-JP" sz="3200" b="0" i="0" u="none" strike="noStrike" kern="1200" cap="none" spc="0" normalizeH="0" baseline="0" noProof="0" dirty="0" smtClean="0">
              <a:ln>
                <a:noFill/>
              </a:ln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26" name="OH-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6496360" y="2398071"/>
            <a:ext cx="903599" cy="678824"/>
          </a:xfrm>
          <a:prstGeom prst="rect">
            <a:avLst/>
          </a:prstGeom>
        </p:spPr>
      </p:pic>
      <p:pic>
        <p:nvPicPr>
          <p:cNvPr id="28" name="OH-AS">
            <a:hlinkClick r:id="" action="ppaction://media"/>
          </p:cNvPr>
          <p:cNvPicPr>
            <a:picLocks noChangeAspect="1"/>
          </p:cNvPicPr>
          <p:nvPr>
            <a:vide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7487081" y="2400264"/>
            <a:ext cx="953201" cy="7160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3535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135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2402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7" repeatCount="indefinite" fill="remove" display="0">
                  <p:stCondLst>
                    <p:cond delay="indefinite"/>
                  </p:stCondLst>
                </p:cTn>
                <p:tgtEl>
                  <p:spTgt spid="33"/>
                </p:tgtEl>
              </p:cMediaNode>
            </p:video>
            <p:video>
              <p:cMediaNode vol="80000">
                <p:cTn id="28" repeatCount="indefinite" fill="remove" display="0">
                  <p:stCondLst>
                    <p:cond delay="indefinite"/>
                  </p:stCondLst>
                </p:cTn>
                <p:tgtEl>
                  <p:spTgt spid="25"/>
                </p:tgtEl>
              </p:cMediaNode>
            </p:video>
            <p:video>
              <p:cMediaNode vol="80000">
                <p:cTn id="29" repeatCount="indefinite" fill="remove" display="0">
                  <p:stCondLst>
                    <p:cond delay="indefinite"/>
                  </p:stCondLst>
                </p:cTn>
                <p:tgtEl>
                  <p:spTgt spid="28"/>
                </p:tgtEl>
              </p:cMediaNode>
            </p:video>
            <p:video>
              <p:cMediaNode vol="80000">
                <p:cTn id="30" repeatCount="indefinite" fill="remove" display="0">
                  <p:stCondLst>
                    <p:cond delay="indefinite"/>
                  </p:stCondLst>
                </p:cTn>
                <p:tgtEl>
                  <p:spTgt spid="26"/>
                </p:tgtEl>
              </p:cMediaNode>
            </p:video>
          </p:childTnLst>
        </p:cTn>
      </p:par>
    </p:tnLst>
    <p:bldLst>
      <p:bldP spid="18" grpId="0" animBg="1"/>
      <p:bldP spid="10" grpId="0"/>
    </p:bld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7135" y="2811861"/>
            <a:ext cx="2138563" cy="18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タイトル 1"/>
          <p:cNvSpPr txBox="1">
            <a:spLocks/>
          </p:cNvSpPr>
          <p:nvPr/>
        </p:nvSpPr>
        <p:spPr>
          <a:xfrm>
            <a:off x="359532" y="408484"/>
            <a:ext cx="8424936" cy="788268"/>
          </a:xfrm>
          <a:prstGeom prst="rect">
            <a:avLst/>
          </a:prstGeom>
        </p:spPr>
        <p:txBody>
          <a:bodyPr>
            <a:noAutofit/>
          </a:bodyPr>
          <a:lstStyle>
            <a:defPPr>
              <a:defRPr lang="ja-JP"/>
            </a:defPPr>
            <a:lvl1pPr marL="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umimoji="1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768"/>
              </a:spcBef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Summary of 2D IR-Raman part</a:t>
            </a:r>
            <a:endParaRPr lang="ja-JP" altLang="en-US" sz="28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3" name="テキスト ボックス 2"/>
          <p:cNvSpPr txBox="1"/>
          <p:nvPr/>
        </p:nvSpPr>
        <p:spPr>
          <a:xfrm>
            <a:off x="577135" y="1308142"/>
            <a:ext cx="833125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OH-Stretching and HB-Translation </a:t>
            </a:r>
            <a:r>
              <a:rPr lang="en-US" altLang="ja-JP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modes </a:t>
            </a:r>
            <a:r>
              <a:rPr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are coupled</a:t>
            </a:r>
          </a:p>
          <a:p>
            <a:r>
              <a:rPr lang="ja-JP" altLang="en-US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　→ </a:t>
            </a:r>
            <a:r>
              <a:rPr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May be observed in 2D </a:t>
            </a:r>
            <a:r>
              <a:rPr lang="en-US" altLang="ja-JP" sz="2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sz="20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r>
              <a:rPr lang="en-US" altLang="ja-JP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spectroscopy</a:t>
            </a:r>
            <a:endParaRPr kumimoji="1" lang="ja-JP" altLang="en-US" sz="20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  <a:reflection blurRad="6350" stA="55000" endA="300" endPos="45500" dir="5400000" sy="-100000" algn="bl" rotWithShape="0"/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5" name="正方形/長方形 4"/>
          <p:cNvSpPr/>
          <p:nvPr/>
        </p:nvSpPr>
        <p:spPr>
          <a:xfrm>
            <a:off x="1719150" y="2883693"/>
            <a:ext cx="8643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MAHC</a:t>
            </a:r>
            <a:endParaRPr lang="ja-JP" altLang="en-US" dirty="0">
              <a:solidFill>
                <a:srgbClr val="00B050"/>
              </a:solidFill>
            </a:endParaRPr>
          </a:p>
        </p:txBody>
      </p:sp>
      <p:sp>
        <p:nvSpPr>
          <p:cNvPr id="6" name="正方形/長方形 5"/>
          <p:cNvSpPr/>
          <p:nvPr/>
        </p:nvSpPr>
        <p:spPr>
          <a:xfrm>
            <a:off x="1635578" y="3893522"/>
            <a:ext cx="104387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EAHC </a:t>
            </a:r>
            <a:r>
              <a:rPr lang="en-US" altLang="ja-JP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&amp;</a:t>
            </a:r>
          </a:p>
          <a:p>
            <a:r>
              <a:rPr lang="en-US" altLang="ja-JP" b="1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MAHC</a:t>
            </a:r>
            <a:endParaRPr lang="ja-JP" altLang="en-US" dirty="0">
              <a:solidFill>
                <a:srgbClr val="00B050"/>
              </a:solidFill>
            </a:endParaRPr>
          </a:p>
        </p:txBody>
      </p:sp>
      <p:sp>
        <p:nvSpPr>
          <p:cNvPr id="7" name="円/楕円 6"/>
          <p:cNvSpPr/>
          <p:nvPr/>
        </p:nvSpPr>
        <p:spPr>
          <a:xfrm>
            <a:off x="915498" y="2883693"/>
            <a:ext cx="790778" cy="720080"/>
          </a:xfrm>
          <a:prstGeom prst="ellipse">
            <a:avLst/>
          </a:pr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円/楕円 7"/>
          <p:cNvSpPr/>
          <p:nvPr/>
        </p:nvSpPr>
        <p:spPr>
          <a:xfrm>
            <a:off x="843490" y="3531765"/>
            <a:ext cx="875660" cy="936104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コンテンツ プレースホルダ 2"/>
          <p:cNvSpPr txBox="1">
            <a:spLocks/>
          </p:cNvSpPr>
          <p:nvPr/>
        </p:nvSpPr>
        <p:spPr>
          <a:xfrm>
            <a:off x="852917" y="2514749"/>
            <a:ext cx="1567657" cy="422888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Raman</a:t>
            </a:r>
            <a:r>
              <a:rPr lang="en-US" altLang="ja-JP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-</a:t>
            </a:r>
            <a:r>
              <a:rPr lang="en-US" altLang="ja-JP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</a:t>
            </a:r>
            <a:endParaRPr lang="ja-JP" altLang="en-US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pic>
        <p:nvPicPr>
          <p:cNvPr id="20" name="Picture 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4043" y="4611885"/>
            <a:ext cx="777599" cy="2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4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426" y="3325022"/>
            <a:ext cx="252000" cy="7828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直線矢印コネクタ 21"/>
          <p:cNvCxnSpPr/>
          <p:nvPr/>
        </p:nvCxnSpPr>
        <p:spPr>
          <a:xfrm>
            <a:off x="5379994" y="3315717"/>
            <a:ext cx="1296144" cy="0"/>
          </a:xfrm>
          <a:prstGeom prst="straightConnector1">
            <a:avLst/>
          </a:prstGeom>
          <a:ln w="57150">
            <a:solidFill>
              <a:srgbClr val="1F05BB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矢印コネクタ 22"/>
          <p:cNvCxnSpPr/>
          <p:nvPr/>
        </p:nvCxnSpPr>
        <p:spPr>
          <a:xfrm flipH="1">
            <a:off x="5379994" y="3603749"/>
            <a:ext cx="1296000" cy="0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正方形/長方形 23"/>
          <p:cNvSpPr/>
          <p:nvPr/>
        </p:nvSpPr>
        <p:spPr>
          <a:xfrm>
            <a:off x="5524010" y="3675757"/>
            <a:ext cx="10438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coupling</a:t>
            </a:r>
            <a:endParaRPr lang="ja-JP" altLang="en-US" dirty="0"/>
          </a:p>
        </p:txBody>
      </p:sp>
      <p:sp>
        <p:nvSpPr>
          <p:cNvPr id="25" name="コンテンツ プレースホルダ 2"/>
          <p:cNvSpPr txBox="1">
            <a:spLocks/>
          </p:cNvSpPr>
          <p:nvPr/>
        </p:nvSpPr>
        <p:spPr>
          <a:xfrm>
            <a:off x="6888533" y="4005064"/>
            <a:ext cx="1731821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O-H Stretching</a:t>
            </a:r>
            <a:endParaRPr lang="ja-JP" alt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6" name="コンテンツ プレースホルダ 2"/>
          <p:cNvSpPr txBox="1">
            <a:spLocks/>
          </p:cNvSpPr>
          <p:nvPr/>
        </p:nvSpPr>
        <p:spPr>
          <a:xfrm>
            <a:off x="3305751" y="4005064"/>
            <a:ext cx="2182155" cy="390773"/>
          </a:xfrm>
          <a:prstGeom prst="rect">
            <a:avLst/>
          </a:prstGeom>
        </p:spPr>
        <p:txBody>
          <a:bodyPr/>
          <a:lstStyle/>
          <a:p>
            <a:pPr>
              <a:spcBef>
                <a:spcPts val="768"/>
              </a:spcBef>
            </a:pPr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HB-Translation</a:t>
            </a:r>
            <a:endParaRPr lang="ja-JP" altLang="en-US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7" name="正方形/長方形 26"/>
          <p:cNvSpPr/>
          <p:nvPr/>
        </p:nvSpPr>
        <p:spPr>
          <a:xfrm>
            <a:off x="5524010" y="2811661"/>
            <a:ext cx="10438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coupling</a:t>
            </a:r>
            <a:endParaRPr lang="ja-JP" alt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テキスト ボックス 27"/>
              <p:cNvSpPr txBox="1"/>
              <p:nvPr/>
            </p:nvSpPr>
            <p:spPr>
              <a:xfrm>
                <a:off x="3399674" y="4323829"/>
                <a:ext cx="151195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b="0" i="1" smtClean="0">
                          <a:solidFill>
                            <a:srgbClr val="FF0000"/>
                          </a:solidFill>
                          <a:latin typeface="Cambria Math"/>
                        </a:rPr>
                        <m:t>0~200 </m:t>
                      </m:r>
                      <m:r>
                        <m:rPr>
                          <m:sty m:val="p"/>
                        </m:rPr>
                        <a:rPr kumimoji="1" lang="en-US" altLang="ja-JP" b="0" i="0" smtClean="0">
                          <a:solidFill>
                            <a:srgbClr val="FF0000"/>
                          </a:solidFill>
                          <a:latin typeface="Cambria Math"/>
                        </a:rPr>
                        <m:t>c</m:t>
                      </m:r>
                      <m:sSup>
                        <m:sSupPr>
                          <m:ctrlPr>
                            <a:rPr kumimoji="1" lang="en-US" altLang="ja-JP" b="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kumimoji="1" lang="en-US" altLang="ja-JP" b="0" i="0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m</m:t>
                          </m:r>
                        </m:e>
                        <m:sup>
                          <m:r>
                            <a:rPr kumimoji="1" lang="en-US" altLang="ja-JP" b="0" i="0" smtClean="0">
                              <a:solidFill>
                                <a:srgbClr val="FF0000"/>
                              </a:solidFill>
                              <a:latin typeface="Cambria Math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kumimoji="1" lang="ja-JP" altLang="en-US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8" name="テキスト ボックス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99674" y="4323829"/>
                <a:ext cx="1511952" cy="369332"/>
              </a:xfrm>
              <a:prstGeom prst="rect">
                <a:avLst/>
              </a:prstGeom>
              <a:blipFill rotWithShape="0"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テキスト ボックス 28"/>
              <p:cNvSpPr txBox="1"/>
              <p:nvPr/>
            </p:nvSpPr>
            <p:spPr>
              <a:xfrm>
                <a:off x="6883473" y="4314537"/>
                <a:ext cx="202491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1" lang="en-US" altLang="ja-JP" b="0" i="0" smtClean="0">
                          <a:solidFill>
                            <a:srgbClr val="1F05BB"/>
                          </a:solidFill>
                          <a:latin typeface="Cambria Math"/>
                        </a:rPr>
                        <m:t>3000~4000 </m:t>
                      </m:r>
                      <m:r>
                        <m:rPr>
                          <m:sty m:val="p"/>
                        </m:rPr>
                        <a:rPr kumimoji="1" lang="en-US" altLang="ja-JP" b="0" i="0" smtClean="0">
                          <a:solidFill>
                            <a:srgbClr val="1F05BB"/>
                          </a:solidFill>
                          <a:latin typeface="Cambria Math"/>
                        </a:rPr>
                        <m:t>c</m:t>
                      </m:r>
                      <m:sSup>
                        <m:sSupPr>
                          <m:ctrlPr>
                            <a:rPr kumimoji="1" lang="en-US" altLang="ja-JP" b="0" i="1" smtClean="0">
                              <a:solidFill>
                                <a:srgbClr val="1F05BB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m:rPr>
                              <m:sty m:val="p"/>
                            </m:rPr>
                            <a:rPr kumimoji="1" lang="en-US" altLang="ja-JP" b="0" i="0" smtClean="0">
                              <a:solidFill>
                                <a:srgbClr val="1F05BB"/>
                              </a:solidFill>
                              <a:latin typeface="Cambria Math"/>
                            </a:rPr>
                            <m:t>m</m:t>
                          </m:r>
                        </m:e>
                        <m:sup>
                          <m:r>
                            <a:rPr kumimoji="1" lang="en-US" altLang="ja-JP" b="0" i="0" smtClean="0">
                              <a:solidFill>
                                <a:srgbClr val="1F05BB"/>
                              </a:solidFill>
                              <a:latin typeface="Cambria Math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kumimoji="1" lang="ja-JP" altLang="en-US" dirty="0">
                  <a:solidFill>
                    <a:srgbClr val="1F05BB"/>
                  </a:solidFill>
                </a:endParaRPr>
              </a:p>
            </p:txBody>
          </p:sp>
        </mc:Choice>
        <mc:Fallback xmlns="">
          <p:sp>
            <p:nvSpPr>
              <p:cNvPr id="29" name="テキスト ボックス 2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883473" y="4314537"/>
                <a:ext cx="2024913" cy="369332"/>
              </a:xfrm>
              <a:prstGeom prst="rect">
                <a:avLst/>
              </a:prstGeom>
              <a:blipFill rotWithShape="0"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ja-JP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0" name="Trans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3219754" y="2667645"/>
            <a:ext cx="1800000" cy="1352240"/>
          </a:xfrm>
          <a:prstGeom prst="rect">
            <a:avLst/>
          </a:prstGeom>
        </p:spPr>
      </p:pic>
      <p:sp>
        <p:nvSpPr>
          <p:cNvPr id="33" name="円/楕円 32"/>
          <p:cNvSpPr/>
          <p:nvPr/>
        </p:nvSpPr>
        <p:spPr>
          <a:xfrm>
            <a:off x="179532" y="1314765"/>
            <a:ext cx="360000" cy="360000"/>
          </a:xfrm>
          <a:prstGeom prst="ellipse">
            <a:avLst/>
          </a:prstGeom>
          <a:solidFill>
            <a:srgbClr val="00B0F0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190500" h="190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正方形/長方形 36"/>
          <p:cNvSpPr/>
          <p:nvPr/>
        </p:nvSpPr>
        <p:spPr>
          <a:xfrm>
            <a:off x="840580" y="5447124"/>
            <a:ext cx="828092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  <a:defRPr/>
            </a:pPr>
            <a:r>
              <a:rPr lang="en-US" altLang="ja-JP" sz="24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. Ito and Y. Tanimura, </a:t>
            </a:r>
            <a:r>
              <a:rPr lang="de-DE" altLang="ja-JP" sz="2400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J. Chem. Phys. 144 074201 (2016).</a:t>
            </a:r>
            <a:endParaRPr lang="en-US" altLang="ja-JP" sz="24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>
              <a:spcBef>
                <a:spcPct val="0"/>
              </a:spcBef>
              <a:defRPr/>
            </a:pPr>
            <a:endParaRPr lang="en-US" altLang="ja-JP" i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32" name="OH-S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7273198" y="3171504"/>
            <a:ext cx="903599" cy="678824"/>
          </a:xfrm>
          <a:prstGeom prst="rect">
            <a:avLst/>
          </a:prstGeom>
        </p:spPr>
      </p:pic>
      <p:pic>
        <p:nvPicPr>
          <p:cNvPr id="34" name="OH-AS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7248396" y="2437271"/>
            <a:ext cx="953201" cy="7160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65229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1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2001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135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repeatCount="indefinite" fill="remove" display="0">
                  <p:stCondLst>
                    <p:cond delay="indefinite"/>
                  </p:stCondLst>
                </p:cTn>
                <p:tgtEl>
                  <p:spTgt spid="30"/>
                </p:tgtEl>
              </p:cMediaNode>
            </p:video>
            <p:video>
              <p:cMediaNode vol="80000">
                <p:cTn id="12" repeatCount="indefinite" fill="remove" display="0">
                  <p:stCondLst>
                    <p:cond delay="indefinite"/>
                  </p:stCondLst>
                </p:cTn>
                <p:tgtEl>
                  <p:spTgt spid="34"/>
                </p:tgtEl>
              </p:cMediaNode>
            </p:video>
            <p:video>
              <p:cMediaNode vol="80000">
                <p:cTn id="13" repeatCount="indefinite" fill="remove" display="0">
                  <p:stCondLst>
                    <p:cond delay="indefinite"/>
                  </p:stCondLst>
                </p:cTn>
                <p:tgtEl>
                  <p:spTgt spid="32"/>
                </p:tgtEl>
              </p:cMediaNode>
            </p:video>
          </p:childTnLst>
        </p:cTn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Rectangle 13"/>
          <p:cNvSpPr>
            <a:spLocks noGrp="1" noRot="1" noChangeArrowheads="1"/>
          </p:cNvSpPr>
          <p:nvPr>
            <p:ph type="title"/>
          </p:nvPr>
        </p:nvSpPr>
        <p:spPr>
          <a:xfrm>
            <a:off x="305767" y="4869160"/>
            <a:ext cx="8676481" cy="606326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ja-JP" sz="32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If we solve the parameterized LL+SL BO model  quantum mechanically, can we predict right signal?</a:t>
            </a:r>
          </a:p>
        </p:txBody>
      </p:sp>
      <p:pic>
        <p:nvPicPr>
          <p:cNvPr id="3" name="図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008" y="1196752"/>
            <a:ext cx="9144000" cy="2287240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683568" y="3494105"/>
            <a:ext cx="792088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/>
              <a:t>M. </a:t>
            </a:r>
            <a:r>
              <a:rPr lang="en-US" altLang="ja-JP" dirty="0" err="1" smtClean="0"/>
              <a:t>Grechko</a:t>
            </a:r>
            <a:r>
              <a:rPr lang="en-US" altLang="ja-JP" dirty="0" smtClean="0"/>
              <a:t>, T. Hasegawa, F. D’Angelo, H. Ito, D. </a:t>
            </a:r>
            <a:r>
              <a:rPr lang="en-US" altLang="ja-JP" dirty="0" err="1" smtClean="0"/>
              <a:t>Turchinovich</a:t>
            </a:r>
            <a:r>
              <a:rPr lang="en-US" altLang="ja-JP" dirty="0" smtClean="0"/>
              <a:t>, Y. Nagata &amp; M. Bonn,  Nature comm. </a:t>
            </a:r>
            <a:r>
              <a:rPr lang="en-US" altLang="ja-JP" b="1" dirty="0" smtClean="0"/>
              <a:t>9</a:t>
            </a:r>
            <a:r>
              <a:rPr lang="en-US" altLang="ja-JP" dirty="0" smtClean="0"/>
              <a:t>, 885 (2018)</a:t>
            </a:r>
            <a:endParaRPr lang="ja-JP" altLang="en-US" dirty="0"/>
          </a:p>
        </p:txBody>
      </p:sp>
      <p:sp>
        <p:nvSpPr>
          <p:cNvPr id="6" name="正方形/長方形 5"/>
          <p:cNvSpPr/>
          <p:nvPr/>
        </p:nvSpPr>
        <p:spPr>
          <a:xfrm>
            <a:off x="663924" y="476672"/>
            <a:ext cx="746710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Experimental results obtained by Bonn group </a:t>
            </a:r>
            <a:endParaRPr lang="ja-JP" altLang="en-US" sz="2800" dirty="0"/>
          </a:p>
        </p:txBody>
      </p:sp>
    </p:spTree>
    <p:extLst>
      <p:ext uri="{BB962C8B-B14F-4D97-AF65-F5344CB8AC3E}">
        <p14:creationId xmlns:p14="http://schemas.microsoft.com/office/powerpoint/2010/main" val="3449732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7" name="Picture 1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73884" y="2140527"/>
            <a:ext cx="498867" cy="3092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51682" name="タイトル 1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ja-JP" sz="4000" b="1" dirty="0" smtClean="0">
                <a:solidFill>
                  <a:srgbClr val="953735"/>
                </a:solidFill>
                <a:latin typeface="Arial Unicode MS"/>
                <a:ea typeface="Arial Unicode MS"/>
                <a:cs typeface="Arial Unicode MS"/>
              </a:rPr>
              <a:t>8. Response function approach</a:t>
            </a:r>
            <a:endParaRPr lang="ja-JP" altLang="en-US" sz="4000" dirty="0" smtClean="0"/>
          </a:p>
        </p:txBody>
      </p:sp>
      <p:sp>
        <p:nvSpPr>
          <p:cNvPr id="1351683" name="コンテンツ プレースホルダ 19"/>
          <p:cNvSpPr>
            <a:spLocks noGrp="1"/>
          </p:cNvSpPr>
          <p:nvPr>
            <p:ph idx="1"/>
          </p:nvPr>
        </p:nvSpPr>
        <p:spPr>
          <a:xfrm>
            <a:off x="1130589" y="1597891"/>
            <a:ext cx="6787284" cy="133927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Analytical expressions of response functions</a:t>
            </a:r>
          </a:p>
          <a:p>
            <a:pPr eaLnBrk="1" hangingPunct="1">
              <a:buFont typeface="Arial" charset="0"/>
              <a:buNone/>
            </a:pP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</a:t>
            </a:r>
            <a:r>
              <a:rPr lang="en-US" altLang="ja-JP" sz="24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Mukamel’s</a:t>
            </a: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book</a:t>
            </a:r>
          </a:p>
        </p:txBody>
      </p:sp>
      <p:sp>
        <p:nvSpPr>
          <p:cNvPr id="5" name="正方形/長方形 4"/>
          <p:cNvSpPr/>
          <p:nvPr/>
        </p:nvSpPr>
        <p:spPr>
          <a:xfrm>
            <a:off x="1129145" y="2898247"/>
            <a:ext cx="7689274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>
              <a:buFont typeface="Arial" pitchFamily="34" charset="0"/>
              <a:buChar char="•"/>
            </a:pP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P. Hamm, M. Lim, and R. M. Hochstrasser, 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PRL </a:t>
            </a:r>
            <a:r>
              <a:rPr lang="en-US" altLang="ja-JP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81, 5326 (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1998).</a:t>
            </a:r>
            <a:endParaRPr lang="en-US" altLang="ja-JP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hangingPunct="1">
              <a:buFont typeface="Arial" pitchFamily="34" charset="0"/>
              <a:buChar char="•"/>
            </a:pP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K. F. </a:t>
            </a:r>
            <a:r>
              <a:rPr lang="en-US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Everitt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E. </a:t>
            </a:r>
            <a:r>
              <a:rPr lang="en-US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Geva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&amp; J. L. Skinner, 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JCP </a:t>
            </a:r>
            <a:r>
              <a:rPr lang="en-US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114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, 1326 (2001)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</a:t>
            </a:r>
          </a:p>
          <a:p>
            <a:pPr eaLnBrk="1" hangingPunct="1">
              <a:buFont typeface="Arial" pitchFamily="34" charset="0"/>
              <a:buChar char="•"/>
            </a:pP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M. Cho, 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JCP 115, 4424 (2001).</a:t>
            </a:r>
            <a:endParaRPr 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hangingPunct="1">
              <a:buFont typeface="Arial" pitchFamily="34" charset="0"/>
              <a:buChar char="•"/>
            </a:pP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R. Akiyama and R. Loring, </a:t>
            </a:r>
            <a:r>
              <a:rPr lang="de-DE" dirty="0" smtClean="0">
                <a:hlinkClick r:id="rId7"/>
              </a:rPr>
              <a:t>JCP 116, 4655 (2002).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 </a:t>
            </a:r>
            <a:endParaRPr lang="ja-JP" altLang="en-US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dirty="0" smtClean="0"/>
              <a:t> </a:t>
            </a:r>
            <a:endParaRPr lang="ja-JP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70847" y="342877"/>
            <a:ext cx="8229600" cy="1143000"/>
          </a:xfrm>
        </p:spPr>
        <p:txBody>
          <a:bodyPr/>
          <a:lstStyle/>
          <a:p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Response function approach for vibrational spectroscopies</a:t>
            </a:r>
            <a:endParaRPr kumimoji="1"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正方形/長方形 2"/>
          <p:cNvSpPr/>
          <p:nvPr/>
        </p:nvSpPr>
        <p:spPr>
          <a:xfrm>
            <a:off x="731520" y="2752401"/>
            <a:ext cx="8135389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 smtClean="0">
                <a:solidFill>
                  <a:schemeClr val="tx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sz="2000" dirty="0" smtClean="0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Optical modes must be separated from environmental modes</a:t>
            </a:r>
          </a:p>
          <a:p>
            <a:pPr eaLnBrk="1" fontAlgn="auto" hangingPunct="1">
              <a:spcAft>
                <a:spcPts val="0"/>
              </a:spcAft>
              <a:defRPr/>
            </a:pPr>
            <a:endParaRPr lang="en-US" sz="2000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</a:t>
            </a:r>
            <a:r>
              <a:rPr lang="en-US" sz="2000" dirty="0" smtClean="0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Cannot be applied for low freq. modes, because of relaxation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n-US" sz="2000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(fluctuation-dissipation theorem </a:t>
            </a:r>
            <a:r>
              <a:rPr lang="en-US" sz="2000" dirty="0" smtClean="0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 </a:t>
            </a:r>
            <a:r>
              <a:rPr lang="en-US" sz="2000" dirty="0" smtClean="0">
                <a:solidFill>
                  <a:schemeClr val="accent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thermal equilibrium state</a:t>
            </a:r>
            <a:r>
              <a:rPr lang="en-US" sz="2000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n-US" sz="2000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</a:t>
            </a:r>
            <a:r>
              <a:rPr lang="en-US" sz="2000" dirty="0" err="1" smtClean="0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Dephaisng</a:t>
            </a:r>
            <a:r>
              <a:rPr lang="en-US" sz="2000" dirty="0" smtClean="0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relax. parameters in each states are not independent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en-US" sz="2000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(vibrational dephasing &amp; relaxation are from LL+SL interactions)</a:t>
            </a:r>
          </a:p>
          <a:p>
            <a:pPr eaLnBrk="1" fontAlgn="auto" hangingPunct="1">
              <a:spcAft>
                <a:spcPts val="0"/>
              </a:spcAft>
              <a:defRPr/>
            </a:pPr>
            <a:endParaRPr lang="en-US" sz="2000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</a:t>
            </a:r>
            <a:r>
              <a:rPr lang="en-US" sz="2000" dirty="0" smtClean="0">
                <a:solidFill>
                  <a:srgbClr val="0541EB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Must be weak coherent &amp; population transfers for multimode system</a:t>
            </a:r>
            <a:endParaRPr lang="en-US" sz="2000" dirty="0" smtClean="0">
              <a:solidFill>
                <a:srgbClr val="0541EB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defRPr/>
            </a:pPr>
            <a:endParaRPr lang="en-US" sz="2000" dirty="0" smtClean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defRPr/>
            </a:pPr>
            <a:endParaRPr lang="en-US" sz="20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正方形/長方形 3"/>
          <p:cNvSpPr/>
          <p:nvPr/>
        </p:nvSpPr>
        <p:spPr>
          <a:xfrm>
            <a:off x="625509" y="1907902"/>
            <a:ext cx="808239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800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Everything must be defined in coordinate space</a:t>
            </a:r>
            <a:endParaRPr lang="ja-JP" altLang="en-US" sz="28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5" name="Picture 1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47373" y="3778292"/>
            <a:ext cx="345168" cy="21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sz="3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Response function approach with frequency mapping</a:t>
            </a:r>
            <a:endParaRPr kumimoji="1" lang="ja-JP" altLang="en-US" sz="3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" name="正方形/長方形 6"/>
          <p:cNvSpPr/>
          <p:nvPr/>
        </p:nvSpPr>
        <p:spPr>
          <a:xfrm>
            <a:off x="870739" y="2458475"/>
            <a:ext cx="649224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b="1" dirty="0" smtClean="0"/>
              <a:t>beta-peptide</a:t>
            </a:r>
          </a:p>
        </p:txBody>
      </p:sp>
      <p:sp>
        <p:nvSpPr>
          <p:cNvPr id="8" name="正方形/長方形 7"/>
          <p:cNvSpPr/>
          <p:nvPr/>
        </p:nvSpPr>
        <p:spPr>
          <a:xfrm>
            <a:off x="1265646" y="3175702"/>
            <a:ext cx="33547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 smtClean="0"/>
              <a:t>Lee and Cho, </a:t>
            </a:r>
            <a:r>
              <a:rPr lang="en-US" altLang="ja-JP" sz="1400" dirty="0" smtClean="0">
                <a:hlinkClick r:id="rId3"/>
              </a:rPr>
              <a:t>JPC B 108, 20397 (2004).</a:t>
            </a:r>
            <a:endParaRPr lang="en-US" altLang="ja-JP" sz="1400" dirty="0" smtClean="0"/>
          </a:p>
        </p:txBody>
      </p:sp>
      <p:sp>
        <p:nvSpPr>
          <p:cNvPr id="11" name="正方形/長方形 10"/>
          <p:cNvSpPr/>
          <p:nvPr/>
        </p:nvSpPr>
        <p:spPr>
          <a:xfrm>
            <a:off x="1279451" y="2070933"/>
            <a:ext cx="556082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 smtClean="0"/>
              <a:t>Everitt</a:t>
            </a:r>
            <a:r>
              <a:rPr lang="en-US" sz="1400" dirty="0" smtClean="0"/>
              <a:t>, </a:t>
            </a:r>
            <a:r>
              <a:rPr lang="en-US" sz="1400" dirty="0" err="1" smtClean="0"/>
              <a:t>Geva</a:t>
            </a:r>
            <a:r>
              <a:rPr lang="en-US" sz="1400" dirty="0" smtClean="0"/>
              <a:t>, &amp; Skinner, </a:t>
            </a:r>
            <a:r>
              <a:rPr lang="en-US" sz="1400" dirty="0" smtClean="0">
                <a:hlinkClick r:id="rId4"/>
              </a:rPr>
              <a:t>JCP </a:t>
            </a:r>
            <a:r>
              <a:rPr lang="en-US" sz="1400" b="1" dirty="0" smtClean="0">
                <a:hlinkClick r:id="rId4"/>
              </a:rPr>
              <a:t>114</a:t>
            </a:r>
            <a:r>
              <a:rPr lang="en-US" sz="1400" dirty="0" smtClean="0">
                <a:hlinkClick r:id="rId4"/>
              </a:rPr>
              <a:t>, 1326 (2001)</a:t>
            </a:r>
            <a:r>
              <a:rPr lang="en-US" sz="1400" dirty="0" smtClean="0"/>
              <a:t>. </a:t>
            </a:r>
          </a:p>
        </p:txBody>
      </p:sp>
      <p:sp>
        <p:nvSpPr>
          <p:cNvPr id="13" name="正方形/長方形 12"/>
          <p:cNvSpPr/>
          <p:nvPr/>
        </p:nvSpPr>
        <p:spPr>
          <a:xfrm>
            <a:off x="877342" y="1691336"/>
            <a:ext cx="66351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err="1" smtClean="0"/>
              <a:t>Lennard</a:t>
            </a:r>
            <a:r>
              <a:rPr lang="en-US" altLang="ja-JP" b="1" dirty="0" smtClean="0"/>
              <a:t>-Jones liquid &amp; Methyl iodide in supercritical argon</a:t>
            </a:r>
            <a:endParaRPr lang="ja-JP" altLang="en-US" dirty="0"/>
          </a:p>
        </p:txBody>
      </p:sp>
      <p:sp>
        <p:nvSpPr>
          <p:cNvPr id="15" name="正方形/長方形 14"/>
          <p:cNvSpPr/>
          <p:nvPr/>
        </p:nvSpPr>
        <p:spPr>
          <a:xfrm>
            <a:off x="1294501" y="4040118"/>
            <a:ext cx="6546273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 smtClean="0"/>
              <a:t>Piryatinski</a:t>
            </a:r>
            <a:r>
              <a:rPr lang="en-US" sz="1400" dirty="0" smtClean="0"/>
              <a:t>, Lawrence, &amp; Skinner, </a:t>
            </a:r>
            <a:r>
              <a:rPr lang="en-US" sz="1400" dirty="0" smtClean="0">
                <a:hlinkClick r:id="rId5"/>
              </a:rPr>
              <a:t>J. Chem. Phys. </a:t>
            </a:r>
            <a:r>
              <a:rPr lang="en-US" sz="1400" b="1" dirty="0" smtClean="0">
                <a:hlinkClick r:id="rId5"/>
              </a:rPr>
              <a:t>118</a:t>
            </a:r>
            <a:r>
              <a:rPr lang="en-US" sz="1400" dirty="0" smtClean="0">
                <a:hlinkClick r:id="rId5"/>
              </a:rPr>
              <a:t>, 9664 (2003)</a:t>
            </a:r>
            <a:r>
              <a:rPr lang="en-US" sz="1400" dirty="0" smtClean="0"/>
              <a:t>; </a:t>
            </a:r>
            <a:r>
              <a:rPr lang="en-US" sz="1400" dirty="0" smtClean="0">
                <a:hlinkClick r:id="rId6"/>
              </a:rPr>
              <a:t>9672 (2003)</a:t>
            </a:r>
            <a:r>
              <a:rPr lang="en-US" sz="1400" dirty="0" smtClean="0"/>
              <a:t>.</a:t>
            </a:r>
          </a:p>
        </p:txBody>
      </p:sp>
      <p:sp>
        <p:nvSpPr>
          <p:cNvPr id="16" name="正方形/長方形 15"/>
          <p:cNvSpPr/>
          <p:nvPr/>
        </p:nvSpPr>
        <p:spPr>
          <a:xfrm>
            <a:off x="883689" y="3607706"/>
            <a:ext cx="15055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/>
              <a:t>HOD in D2O</a:t>
            </a:r>
            <a:endParaRPr lang="ja-JP" altLang="en-US" dirty="0"/>
          </a:p>
        </p:txBody>
      </p:sp>
      <p:sp>
        <p:nvSpPr>
          <p:cNvPr id="18" name="正方形/長方形 17"/>
          <p:cNvSpPr/>
          <p:nvPr/>
        </p:nvSpPr>
        <p:spPr>
          <a:xfrm>
            <a:off x="1274459" y="2851343"/>
            <a:ext cx="694805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 smtClean="0"/>
              <a:t>Scheurer</a:t>
            </a:r>
            <a:r>
              <a:rPr lang="en-US" sz="1400" dirty="0" smtClean="0"/>
              <a:t>, </a:t>
            </a:r>
            <a:r>
              <a:rPr lang="en-US" sz="1400" dirty="0" err="1" smtClean="0"/>
              <a:t>Piryatinski</a:t>
            </a:r>
            <a:r>
              <a:rPr lang="en-US" sz="1400" dirty="0" smtClean="0"/>
              <a:t> &amp; Mukamel, </a:t>
            </a:r>
            <a:r>
              <a:rPr lang="en-US" sz="1400" dirty="0" smtClean="0">
                <a:hlinkClick r:id="rId7"/>
              </a:rPr>
              <a:t>JACS </a:t>
            </a:r>
            <a:r>
              <a:rPr lang="en-US" sz="1400" b="1" dirty="0" smtClean="0">
                <a:hlinkClick r:id="rId7"/>
              </a:rPr>
              <a:t>123</a:t>
            </a:r>
            <a:r>
              <a:rPr lang="en-US" sz="1400" dirty="0" smtClean="0">
                <a:hlinkClick r:id="rId7"/>
              </a:rPr>
              <a:t>, 3114 (2001)</a:t>
            </a:r>
            <a:r>
              <a:rPr lang="en-US" sz="1400" dirty="0" smtClean="0"/>
              <a:t>. </a:t>
            </a:r>
            <a:endParaRPr lang="en-US" altLang="ja-JP" sz="1400" dirty="0" smtClean="0"/>
          </a:p>
        </p:txBody>
      </p:sp>
      <p:sp>
        <p:nvSpPr>
          <p:cNvPr id="21" name="正方形/長方形 20"/>
          <p:cNvSpPr/>
          <p:nvPr/>
        </p:nvSpPr>
        <p:spPr>
          <a:xfrm>
            <a:off x="1316180" y="5003908"/>
            <a:ext cx="622761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 smtClean="0"/>
              <a:t>Hayashi and </a:t>
            </a:r>
            <a:r>
              <a:rPr lang="en-US" altLang="ja-JP" sz="1400" dirty="0" err="1" smtClean="0"/>
              <a:t>Mukemel</a:t>
            </a:r>
            <a:r>
              <a:rPr lang="en-US" altLang="ja-JP" sz="1400" dirty="0" smtClean="0"/>
              <a:t>, </a:t>
            </a:r>
            <a:r>
              <a:rPr lang="en-US" altLang="ja-JP" sz="1400" dirty="0" smtClean="0">
                <a:hlinkClick r:id="rId8"/>
              </a:rPr>
              <a:t>JPC A 107, 9113 (2003)</a:t>
            </a:r>
            <a:endParaRPr lang="en-US" altLang="ja-JP" sz="1400" dirty="0" smtClean="0"/>
          </a:p>
        </p:txBody>
      </p:sp>
      <p:sp>
        <p:nvSpPr>
          <p:cNvPr id="22" name="正方形/長方形 21"/>
          <p:cNvSpPr/>
          <p:nvPr/>
        </p:nvSpPr>
        <p:spPr>
          <a:xfrm>
            <a:off x="888823" y="4484316"/>
            <a:ext cx="42627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/>
              <a:t>Hydrogen Bonding in </a:t>
            </a:r>
            <a:r>
              <a:rPr lang="en-US" b="1" dirty="0" err="1" smtClean="0"/>
              <a:t>Malonaldehyde</a:t>
            </a:r>
            <a:endParaRPr lang="ja-JP" altLang="en-US" dirty="0"/>
          </a:p>
        </p:txBody>
      </p:sp>
      <p:sp>
        <p:nvSpPr>
          <p:cNvPr id="23" name="正方形/長方形 22"/>
          <p:cNvSpPr/>
          <p:nvPr/>
        </p:nvSpPr>
        <p:spPr>
          <a:xfrm>
            <a:off x="891494" y="5444713"/>
            <a:ext cx="8643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err="1" smtClean="0"/>
              <a:t>MbCO</a:t>
            </a:r>
            <a:endParaRPr lang="en-US" altLang="ja-JP" b="1" dirty="0" smtClean="0"/>
          </a:p>
        </p:txBody>
      </p:sp>
      <p:sp>
        <p:nvSpPr>
          <p:cNvPr id="24" name="正方形/長方形 23"/>
          <p:cNvSpPr/>
          <p:nvPr/>
        </p:nvSpPr>
        <p:spPr>
          <a:xfrm>
            <a:off x="1330591" y="5849511"/>
            <a:ext cx="8284464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400" dirty="0" smtClean="0"/>
              <a:t>Merchant, </a:t>
            </a:r>
            <a:r>
              <a:rPr lang="en-US" altLang="ja-JP" sz="1400" dirty="0" err="1" smtClean="0"/>
              <a:t>Noid</a:t>
            </a:r>
            <a:r>
              <a:rPr lang="en-US" altLang="ja-JP" sz="1400" dirty="0" smtClean="0"/>
              <a:t>, Thompson, Akiyama, Loring, &amp; Fayer, </a:t>
            </a:r>
            <a:r>
              <a:rPr lang="en-US" altLang="ja-JP" sz="1400" dirty="0" smtClean="0">
                <a:hlinkClick r:id="rId9"/>
              </a:rPr>
              <a:t>JPC B 107, 4 (2003)</a:t>
            </a:r>
            <a:endParaRPr lang="ja-JP" altLang="en-US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9208" name="Picture 8" descr="http://pubs.acs.org/archives/images/blank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235075" y="-136525"/>
            <a:ext cx="190500" cy="190500"/>
          </a:xfrm>
          <a:prstGeom prst="rect">
            <a:avLst/>
          </a:prstGeom>
          <a:noFill/>
        </p:spPr>
      </p:pic>
      <p:pic>
        <p:nvPicPr>
          <p:cNvPr id="1459209" name="Picture 9" descr="http://pubs.acs.org/archives/images/blank.gi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816975" y="138113"/>
            <a:ext cx="190500" cy="190500"/>
          </a:xfrm>
          <a:prstGeom prst="rect">
            <a:avLst/>
          </a:prstGeom>
          <a:noFill/>
        </p:spPr>
      </p:pic>
      <p:sp>
        <p:nvSpPr>
          <p:cNvPr id="9" name="正方形/長方形 8"/>
          <p:cNvSpPr/>
          <p:nvPr/>
        </p:nvSpPr>
        <p:spPr>
          <a:xfrm>
            <a:off x="928750" y="1614764"/>
            <a:ext cx="24288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i="1" dirty="0" smtClean="0"/>
              <a:t>N</a:t>
            </a:r>
            <a:r>
              <a:rPr lang="en-US" altLang="ja-JP" b="1" dirty="0" smtClean="0"/>
              <a:t>-</a:t>
            </a:r>
            <a:r>
              <a:rPr lang="en-US" altLang="ja-JP" b="1" dirty="0" err="1" smtClean="0"/>
              <a:t>Methylacetamide</a:t>
            </a:r>
            <a:r>
              <a:rPr lang="en-US" altLang="ja-JP" b="1" dirty="0" smtClean="0"/>
              <a:t>: </a:t>
            </a:r>
          </a:p>
        </p:txBody>
      </p:sp>
      <p:sp>
        <p:nvSpPr>
          <p:cNvPr id="10" name="正方形/長方形 9"/>
          <p:cNvSpPr/>
          <p:nvPr/>
        </p:nvSpPr>
        <p:spPr>
          <a:xfrm>
            <a:off x="1167384" y="2114959"/>
            <a:ext cx="420818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1600" dirty="0" err="1" smtClean="0"/>
              <a:t>Kwac</a:t>
            </a:r>
            <a:r>
              <a:rPr lang="en-US" altLang="ja-JP" sz="1600" dirty="0" smtClean="0"/>
              <a:t>, Lee,  Cho, </a:t>
            </a:r>
            <a:r>
              <a:rPr lang="en-US" altLang="ja-JP" sz="1600" dirty="0" smtClean="0">
                <a:hlinkClick r:id="rId4"/>
              </a:rPr>
              <a:t>JCP </a:t>
            </a:r>
            <a:r>
              <a:rPr lang="en-US" altLang="ja-JP" sz="1600" b="1" dirty="0" smtClean="0">
                <a:hlinkClick r:id="rId4"/>
              </a:rPr>
              <a:t>120</a:t>
            </a:r>
            <a:r>
              <a:rPr lang="en-US" altLang="ja-JP" sz="1600" dirty="0" smtClean="0">
                <a:hlinkClick r:id="rId4"/>
              </a:rPr>
              <a:t>, 1477 (2004).</a:t>
            </a:r>
            <a:endParaRPr lang="en-US" altLang="ja-JP" sz="1600" dirty="0" smtClean="0"/>
          </a:p>
        </p:txBody>
      </p:sp>
      <p:sp>
        <p:nvSpPr>
          <p:cNvPr id="11" name="正方形/長方形 10"/>
          <p:cNvSpPr/>
          <p:nvPr/>
        </p:nvSpPr>
        <p:spPr>
          <a:xfrm>
            <a:off x="1143610" y="3194339"/>
            <a:ext cx="305064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1600" dirty="0" smtClean="0"/>
              <a:t>H. Torii, </a:t>
            </a:r>
            <a:r>
              <a:rPr lang="en-US" altLang="ja-JP" sz="1600" dirty="0" smtClean="0">
                <a:hlinkClick r:id="rId5"/>
              </a:rPr>
              <a:t>JPC </a:t>
            </a:r>
            <a:r>
              <a:rPr lang="en-US" altLang="ja-JP" sz="1600" b="1" dirty="0" smtClean="0">
                <a:hlinkClick r:id="rId5"/>
              </a:rPr>
              <a:t>A110</a:t>
            </a:r>
            <a:r>
              <a:rPr lang="en-US" altLang="ja-JP" sz="1600" dirty="0" smtClean="0">
                <a:hlinkClick r:id="rId5"/>
              </a:rPr>
              <a:t>, 4822 (2006)</a:t>
            </a:r>
            <a:endParaRPr lang="ja-JP" altLang="en-US" sz="1600" dirty="0"/>
          </a:p>
        </p:txBody>
      </p:sp>
      <p:sp>
        <p:nvSpPr>
          <p:cNvPr id="12" name="正方形/長方形 11"/>
          <p:cNvSpPr/>
          <p:nvPr/>
        </p:nvSpPr>
        <p:spPr>
          <a:xfrm>
            <a:off x="895830" y="2687656"/>
            <a:ext cx="28135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i="1" dirty="0" smtClean="0"/>
              <a:t>N,N</a:t>
            </a:r>
            <a:r>
              <a:rPr lang="en-US" altLang="ja-JP" b="1" dirty="0" smtClean="0"/>
              <a:t>-</a:t>
            </a:r>
            <a:r>
              <a:rPr lang="en-US" altLang="ja-JP" b="1" dirty="0" err="1" smtClean="0"/>
              <a:t>Dimethylformamide</a:t>
            </a:r>
            <a:endParaRPr lang="en-US" altLang="ja-JP" b="1" dirty="0" smtClean="0"/>
          </a:p>
        </p:txBody>
      </p:sp>
      <p:sp>
        <p:nvSpPr>
          <p:cNvPr id="13" name="正方形/長方形 12"/>
          <p:cNvSpPr/>
          <p:nvPr/>
        </p:nvSpPr>
        <p:spPr>
          <a:xfrm>
            <a:off x="1163782" y="1182653"/>
            <a:ext cx="742603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smtClean="0"/>
              <a:t>Asbury, </a:t>
            </a:r>
            <a:r>
              <a:rPr lang="en-US" sz="1400" dirty="0" err="1" smtClean="0"/>
              <a:t>Steinel</a:t>
            </a:r>
            <a:r>
              <a:rPr lang="en-US" sz="1400" dirty="0" smtClean="0"/>
              <a:t>, Stromberg, </a:t>
            </a:r>
            <a:r>
              <a:rPr lang="en-US" sz="1400" dirty="0" err="1" smtClean="0"/>
              <a:t>Corcelli</a:t>
            </a:r>
            <a:r>
              <a:rPr lang="en-US" sz="1400" dirty="0" smtClean="0"/>
              <a:t>, Lawrence, Skinner, &amp; Fayer, </a:t>
            </a:r>
            <a:r>
              <a:rPr lang="en-US" sz="1400" dirty="0" smtClean="0">
                <a:hlinkClick r:id="rId6"/>
              </a:rPr>
              <a:t>JPC A </a:t>
            </a:r>
            <a:r>
              <a:rPr lang="en-US" sz="1400" b="1" dirty="0" smtClean="0">
                <a:hlinkClick r:id="rId6"/>
              </a:rPr>
              <a:t>108</a:t>
            </a:r>
            <a:r>
              <a:rPr lang="en-US" sz="1400" dirty="0" smtClean="0">
                <a:hlinkClick r:id="rId6"/>
              </a:rPr>
              <a:t>, 1107 (2004)</a:t>
            </a:r>
            <a:r>
              <a:rPr lang="en-US" sz="1400" dirty="0" smtClean="0"/>
              <a:t>. </a:t>
            </a:r>
          </a:p>
        </p:txBody>
      </p:sp>
      <p:sp>
        <p:nvSpPr>
          <p:cNvPr id="14" name="正方形/長方形 13"/>
          <p:cNvSpPr/>
          <p:nvPr/>
        </p:nvSpPr>
        <p:spPr>
          <a:xfrm>
            <a:off x="902677" y="764372"/>
            <a:ext cx="8172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/>
              <a:t>Water</a:t>
            </a:r>
            <a:endParaRPr lang="ja-JP" altLang="en-US" dirty="0"/>
          </a:p>
        </p:txBody>
      </p:sp>
      <p:sp>
        <p:nvSpPr>
          <p:cNvPr id="15" name="正方形/長方形 14"/>
          <p:cNvSpPr/>
          <p:nvPr/>
        </p:nvSpPr>
        <p:spPr>
          <a:xfrm>
            <a:off x="1128699" y="4234934"/>
            <a:ext cx="468269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 smtClean="0"/>
              <a:t>K. </a:t>
            </a:r>
            <a:r>
              <a:rPr lang="en-US" sz="1600" dirty="0" err="1" smtClean="0"/>
              <a:t>Kwak</a:t>
            </a:r>
            <a:r>
              <a:rPr lang="en-US" sz="1600" dirty="0" smtClean="0"/>
              <a:t>, etc. </a:t>
            </a:r>
            <a:r>
              <a:rPr lang="en-US" sz="1600" dirty="0" smtClean="0">
                <a:hlinkClick r:id="rId7"/>
              </a:rPr>
              <a:t>J. Chem. Phys. </a:t>
            </a:r>
            <a:r>
              <a:rPr lang="en-US" sz="1600" b="1" dirty="0" smtClean="0">
                <a:hlinkClick r:id="rId7"/>
              </a:rPr>
              <a:t>125</a:t>
            </a:r>
            <a:r>
              <a:rPr lang="en-US" sz="1600" dirty="0" smtClean="0">
                <a:hlinkClick r:id="rId7"/>
              </a:rPr>
              <a:t>, 244508 (2006)</a:t>
            </a:r>
            <a:endParaRPr lang="ja-JP" altLang="en-US" sz="1600" dirty="0"/>
          </a:p>
        </p:txBody>
      </p:sp>
      <p:sp>
        <p:nvSpPr>
          <p:cNvPr id="16" name="正方形/長方形 15"/>
          <p:cNvSpPr/>
          <p:nvPr/>
        </p:nvSpPr>
        <p:spPr>
          <a:xfrm>
            <a:off x="868042" y="3715389"/>
            <a:ext cx="357020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/>
              <a:t>Phenol-benzene </a:t>
            </a:r>
            <a:r>
              <a:rPr lang="en-US" b="1" dirty="0" err="1" smtClean="0"/>
              <a:t>complexation</a:t>
            </a:r>
            <a:r>
              <a:rPr lang="en-US" b="1" dirty="0" smtClean="0"/>
              <a:t> </a:t>
            </a:r>
            <a:endParaRPr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Wigner (phase space) representation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89092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77760820"/>
              </p:ext>
            </p:extLst>
          </p:nvPr>
        </p:nvGraphicFramePr>
        <p:xfrm>
          <a:off x="1598613" y="2308225"/>
          <a:ext cx="5238750" cy="81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4" name="Equation" r:id="rId4" imgW="5232240" imgH="812520" progId="Equation.DSMT4">
                  <p:embed/>
                </p:oleObj>
              </mc:Choice>
              <mc:Fallback>
                <p:oleObj name="Equation" r:id="rId4" imgW="5232240" imgH="8125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8613" y="2308225"/>
                        <a:ext cx="5238750" cy="812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9108" name="Rectangle 2"/>
          <p:cNvSpPr>
            <a:spLocks noChangeArrowheads="1"/>
          </p:cNvSpPr>
          <p:nvPr/>
        </p:nvSpPr>
        <p:spPr bwMode="auto">
          <a:xfrm>
            <a:off x="787400" y="1395413"/>
            <a:ext cx="394493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Wigner distribution function</a:t>
            </a:r>
            <a:endParaRPr lang="ja-JP" altLang="en-US" sz="240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89104" name="Object 16"/>
          <p:cNvGraphicFramePr>
            <a:graphicFrameLocks noChangeAspect="1"/>
          </p:cNvGraphicFramePr>
          <p:nvPr/>
        </p:nvGraphicFramePr>
        <p:xfrm>
          <a:off x="1285875" y="4070350"/>
          <a:ext cx="5543550" cy="668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5" name="Equation" r:id="rId6" imgW="5537160" imgH="672840" progId="Equation.DSMT4">
                  <p:embed/>
                </p:oleObj>
              </mc:Choice>
              <mc:Fallback>
                <p:oleObj name="Equation" r:id="rId6" imgW="5537160" imgH="6728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4070350"/>
                        <a:ext cx="5543550" cy="6683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9105" name="Object 17"/>
          <p:cNvGraphicFramePr>
            <a:graphicFrameLocks noChangeAspect="1"/>
          </p:cNvGraphicFramePr>
          <p:nvPr/>
        </p:nvGraphicFramePr>
        <p:xfrm>
          <a:off x="4498975" y="4797425"/>
          <a:ext cx="356235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6" name="Equation" r:id="rId8" imgW="3555720" imgH="520560" progId="Equation.DSMT4">
                  <p:embed/>
                </p:oleObj>
              </mc:Choice>
              <mc:Fallback>
                <p:oleObj name="Equation" r:id="rId8" imgW="355572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8975" y="4797425"/>
                        <a:ext cx="3562350" cy="520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9106" name="Object 18"/>
          <p:cNvGraphicFramePr>
            <a:graphicFrameLocks noChangeAspect="1"/>
          </p:cNvGraphicFramePr>
          <p:nvPr/>
        </p:nvGraphicFramePr>
        <p:xfrm>
          <a:off x="3105150" y="5716588"/>
          <a:ext cx="5118100" cy="701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7" name="Equation" r:id="rId10" imgW="5117760" imgH="698400" progId="Equation.DSMT4">
                  <p:embed/>
                </p:oleObj>
              </mc:Choice>
              <mc:Fallback>
                <p:oleObj name="Equation" r:id="rId10" imgW="5117760" imgH="698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05150" y="5716588"/>
                        <a:ext cx="5118100" cy="7016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9109" name="Rectangle 2"/>
          <p:cNvSpPr>
            <a:spLocks noChangeArrowheads="1"/>
          </p:cNvSpPr>
          <p:nvPr/>
        </p:nvSpPr>
        <p:spPr bwMode="auto">
          <a:xfrm>
            <a:off x="785813" y="3427413"/>
            <a:ext cx="510857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>
                <a:latin typeface="Arial Unicode MS"/>
                <a:ea typeface="Arial Unicode MS"/>
                <a:cs typeface="Arial Unicode MS"/>
              </a:rPr>
              <a:t>Operators in Wigner representation</a:t>
            </a:r>
            <a:endParaRPr lang="ja-JP" altLang="en-US" sz="240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9110" name="正方形/長方形 8"/>
          <p:cNvSpPr>
            <a:spLocks noChangeArrowheads="1"/>
          </p:cNvSpPr>
          <p:nvPr/>
        </p:nvSpPr>
        <p:spPr bwMode="auto">
          <a:xfrm>
            <a:off x="4856163" y="1433513"/>
            <a:ext cx="41148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R. Kubo, Toda &amp; Hashitsume: </a:t>
            </a:r>
            <a:r>
              <a:rPr lang="en-US" altLang="ja-JP" sz="1600" i="1">
                <a:latin typeface="Times New Roman" pitchFamily="18" charset="0"/>
                <a:cs typeface="Times New Roman" pitchFamily="18" charset="0"/>
              </a:rPr>
              <a:t>Statistical Physics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 (Springer-Verlag, 1985)  </a:t>
            </a:r>
            <a:endParaRPr lang="ja-JP" altLang="en-US" sz="1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" name="Text Box 10"/>
          <p:cNvSpPr txBox="1">
            <a:spLocks noChangeArrowheads="1"/>
          </p:cNvSpPr>
          <p:nvPr/>
        </p:nvSpPr>
        <p:spPr bwMode="auto">
          <a:xfrm>
            <a:off x="640670" y="5263243"/>
            <a:ext cx="37433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de-DE" altLang="ja-JP" sz="2400" dirty="0">
                <a:latin typeface="Arial Unicode MS"/>
                <a:ea typeface="Arial Unicode MS"/>
                <a:cs typeface="Arial Unicode MS"/>
              </a:rPr>
              <a:t>Quantum Liouvillian</a:t>
            </a:r>
          </a:p>
        </p:txBody>
      </p:sp>
      <p:graphicFrame>
        <p:nvGraphicFramePr>
          <p:cNvPr id="24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05854297"/>
              </p:ext>
            </p:extLst>
          </p:nvPr>
        </p:nvGraphicFramePr>
        <p:xfrm>
          <a:off x="3000375" y="5716588"/>
          <a:ext cx="4392613" cy="703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8" name="Equation" r:id="rId12" imgW="4394160" imgH="863280" progId="Equation.DSMT4">
                  <p:embed/>
                </p:oleObj>
              </mc:Choice>
              <mc:Fallback>
                <p:oleObj name="Equation" r:id="rId12" imgW="4394160" imgH="863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00375" y="5716588"/>
                        <a:ext cx="4392613" cy="7032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5" name="Picture 16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2375792" y="5947702"/>
            <a:ext cx="357190" cy="2810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6" name="正方形/長方形 25"/>
          <p:cNvSpPr/>
          <p:nvPr/>
        </p:nvSpPr>
        <p:spPr>
          <a:xfrm>
            <a:off x="2028127" y="6331425"/>
            <a:ext cx="143020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de-DE" altLang="ja-JP" sz="1400" dirty="0" smtClean="0">
                <a:latin typeface="Arial Unicode MS"/>
                <a:ea typeface="Arial Unicode MS"/>
                <a:cs typeface="Arial Unicode MS"/>
              </a:rPr>
              <a:t>In classical limit</a:t>
            </a:r>
            <a:endParaRPr lang="ja-JP" altLang="en-US" sz="1400" dirty="0"/>
          </a:p>
        </p:txBody>
      </p:sp>
      <p:graphicFrame>
        <p:nvGraphicFramePr>
          <p:cNvPr id="89114" name="Object 26"/>
          <p:cNvGraphicFramePr>
            <a:graphicFrameLocks noChangeAspect="1"/>
          </p:cNvGraphicFramePr>
          <p:nvPr/>
        </p:nvGraphicFramePr>
        <p:xfrm>
          <a:off x="1027339" y="5800045"/>
          <a:ext cx="1079500" cy="48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9" name="Equation" r:id="rId15" imgW="1079280" imgH="482400" progId="Equation.DSMT4">
                  <p:embed/>
                </p:oleObj>
              </mc:Choice>
              <mc:Fallback>
                <p:oleObj name="Equation" r:id="rId15" imgW="107928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7339" y="5800045"/>
                        <a:ext cx="1079500" cy="482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89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89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" dur="500"/>
                                        <p:tgtEl>
                                          <p:spTgt spid="89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6" grpId="0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95288" y="620713"/>
            <a:ext cx="8497887" cy="1744662"/>
          </a:xfrm>
        </p:spPr>
        <p:txBody>
          <a:bodyPr>
            <a:noAutofit/>
          </a:bodyPr>
          <a:lstStyle/>
          <a:p>
            <a:pPr eaLnBrk="1" hangingPunct="1">
              <a:defRPr/>
            </a:pPr>
            <a:r>
              <a:rPr lang="en-US" altLang="ja-JP" sz="4000" b="1" dirty="0" smtClean="0">
                <a:solidFill>
                  <a:srgbClr val="953735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9. Analyzing free energy landscape by 2DIR &amp; THz spectroscopy</a:t>
            </a:r>
          </a:p>
        </p:txBody>
      </p:sp>
      <p:sp>
        <p:nvSpPr>
          <p:cNvPr id="1355778" name="正方形/長方形 5"/>
          <p:cNvSpPr>
            <a:spLocks noChangeArrowheads="1"/>
          </p:cNvSpPr>
          <p:nvPr/>
        </p:nvSpPr>
        <p:spPr bwMode="auto">
          <a:xfrm>
            <a:off x="1155635" y="5249081"/>
            <a:ext cx="7360783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Y. Suzuki and Y. Tanimura,  </a:t>
            </a:r>
            <a:r>
              <a:rPr lang="de-DE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4"/>
              </a:rPr>
              <a:t>J. Chem. Phys. </a:t>
            </a:r>
            <a:r>
              <a:rPr lang="de-DE" sz="24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4"/>
              </a:rPr>
              <a:t>128</a:t>
            </a:r>
            <a:r>
              <a:rPr lang="de-DE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4"/>
              </a:rPr>
              <a:t>, 164501 (2008).</a:t>
            </a:r>
            <a:r>
              <a:rPr lang="de-DE" sz="24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endParaRPr lang="ja-JP" altLang="en-US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5" name="Picture 15" descr="pulse-sequenc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697328" y="2808810"/>
            <a:ext cx="4140200" cy="1890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" name="Object 2"/>
          <p:cNvGraphicFramePr>
            <a:graphicFrameLocks noChangeAspect="1"/>
          </p:cNvGraphicFramePr>
          <p:nvPr/>
        </p:nvGraphicFramePr>
        <p:xfrm>
          <a:off x="4724566" y="4578872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154" name="Equation" r:id="rId6" imgW="241200" imgH="393480" progId="Equation.DSMT4">
                  <p:embed/>
                </p:oleObj>
              </mc:Choice>
              <mc:Fallback>
                <p:oleObj name="Equation" r:id="rId6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4566" y="4578872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3"/>
          <p:cNvGraphicFramePr>
            <a:graphicFrameLocks noChangeAspect="1"/>
          </p:cNvGraphicFramePr>
          <p:nvPr/>
        </p:nvGraphicFramePr>
        <p:xfrm>
          <a:off x="5227803" y="4578872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155" name="Equation" r:id="rId8" imgW="241200" imgH="393480" progId="Equation.DSMT4">
                  <p:embed/>
                </p:oleObj>
              </mc:Choice>
              <mc:Fallback>
                <p:oleObj name="Equation" r:id="rId8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27803" y="4578872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4"/>
          <p:cNvGraphicFramePr>
            <a:graphicFrameLocks noChangeAspect="1"/>
          </p:cNvGraphicFramePr>
          <p:nvPr/>
        </p:nvGraphicFramePr>
        <p:xfrm>
          <a:off x="5758028" y="4578872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156" name="Equation" r:id="rId10" imgW="203040" imgH="393480" progId="Equation.DSMT4">
                  <p:embed/>
                </p:oleObj>
              </mc:Choice>
              <mc:Fallback>
                <p:oleObj name="Equation" r:id="rId10" imgW="2030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58028" y="4578872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 Box 22"/>
          <p:cNvSpPr txBox="1">
            <a:spLocks noChangeArrowheads="1"/>
          </p:cNvSpPr>
          <p:nvPr/>
        </p:nvSpPr>
        <p:spPr bwMode="auto">
          <a:xfrm>
            <a:off x="5973928" y="3604147"/>
            <a:ext cx="493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10" name="Text Box 23"/>
          <p:cNvSpPr txBox="1">
            <a:spLocks noChangeArrowheads="1"/>
          </p:cNvSpPr>
          <p:nvPr/>
        </p:nvSpPr>
        <p:spPr bwMode="auto">
          <a:xfrm>
            <a:off x="5542128" y="3316810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11" name="Text Box 24"/>
          <p:cNvSpPr txBox="1">
            <a:spLocks noChangeArrowheads="1"/>
          </p:cNvSpPr>
          <p:nvPr/>
        </p:nvSpPr>
        <p:spPr bwMode="auto">
          <a:xfrm>
            <a:off x="5037303" y="3027885"/>
            <a:ext cx="5095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スライド番号プレースホルダ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/>
            <a:fld id="{4E655DC4-321E-4147-AE87-2E171D106FB1}" type="slidenum">
              <a:rPr lang="en-US" altLang="ja-JP" smtClean="0"/>
              <a:pPr eaLnBrk="1" hangingPunct="1"/>
              <a:t>241</a:t>
            </a:fld>
            <a:endParaRPr lang="en-US" altLang="ja-JP" smtClean="0"/>
          </a:p>
        </p:txBody>
      </p:sp>
      <p:sp>
        <p:nvSpPr>
          <p:cNvPr id="5123" name="Rectangle 2"/>
          <p:cNvSpPr>
            <a:spLocks noGrp="1" noChangeArrowheads="1"/>
          </p:cNvSpPr>
          <p:nvPr>
            <p:ph type="title"/>
          </p:nvPr>
        </p:nvSpPr>
        <p:spPr>
          <a:xfrm>
            <a:off x="395288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 smtClean="0"/>
              <a:t>Free Energy Landscape (FEL)</a:t>
            </a:r>
          </a:p>
        </p:txBody>
      </p:sp>
      <p:sp>
        <p:nvSpPr>
          <p:cNvPr id="51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4213" y="5445125"/>
            <a:ext cx="7618412" cy="1223963"/>
          </a:xfrm>
        </p:spPr>
        <p:txBody>
          <a:bodyPr/>
          <a:lstStyle/>
          <a:p>
            <a:pPr eaLnBrk="1" hangingPunct="1"/>
            <a:r>
              <a:rPr lang="en-US" altLang="ja-JP" smtClean="0"/>
              <a:t>FEL is highly conceptual entity </a:t>
            </a:r>
          </a:p>
          <a:p>
            <a:pPr eaLnBrk="1" hangingPunct="1"/>
            <a:r>
              <a:rPr lang="en-US" altLang="ja-JP" smtClean="0"/>
              <a:t>equilibrium variables  </a:t>
            </a:r>
            <a:r>
              <a:rPr lang="en-US" altLang="ja-JP" smtClean="0">
                <a:solidFill>
                  <a:srgbClr val="0066FF"/>
                </a:solidFill>
              </a:rPr>
              <a:t>(not dynamical)</a:t>
            </a:r>
          </a:p>
        </p:txBody>
      </p:sp>
      <p:sp>
        <p:nvSpPr>
          <p:cNvPr id="5125" name="Line 14"/>
          <p:cNvSpPr>
            <a:spLocks noChangeShapeType="1"/>
          </p:cNvSpPr>
          <p:nvPr/>
        </p:nvSpPr>
        <p:spPr bwMode="auto">
          <a:xfrm>
            <a:off x="468313" y="3213100"/>
            <a:ext cx="4278312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5126" name="Line 15"/>
          <p:cNvSpPr>
            <a:spLocks noChangeShapeType="1"/>
          </p:cNvSpPr>
          <p:nvPr/>
        </p:nvSpPr>
        <p:spPr bwMode="auto">
          <a:xfrm flipV="1">
            <a:off x="1331913" y="1916113"/>
            <a:ext cx="3175" cy="3168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5127" name="Freeform 16"/>
          <p:cNvSpPr>
            <a:spLocks/>
          </p:cNvSpPr>
          <p:nvPr/>
        </p:nvSpPr>
        <p:spPr bwMode="auto">
          <a:xfrm>
            <a:off x="1042988" y="2060575"/>
            <a:ext cx="3238500" cy="3135313"/>
          </a:xfrm>
          <a:custGeom>
            <a:avLst/>
            <a:gdLst>
              <a:gd name="T0" fmla="*/ 0 w 1270"/>
              <a:gd name="T1" fmla="*/ 2147483647 h 650"/>
              <a:gd name="T2" fmla="*/ 2147483647 w 1270"/>
              <a:gd name="T3" fmla="*/ 2147483647 h 650"/>
              <a:gd name="T4" fmla="*/ 2147483647 w 1270"/>
              <a:gd name="T5" fmla="*/ 2147483647 h 650"/>
              <a:gd name="T6" fmla="*/ 2147483647 w 1270"/>
              <a:gd name="T7" fmla="*/ 2147483647 h 650"/>
              <a:gd name="T8" fmla="*/ 2147483647 w 1270"/>
              <a:gd name="T9" fmla="*/ 2147483647 h 650"/>
              <a:gd name="T10" fmla="*/ 2147483647 w 1270"/>
              <a:gd name="T11" fmla="*/ 2147483647 h 650"/>
              <a:gd name="T12" fmla="*/ 2147483647 w 1270"/>
              <a:gd name="T13" fmla="*/ 2147483647 h 650"/>
              <a:gd name="T14" fmla="*/ 2147483647 w 1270"/>
              <a:gd name="T15" fmla="*/ 2147483647 h 650"/>
              <a:gd name="T16" fmla="*/ 2147483647 w 1270"/>
              <a:gd name="T17" fmla="*/ 2147483647 h 65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270"/>
              <a:gd name="T28" fmla="*/ 0 h 650"/>
              <a:gd name="T29" fmla="*/ 1270 w 1270"/>
              <a:gd name="T30" fmla="*/ 650 h 65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270" h="650">
                <a:moveTo>
                  <a:pt x="0" y="190"/>
                </a:moveTo>
                <a:cubicBezTo>
                  <a:pt x="45" y="413"/>
                  <a:pt x="91" y="636"/>
                  <a:pt x="136" y="643"/>
                </a:cubicBezTo>
                <a:cubicBezTo>
                  <a:pt x="181" y="650"/>
                  <a:pt x="234" y="258"/>
                  <a:pt x="272" y="235"/>
                </a:cubicBezTo>
                <a:cubicBezTo>
                  <a:pt x="310" y="212"/>
                  <a:pt x="317" y="545"/>
                  <a:pt x="363" y="507"/>
                </a:cubicBezTo>
                <a:cubicBezTo>
                  <a:pt x="409" y="469"/>
                  <a:pt x="477" y="0"/>
                  <a:pt x="545" y="8"/>
                </a:cubicBezTo>
                <a:cubicBezTo>
                  <a:pt x="613" y="16"/>
                  <a:pt x="711" y="515"/>
                  <a:pt x="771" y="553"/>
                </a:cubicBezTo>
                <a:cubicBezTo>
                  <a:pt x="831" y="591"/>
                  <a:pt x="854" y="228"/>
                  <a:pt x="907" y="235"/>
                </a:cubicBezTo>
                <a:cubicBezTo>
                  <a:pt x="960" y="242"/>
                  <a:pt x="1029" y="621"/>
                  <a:pt x="1089" y="598"/>
                </a:cubicBezTo>
                <a:cubicBezTo>
                  <a:pt x="1149" y="575"/>
                  <a:pt x="1209" y="337"/>
                  <a:pt x="1270" y="99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5128" name="Object 17"/>
          <p:cNvGraphicFramePr>
            <a:graphicFrameLocks noChangeAspect="1"/>
          </p:cNvGraphicFramePr>
          <p:nvPr/>
        </p:nvGraphicFramePr>
        <p:xfrm>
          <a:off x="4932363" y="2997200"/>
          <a:ext cx="341312" cy="376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8178" name="Equation" r:id="rId3" imgW="126835" imgH="139518" progId="Equation.DSMT4">
                  <p:embed/>
                </p:oleObj>
              </mc:Choice>
              <mc:Fallback>
                <p:oleObj name="Equation" r:id="rId3" imgW="126835" imgH="139518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32363" y="2997200"/>
                        <a:ext cx="341312" cy="3762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9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7799147"/>
              </p:ext>
            </p:extLst>
          </p:nvPr>
        </p:nvGraphicFramePr>
        <p:xfrm>
          <a:off x="384175" y="1362075"/>
          <a:ext cx="1687513" cy="644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8179" name="Equation" r:id="rId5" imgW="622080" imgH="241200" progId="Equation.DSMT4">
                  <p:embed/>
                </p:oleObj>
              </mc:Choice>
              <mc:Fallback>
                <p:oleObj name="Equation" r:id="rId5" imgW="62208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175" y="1362075"/>
                        <a:ext cx="1687513" cy="644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30" name="Text Box 23"/>
          <p:cNvSpPr txBox="1">
            <a:spLocks noChangeArrowheads="1"/>
          </p:cNvSpPr>
          <p:nvPr/>
        </p:nvSpPr>
        <p:spPr bwMode="auto">
          <a:xfrm>
            <a:off x="4787900" y="3363913"/>
            <a:ext cx="4391025" cy="183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000" b="1">
                <a:solidFill>
                  <a:srgbClr val="FF3300"/>
                </a:solidFill>
              </a:rPr>
              <a:t>Usually </a:t>
            </a:r>
            <a:r>
              <a:rPr lang="en-US" altLang="ja-JP" sz="3200" b="1" i="1">
                <a:latin typeface="Times New Roman" pitchFamily="18" charset="0"/>
              </a:rPr>
              <a:t>x</a:t>
            </a:r>
            <a:r>
              <a:rPr lang="en-US" altLang="ja-JP" sz="2000" b="1"/>
              <a:t>  </a:t>
            </a:r>
            <a:r>
              <a:rPr lang="en-US" altLang="ja-JP" sz="2000" b="1">
                <a:solidFill>
                  <a:srgbClr val="FF3300"/>
                </a:solidFill>
              </a:rPr>
              <a:t>is not observable too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ja-JP"/>
              <a:t>  </a:t>
            </a:r>
            <a:r>
              <a:rPr lang="ja-JP" altLang="en-US"/>
              <a:t>・ </a:t>
            </a:r>
            <a:r>
              <a:rPr lang="en-US" altLang="ja-JP"/>
              <a:t>deviation from eq. position (protein)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ja-JP"/>
              <a:t>  </a:t>
            </a:r>
            <a:r>
              <a:rPr lang="ja-JP" altLang="en-US"/>
              <a:t>・ </a:t>
            </a:r>
            <a:r>
              <a:rPr lang="en-US" altLang="ja-JP"/>
              <a:t>solvation energy (Marcus)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ja-JP"/>
              <a:t>  </a:t>
            </a:r>
            <a:r>
              <a:rPr lang="ja-JP" altLang="en-US"/>
              <a:t>・ </a:t>
            </a:r>
            <a:r>
              <a:rPr lang="en-US" altLang="ja-JP"/>
              <a:t>order parameter (phase transition)</a:t>
            </a:r>
          </a:p>
        </p:txBody>
      </p:sp>
      <p:sp>
        <p:nvSpPr>
          <p:cNvPr id="5131" name="Text Box 25"/>
          <p:cNvSpPr txBox="1">
            <a:spLocks noChangeArrowheads="1"/>
          </p:cNvSpPr>
          <p:nvPr/>
        </p:nvSpPr>
        <p:spPr bwMode="auto">
          <a:xfrm>
            <a:off x="4932363" y="2349500"/>
            <a:ext cx="4427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000" b="1" dirty="0">
                <a:solidFill>
                  <a:srgbClr val="0066FF"/>
                </a:solidFill>
              </a:rPr>
              <a:t>FEL is not direct observable</a:t>
            </a:r>
            <a:r>
              <a:rPr lang="en-US" altLang="ja-JP" sz="2400" b="1" dirty="0"/>
              <a:t> </a:t>
            </a:r>
          </a:p>
        </p:txBody>
      </p:sp>
      <p:graphicFrame>
        <p:nvGraphicFramePr>
          <p:cNvPr id="5132" name="Object 2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16653494"/>
              </p:ext>
            </p:extLst>
          </p:nvPr>
        </p:nvGraphicFramePr>
        <p:xfrm>
          <a:off x="5010150" y="1450975"/>
          <a:ext cx="3475038" cy="822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8180" name="Equation" r:id="rId7" imgW="1688760" imgH="406080" progId="Equation.DSMT4">
                  <p:embed/>
                </p:oleObj>
              </mc:Choice>
              <mc:Fallback>
                <p:oleObj name="Equation" r:id="rId7" imgW="168876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1450975"/>
                        <a:ext cx="3475038" cy="822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33" name="Rectangle 27"/>
          <p:cNvSpPr>
            <a:spLocks noChangeArrowheads="1"/>
          </p:cNvSpPr>
          <p:nvPr/>
        </p:nvSpPr>
        <p:spPr bwMode="auto">
          <a:xfrm>
            <a:off x="4572000" y="1270000"/>
            <a:ext cx="4319588" cy="1079500"/>
          </a:xfrm>
          <a:prstGeom prst="rect">
            <a:avLst/>
          </a:prstGeom>
          <a:noFill/>
          <a:ln w="28575">
            <a:solidFill>
              <a:srgbClr val="FF3300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5134" name="Line 28"/>
          <p:cNvSpPr>
            <a:spLocks noChangeShapeType="1"/>
          </p:cNvSpPr>
          <p:nvPr/>
        </p:nvSpPr>
        <p:spPr bwMode="auto">
          <a:xfrm>
            <a:off x="395288" y="9810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2" name="Rectangle 1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ja-JP" altLang="en-US"/>
          </a:p>
        </p:txBody>
      </p:sp>
      <p:graphicFrame>
        <p:nvGraphicFramePr>
          <p:cNvPr id="4" name="オブジェクト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53977782"/>
              </p:ext>
            </p:extLst>
          </p:nvPr>
        </p:nvGraphicFramePr>
        <p:xfrm>
          <a:off x="5003800" y="1527175"/>
          <a:ext cx="2822575" cy="565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8181" name="Equation" r:id="rId9" imgW="1371600" imgH="279360" progId="Equation.DSMT4">
                  <p:embed/>
                </p:oleObj>
              </mc:Choice>
              <mc:Fallback>
                <p:oleObj name="Equation" r:id="rId9" imgW="137160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3800" y="1527175"/>
                        <a:ext cx="2822575" cy="565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オブジェクト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53465496"/>
              </p:ext>
            </p:extLst>
          </p:nvPr>
        </p:nvGraphicFramePr>
        <p:xfrm>
          <a:off x="4778224" y="1398587"/>
          <a:ext cx="3946525" cy="822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8182" name="Equation" r:id="rId11" imgW="1917360" imgH="406080" progId="Equation.DSMT4">
                  <p:embed/>
                </p:oleObj>
              </mc:Choice>
              <mc:Fallback>
                <p:oleObj name="Equation" r:id="rId11" imgW="191736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78224" y="1398587"/>
                        <a:ext cx="3946525" cy="822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713110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5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Line 2"/>
          <p:cNvSpPr>
            <a:spLocks noChangeShapeType="1"/>
          </p:cNvSpPr>
          <p:nvPr/>
        </p:nvSpPr>
        <p:spPr bwMode="auto">
          <a:xfrm>
            <a:off x="250825" y="9810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3795" name="Text Box 3"/>
          <p:cNvSpPr txBox="1">
            <a:spLocks noChangeArrowheads="1"/>
          </p:cNvSpPr>
          <p:nvPr/>
        </p:nvSpPr>
        <p:spPr bwMode="auto">
          <a:xfrm>
            <a:off x="539750" y="188913"/>
            <a:ext cx="8135938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sz="32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Our objective &amp; difficulties</a:t>
            </a:r>
          </a:p>
        </p:txBody>
      </p:sp>
      <p:sp>
        <p:nvSpPr>
          <p:cNvPr id="33796" name="Text Box 4"/>
          <p:cNvSpPr txBox="1">
            <a:spLocks noChangeArrowheads="1"/>
          </p:cNvSpPr>
          <p:nvPr/>
        </p:nvSpPr>
        <p:spPr bwMode="auto">
          <a:xfrm>
            <a:off x="862013" y="1071563"/>
            <a:ext cx="8281987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Explore FEL below &amp; above the freezing temperature</a:t>
            </a:r>
          </a:p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High temperature:  is it  smooth (parabolic)?</a:t>
            </a:r>
          </a:p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Low temperature:  how profiles look like?</a:t>
            </a:r>
          </a:p>
        </p:txBody>
      </p:sp>
      <p:pic>
        <p:nvPicPr>
          <p:cNvPr id="33797" name="Picture 5" descr="BD14582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1500" y="1214438"/>
            <a:ext cx="174625" cy="144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798" name="Text Box 6"/>
          <p:cNvSpPr txBox="1">
            <a:spLocks noChangeArrowheads="1"/>
          </p:cNvSpPr>
          <p:nvPr/>
        </p:nvSpPr>
        <p:spPr bwMode="auto">
          <a:xfrm>
            <a:off x="785813" y="3571875"/>
            <a:ext cx="7704137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Difficulties: obtaining an accurate FEL </a:t>
            </a:r>
          </a:p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Tremendous degrees of freedom</a:t>
            </a:r>
          </a:p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(lower acceptance of sampling at low temperature)</a:t>
            </a:r>
          </a:p>
        </p:txBody>
      </p:sp>
      <p:pic>
        <p:nvPicPr>
          <p:cNvPr id="33799" name="Picture 7" descr="BD14582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4213" y="3573463"/>
            <a:ext cx="144462" cy="144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800" name="AutoShape 8"/>
          <p:cNvSpPr>
            <a:spLocks noChangeArrowheads="1"/>
          </p:cNvSpPr>
          <p:nvPr/>
        </p:nvSpPr>
        <p:spPr bwMode="auto">
          <a:xfrm>
            <a:off x="2357438" y="2643188"/>
            <a:ext cx="431800" cy="288925"/>
          </a:xfrm>
          <a:prstGeom prst="rightArrow">
            <a:avLst>
              <a:gd name="adj1" fmla="val 50000"/>
              <a:gd name="adj2" fmla="val 3736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3801" name="Text Box 9"/>
          <p:cNvSpPr txBox="1">
            <a:spLocks noChangeArrowheads="1"/>
          </p:cNvSpPr>
          <p:nvPr/>
        </p:nvSpPr>
        <p:spPr bwMode="auto">
          <a:xfrm>
            <a:off x="2928938" y="2571750"/>
            <a:ext cx="421163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i="1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how does FEL reflect to dynamics?</a:t>
            </a:r>
          </a:p>
        </p:txBody>
      </p:sp>
      <p:sp>
        <p:nvSpPr>
          <p:cNvPr id="33802" name="AutoShape 10"/>
          <p:cNvSpPr>
            <a:spLocks noChangeArrowheads="1"/>
          </p:cNvSpPr>
          <p:nvPr/>
        </p:nvSpPr>
        <p:spPr bwMode="auto">
          <a:xfrm>
            <a:off x="3132138" y="5661025"/>
            <a:ext cx="431800" cy="288925"/>
          </a:xfrm>
          <a:prstGeom prst="rightArrow">
            <a:avLst>
              <a:gd name="adj1" fmla="val 50000"/>
              <a:gd name="adj2" fmla="val 3736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3803" name="Text Box 11"/>
          <p:cNvSpPr txBox="1">
            <a:spLocks noChangeArrowheads="1"/>
          </p:cNvSpPr>
          <p:nvPr/>
        </p:nvSpPr>
        <p:spPr bwMode="auto">
          <a:xfrm>
            <a:off x="3786188" y="5000625"/>
            <a:ext cx="4537075" cy="1708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1" i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Employ a </a:t>
            </a:r>
            <a:r>
              <a:rPr lang="en-US" altLang="ja-JP" sz="2400" b="1" i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very</a:t>
            </a:r>
            <a:r>
              <a:rPr lang="en-US" altLang="ja-JP" sz="2400" b="1" i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simple model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(minimalist model approach)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small system: counts all states</a:t>
            </a:r>
          </a:p>
          <a:p>
            <a:pPr>
              <a:spcBef>
                <a:spcPct val="50000"/>
              </a:spcBef>
            </a:pPr>
            <a:r>
              <a:rPr lang="en-US" altLang="ja-JP" b="1" i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dynamics @ low temp:  master eq. </a:t>
            </a:r>
            <a:endParaRPr lang="en-US" altLang="ja-JP" b="1" i="1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3804" name="Text Box 12"/>
          <p:cNvSpPr txBox="1">
            <a:spLocks noChangeArrowheads="1"/>
          </p:cNvSpPr>
          <p:nvPr/>
        </p:nvSpPr>
        <p:spPr bwMode="auto">
          <a:xfrm>
            <a:off x="755650" y="5516563"/>
            <a:ext cx="22336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400" b="1" i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Our strategy</a:t>
            </a:r>
          </a:p>
        </p:txBody>
      </p:sp>
      <p:sp>
        <p:nvSpPr>
          <p:cNvPr id="33805" name="AutoShape 8"/>
          <p:cNvSpPr>
            <a:spLocks noChangeArrowheads="1"/>
          </p:cNvSpPr>
          <p:nvPr/>
        </p:nvSpPr>
        <p:spPr bwMode="auto">
          <a:xfrm>
            <a:off x="2357438" y="3143250"/>
            <a:ext cx="431800" cy="288925"/>
          </a:xfrm>
          <a:prstGeom prst="rightArrow">
            <a:avLst>
              <a:gd name="adj1" fmla="val 50000"/>
              <a:gd name="adj2" fmla="val 3736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3806" name="Text Box 9"/>
          <p:cNvSpPr txBox="1">
            <a:spLocks noChangeArrowheads="1"/>
          </p:cNvSpPr>
          <p:nvPr/>
        </p:nvSpPr>
        <p:spPr bwMode="auto">
          <a:xfrm>
            <a:off x="2928938" y="3071813"/>
            <a:ext cx="5357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i="1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Can we measure it  (2D IR spectroscopy)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5" name="Text Box 226"/>
          <p:cNvSpPr txBox="1">
            <a:spLocks noChangeArrowheads="1"/>
          </p:cNvSpPr>
          <p:nvPr/>
        </p:nvSpPr>
        <p:spPr bwMode="auto">
          <a:xfrm>
            <a:off x="574675" y="1571625"/>
            <a:ext cx="8569325" cy="862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How do we detect FEL?</a:t>
            </a:r>
          </a:p>
          <a:p>
            <a:pPr>
              <a:spcBef>
                <a:spcPct val="50000"/>
              </a:spcBef>
            </a:pPr>
            <a:r>
              <a:rPr lang="en-US" altLang="ja-JP" sz="2000" b="1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  draw FEL as the function of observable</a:t>
            </a:r>
          </a:p>
        </p:txBody>
      </p:sp>
      <p:sp>
        <p:nvSpPr>
          <p:cNvPr id="3076" name="Line 2"/>
          <p:cNvSpPr>
            <a:spLocks noChangeShapeType="1"/>
          </p:cNvSpPr>
          <p:nvPr/>
        </p:nvSpPr>
        <p:spPr bwMode="auto">
          <a:xfrm>
            <a:off x="395288" y="11969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077" name="Line 3"/>
          <p:cNvSpPr>
            <a:spLocks noChangeShapeType="1"/>
          </p:cNvSpPr>
          <p:nvPr/>
        </p:nvSpPr>
        <p:spPr bwMode="auto">
          <a:xfrm>
            <a:off x="395288" y="1125538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 rot="-8894431">
            <a:off x="3348038" y="4251325"/>
            <a:ext cx="287337" cy="58738"/>
            <a:chOff x="2199" y="2345"/>
            <a:chExt cx="226" cy="46"/>
          </a:xfrm>
        </p:grpSpPr>
        <p:sp>
          <p:nvSpPr>
            <p:cNvPr id="3145" name="AutoShape 9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46" name="AutoShape 10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 rot="-10217103">
            <a:off x="2844800" y="3963988"/>
            <a:ext cx="287338" cy="58737"/>
            <a:chOff x="2199" y="2345"/>
            <a:chExt cx="226" cy="46"/>
          </a:xfrm>
        </p:grpSpPr>
        <p:sp>
          <p:nvSpPr>
            <p:cNvPr id="3143" name="AutoShape 12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44" name="AutoShape 13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4" name="Group 14"/>
          <p:cNvGrpSpPr>
            <a:grpSpLocks/>
          </p:cNvGrpSpPr>
          <p:nvPr/>
        </p:nvGrpSpPr>
        <p:grpSpPr bwMode="auto">
          <a:xfrm rot="-8863461">
            <a:off x="3348038" y="3789363"/>
            <a:ext cx="287337" cy="58737"/>
            <a:chOff x="2199" y="2345"/>
            <a:chExt cx="226" cy="46"/>
          </a:xfrm>
        </p:grpSpPr>
        <p:sp>
          <p:nvSpPr>
            <p:cNvPr id="3141" name="AutoShape 15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42" name="AutoShape 16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5" name="Group 17"/>
          <p:cNvGrpSpPr>
            <a:grpSpLocks/>
          </p:cNvGrpSpPr>
          <p:nvPr/>
        </p:nvGrpSpPr>
        <p:grpSpPr bwMode="auto">
          <a:xfrm rot="-4351193">
            <a:off x="3030537" y="3433763"/>
            <a:ext cx="290513" cy="58738"/>
            <a:chOff x="2199" y="2345"/>
            <a:chExt cx="226" cy="46"/>
          </a:xfrm>
        </p:grpSpPr>
        <p:sp>
          <p:nvSpPr>
            <p:cNvPr id="3139" name="AutoShape 18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40" name="AutoShape 19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6" name="Group 20"/>
          <p:cNvGrpSpPr>
            <a:grpSpLocks/>
          </p:cNvGrpSpPr>
          <p:nvPr/>
        </p:nvGrpSpPr>
        <p:grpSpPr bwMode="auto">
          <a:xfrm rot="2914580">
            <a:off x="3491706" y="3317082"/>
            <a:ext cx="288925" cy="58738"/>
            <a:chOff x="2199" y="2345"/>
            <a:chExt cx="226" cy="46"/>
          </a:xfrm>
        </p:grpSpPr>
        <p:sp>
          <p:nvSpPr>
            <p:cNvPr id="3137" name="AutoShape 21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38" name="AutoShape 22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083" name="AutoShape 23"/>
          <p:cNvSpPr>
            <a:spLocks noChangeArrowheads="1"/>
          </p:cNvSpPr>
          <p:nvPr/>
        </p:nvSpPr>
        <p:spPr bwMode="auto">
          <a:xfrm>
            <a:off x="3348038" y="2852738"/>
            <a:ext cx="936625" cy="1727200"/>
          </a:xfrm>
          <a:prstGeom prst="upArrow">
            <a:avLst>
              <a:gd name="adj1" fmla="val 61352"/>
              <a:gd name="adj2" fmla="val 32510"/>
            </a:avLst>
          </a:prstGeom>
          <a:noFill/>
          <a:ln w="12700">
            <a:solidFill>
              <a:schemeClr val="tx1"/>
            </a:solidFill>
            <a:prstDash val="sysDot"/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7" name="Group 24"/>
          <p:cNvGrpSpPr>
            <a:grpSpLocks/>
          </p:cNvGrpSpPr>
          <p:nvPr/>
        </p:nvGrpSpPr>
        <p:grpSpPr bwMode="auto">
          <a:xfrm rot="-1831960">
            <a:off x="3030538" y="3427413"/>
            <a:ext cx="290512" cy="58737"/>
            <a:chOff x="2199" y="2345"/>
            <a:chExt cx="226" cy="46"/>
          </a:xfrm>
        </p:grpSpPr>
        <p:sp>
          <p:nvSpPr>
            <p:cNvPr id="3135" name="AutoShape 25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36" name="AutoShape 26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8" name="Group 27"/>
          <p:cNvGrpSpPr>
            <a:grpSpLocks/>
          </p:cNvGrpSpPr>
          <p:nvPr/>
        </p:nvGrpSpPr>
        <p:grpSpPr bwMode="auto">
          <a:xfrm rot="5400000">
            <a:off x="3498056" y="3313907"/>
            <a:ext cx="288925" cy="58738"/>
            <a:chOff x="2199" y="2345"/>
            <a:chExt cx="226" cy="46"/>
          </a:xfrm>
        </p:grpSpPr>
        <p:sp>
          <p:nvSpPr>
            <p:cNvPr id="3133" name="AutoShape 28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34" name="AutoShape 29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9" name="Group 30"/>
          <p:cNvGrpSpPr>
            <a:grpSpLocks/>
          </p:cNvGrpSpPr>
          <p:nvPr/>
        </p:nvGrpSpPr>
        <p:grpSpPr bwMode="auto">
          <a:xfrm rot="7934571">
            <a:off x="3354388" y="3790950"/>
            <a:ext cx="287338" cy="58737"/>
            <a:chOff x="2199" y="2345"/>
            <a:chExt cx="226" cy="46"/>
          </a:xfrm>
        </p:grpSpPr>
        <p:sp>
          <p:nvSpPr>
            <p:cNvPr id="3131" name="AutoShape 31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32" name="AutoShape 32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0" name="Group 33"/>
          <p:cNvGrpSpPr>
            <a:grpSpLocks/>
          </p:cNvGrpSpPr>
          <p:nvPr/>
        </p:nvGrpSpPr>
        <p:grpSpPr bwMode="auto">
          <a:xfrm rot="7476457">
            <a:off x="2836863" y="3965575"/>
            <a:ext cx="287338" cy="58737"/>
            <a:chOff x="2199" y="2345"/>
            <a:chExt cx="226" cy="46"/>
          </a:xfrm>
        </p:grpSpPr>
        <p:sp>
          <p:nvSpPr>
            <p:cNvPr id="3129" name="AutoShape 34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30" name="AutoShape 35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1" name="Group 36"/>
          <p:cNvGrpSpPr>
            <a:grpSpLocks/>
          </p:cNvGrpSpPr>
          <p:nvPr/>
        </p:nvGrpSpPr>
        <p:grpSpPr bwMode="auto">
          <a:xfrm rot="8858529">
            <a:off x="3878263" y="3463925"/>
            <a:ext cx="290512" cy="57150"/>
            <a:chOff x="2199" y="2345"/>
            <a:chExt cx="226" cy="46"/>
          </a:xfrm>
        </p:grpSpPr>
        <p:sp>
          <p:nvSpPr>
            <p:cNvPr id="3127" name="AutoShape 37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28" name="AutoShape 38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2" name="Group 39"/>
          <p:cNvGrpSpPr>
            <a:grpSpLocks/>
          </p:cNvGrpSpPr>
          <p:nvPr/>
        </p:nvGrpSpPr>
        <p:grpSpPr bwMode="auto">
          <a:xfrm rot="7715258">
            <a:off x="3344863" y="4252913"/>
            <a:ext cx="287337" cy="58737"/>
            <a:chOff x="2199" y="2345"/>
            <a:chExt cx="226" cy="46"/>
          </a:xfrm>
        </p:grpSpPr>
        <p:sp>
          <p:nvSpPr>
            <p:cNvPr id="3125" name="AutoShape 40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26" name="AutoShape 41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090" name="AutoShape 42"/>
          <p:cNvSpPr>
            <a:spLocks noChangeArrowheads="1"/>
          </p:cNvSpPr>
          <p:nvPr/>
        </p:nvSpPr>
        <p:spPr bwMode="auto">
          <a:xfrm rot="-1717178">
            <a:off x="3454400" y="3148013"/>
            <a:ext cx="215900" cy="71437"/>
          </a:xfrm>
          <a:prstGeom prst="curvedDownArrow">
            <a:avLst>
              <a:gd name="adj1" fmla="val 60445"/>
              <a:gd name="adj2" fmla="val 120890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091" name="AutoShape 43"/>
          <p:cNvSpPr>
            <a:spLocks noChangeArrowheads="1"/>
          </p:cNvSpPr>
          <p:nvPr/>
        </p:nvSpPr>
        <p:spPr bwMode="auto">
          <a:xfrm rot="13831653" flipV="1">
            <a:off x="2915444" y="3561556"/>
            <a:ext cx="215900" cy="71438"/>
          </a:xfrm>
          <a:prstGeom prst="curvedUpArrow">
            <a:avLst>
              <a:gd name="adj1" fmla="val 60444"/>
              <a:gd name="adj2" fmla="val 120888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092" name="AutoShape 44"/>
          <p:cNvSpPr>
            <a:spLocks noChangeArrowheads="1"/>
          </p:cNvSpPr>
          <p:nvPr/>
        </p:nvSpPr>
        <p:spPr bwMode="auto">
          <a:xfrm rot="-6056029">
            <a:off x="3570288" y="3748087"/>
            <a:ext cx="215900" cy="73025"/>
          </a:xfrm>
          <a:prstGeom prst="curvedUpArrow">
            <a:avLst>
              <a:gd name="adj1" fmla="val 59130"/>
              <a:gd name="adj2" fmla="val 118261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093" name="AutoShape 45"/>
          <p:cNvSpPr>
            <a:spLocks noChangeArrowheads="1"/>
          </p:cNvSpPr>
          <p:nvPr/>
        </p:nvSpPr>
        <p:spPr bwMode="auto">
          <a:xfrm rot="-6933282">
            <a:off x="3067051" y="3878262"/>
            <a:ext cx="215900" cy="73025"/>
          </a:xfrm>
          <a:prstGeom prst="curvedUpArrow">
            <a:avLst>
              <a:gd name="adj1" fmla="val 59130"/>
              <a:gd name="adj2" fmla="val 118261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094" name="AutoShape 46"/>
          <p:cNvSpPr>
            <a:spLocks noChangeArrowheads="1"/>
          </p:cNvSpPr>
          <p:nvPr/>
        </p:nvSpPr>
        <p:spPr bwMode="auto">
          <a:xfrm rot="-6056029">
            <a:off x="3565526" y="4210050"/>
            <a:ext cx="215900" cy="73025"/>
          </a:xfrm>
          <a:prstGeom prst="curvedUpArrow">
            <a:avLst>
              <a:gd name="adj1" fmla="val 59130"/>
              <a:gd name="adj2" fmla="val 118261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13" name="Group 47"/>
          <p:cNvGrpSpPr>
            <a:grpSpLocks/>
          </p:cNvGrpSpPr>
          <p:nvPr/>
        </p:nvGrpSpPr>
        <p:grpSpPr bwMode="auto">
          <a:xfrm rot="-4351193">
            <a:off x="3967162" y="3938588"/>
            <a:ext cx="290513" cy="58738"/>
            <a:chOff x="2199" y="2345"/>
            <a:chExt cx="226" cy="46"/>
          </a:xfrm>
        </p:grpSpPr>
        <p:sp>
          <p:nvSpPr>
            <p:cNvPr id="3123" name="AutoShape 48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24" name="AutoShape 49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4" name="Group 50"/>
          <p:cNvGrpSpPr>
            <a:grpSpLocks/>
          </p:cNvGrpSpPr>
          <p:nvPr/>
        </p:nvGrpSpPr>
        <p:grpSpPr bwMode="auto">
          <a:xfrm rot="-1831960">
            <a:off x="3967163" y="3932238"/>
            <a:ext cx="290512" cy="58737"/>
            <a:chOff x="2199" y="2345"/>
            <a:chExt cx="226" cy="46"/>
          </a:xfrm>
        </p:grpSpPr>
        <p:sp>
          <p:nvSpPr>
            <p:cNvPr id="3121" name="AutoShape 51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22" name="AutoShape 52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097" name="AutoShape 53"/>
          <p:cNvSpPr>
            <a:spLocks noChangeArrowheads="1"/>
          </p:cNvSpPr>
          <p:nvPr/>
        </p:nvSpPr>
        <p:spPr bwMode="auto">
          <a:xfrm rot="13831653" flipV="1">
            <a:off x="3852069" y="4066381"/>
            <a:ext cx="215900" cy="71438"/>
          </a:xfrm>
          <a:prstGeom prst="curvedUpArrow">
            <a:avLst>
              <a:gd name="adj1" fmla="val 60444"/>
              <a:gd name="adj2" fmla="val 120888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15" name="Group 54"/>
          <p:cNvGrpSpPr>
            <a:grpSpLocks/>
          </p:cNvGrpSpPr>
          <p:nvPr/>
        </p:nvGrpSpPr>
        <p:grpSpPr bwMode="auto">
          <a:xfrm rot="5400000">
            <a:off x="3879056" y="3463132"/>
            <a:ext cx="290513" cy="57150"/>
            <a:chOff x="2199" y="2345"/>
            <a:chExt cx="226" cy="46"/>
          </a:xfrm>
        </p:grpSpPr>
        <p:sp>
          <p:nvSpPr>
            <p:cNvPr id="3119" name="AutoShape 55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20" name="AutoShape 56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099" name="AutoShape 57"/>
          <p:cNvSpPr>
            <a:spLocks noChangeArrowheads="1"/>
          </p:cNvSpPr>
          <p:nvPr/>
        </p:nvSpPr>
        <p:spPr bwMode="auto">
          <a:xfrm rot="-8860172">
            <a:off x="3995738" y="3273425"/>
            <a:ext cx="215900" cy="73025"/>
          </a:xfrm>
          <a:prstGeom prst="curvedUpArrow">
            <a:avLst>
              <a:gd name="adj1" fmla="val 59130"/>
              <a:gd name="adj2" fmla="val 118261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16" name="Group 58"/>
          <p:cNvGrpSpPr>
            <a:grpSpLocks/>
          </p:cNvGrpSpPr>
          <p:nvPr/>
        </p:nvGrpSpPr>
        <p:grpSpPr bwMode="auto">
          <a:xfrm rot="-8894431">
            <a:off x="4283075" y="4178300"/>
            <a:ext cx="287338" cy="58738"/>
            <a:chOff x="2199" y="2345"/>
            <a:chExt cx="226" cy="46"/>
          </a:xfrm>
        </p:grpSpPr>
        <p:sp>
          <p:nvSpPr>
            <p:cNvPr id="3117" name="AutoShape 59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18" name="AutoShape 60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7" name="Group 61"/>
          <p:cNvGrpSpPr>
            <a:grpSpLocks/>
          </p:cNvGrpSpPr>
          <p:nvPr/>
        </p:nvGrpSpPr>
        <p:grpSpPr bwMode="auto">
          <a:xfrm rot="7715258">
            <a:off x="4279900" y="4179888"/>
            <a:ext cx="287337" cy="58738"/>
            <a:chOff x="2199" y="2345"/>
            <a:chExt cx="226" cy="46"/>
          </a:xfrm>
        </p:grpSpPr>
        <p:sp>
          <p:nvSpPr>
            <p:cNvPr id="3115" name="AutoShape 62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16" name="AutoShape 63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102" name="AutoShape 64"/>
          <p:cNvSpPr>
            <a:spLocks noChangeArrowheads="1"/>
          </p:cNvSpPr>
          <p:nvPr/>
        </p:nvSpPr>
        <p:spPr bwMode="auto">
          <a:xfrm rot="-6056029">
            <a:off x="4500563" y="4137025"/>
            <a:ext cx="215900" cy="73025"/>
          </a:xfrm>
          <a:prstGeom prst="curvedUpArrow">
            <a:avLst>
              <a:gd name="adj1" fmla="val 59130"/>
              <a:gd name="adj2" fmla="val 118261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18" name="Group 65"/>
          <p:cNvGrpSpPr>
            <a:grpSpLocks/>
          </p:cNvGrpSpPr>
          <p:nvPr/>
        </p:nvGrpSpPr>
        <p:grpSpPr bwMode="auto">
          <a:xfrm rot="-4351193">
            <a:off x="4398962" y="3605213"/>
            <a:ext cx="290513" cy="58738"/>
            <a:chOff x="2199" y="2345"/>
            <a:chExt cx="226" cy="46"/>
          </a:xfrm>
        </p:grpSpPr>
        <p:sp>
          <p:nvSpPr>
            <p:cNvPr id="3113" name="AutoShape 66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14" name="AutoShape 67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>
                <a:alpha val="50195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19" name="Group 68"/>
          <p:cNvGrpSpPr>
            <a:grpSpLocks/>
          </p:cNvGrpSpPr>
          <p:nvPr/>
        </p:nvGrpSpPr>
        <p:grpSpPr bwMode="auto">
          <a:xfrm rot="-1831960">
            <a:off x="4398963" y="3598863"/>
            <a:ext cx="290512" cy="58737"/>
            <a:chOff x="2199" y="2345"/>
            <a:chExt cx="226" cy="46"/>
          </a:xfrm>
        </p:grpSpPr>
        <p:sp>
          <p:nvSpPr>
            <p:cNvPr id="3111" name="AutoShape 69"/>
            <p:cNvSpPr>
              <a:spLocks noChangeArrowheads="1"/>
            </p:cNvSpPr>
            <p:nvPr/>
          </p:nvSpPr>
          <p:spPr bwMode="auto">
            <a:xfrm rot="-10763810">
              <a:off x="2199" y="2345"/>
              <a:ext cx="113" cy="45"/>
            </a:xfrm>
            <a:prstGeom prst="flowChartDelay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3112" name="AutoShape 70"/>
            <p:cNvSpPr>
              <a:spLocks noChangeArrowheads="1"/>
            </p:cNvSpPr>
            <p:nvPr/>
          </p:nvSpPr>
          <p:spPr bwMode="auto">
            <a:xfrm rot="36189">
              <a:off x="2312" y="2346"/>
              <a:ext cx="113" cy="45"/>
            </a:xfrm>
            <a:prstGeom prst="flowChartDelay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3105" name="AutoShape 71"/>
          <p:cNvSpPr>
            <a:spLocks noChangeArrowheads="1"/>
          </p:cNvSpPr>
          <p:nvPr/>
        </p:nvSpPr>
        <p:spPr bwMode="auto">
          <a:xfrm rot="13831653" flipV="1">
            <a:off x="4283869" y="3733006"/>
            <a:ext cx="215900" cy="71438"/>
          </a:xfrm>
          <a:prstGeom prst="curvedUpArrow">
            <a:avLst>
              <a:gd name="adj1" fmla="val 60444"/>
              <a:gd name="adj2" fmla="val 120888"/>
              <a:gd name="adj3" fmla="val 3333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106" name="Rectangle 234"/>
          <p:cNvSpPr>
            <a:spLocks noGrp="1" noChangeArrowheads="1"/>
          </p:cNvSpPr>
          <p:nvPr>
            <p:ph type="title"/>
          </p:nvPr>
        </p:nvSpPr>
        <p:spPr>
          <a:xfrm>
            <a:off x="323850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 sz="3600" b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 &amp; IR spectroscopy</a:t>
            </a:r>
          </a:p>
        </p:txBody>
      </p:sp>
      <p:sp>
        <p:nvSpPr>
          <p:cNvPr id="3107" name="Text Box 228"/>
          <p:cNvSpPr txBox="1">
            <a:spLocks noChangeArrowheads="1"/>
          </p:cNvSpPr>
          <p:nvPr/>
        </p:nvSpPr>
        <p:spPr bwMode="auto">
          <a:xfrm>
            <a:off x="357188" y="5357813"/>
            <a:ext cx="85693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Question to address:  </a:t>
            </a:r>
            <a:r>
              <a:rPr lang="en-US" altLang="ja-JP" sz="2000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Does difference of FEL reflects to 2D IR signals?</a:t>
            </a:r>
          </a:p>
        </p:txBody>
      </p:sp>
      <p:graphicFrame>
        <p:nvGraphicFramePr>
          <p:cNvPr id="3074" name="Object 233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5292725" y="3500438"/>
          <a:ext cx="1655763" cy="930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02" name="Equation" r:id="rId4" imgW="609480" imgH="342720" progId="Equation.DSMT4">
                  <p:embed/>
                </p:oleObj>
              </mc:Choice>
              <mc:Fallback>
                <p:oleObj name="Equation" r:id="rId4" imgW="609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92725" y="3500438"/>
                        <a:ext cx="1655763" cy="9302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08" name="AutoShape 242"/>
          <p:cNvSpPr>
            <a:spLocks noChangeArrowheads="1"/>
          </p:cNvSpPr>
          <p:nvPr/>
        </p:nvSpPr>
        <p:spPr bwMode="auto">
          <a:xfrm>
            <a:off x="714375" y="2071688"/>
            <a:ext cx="431800" cy="288925"/>
          </a:xfrm>
          <a:prstGeom prst="rightArrow">
            <a:avLst>
              <a:gd name="adj1" fmla="val 50000"/>
              <a:gd name="adj2" fmla="val 3736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109" name="Text Box 243"/>
          <p:cNvSpPr txBox="1">
            <a:spLocks noChangeArrowheads="1"/>
          </p:cNvSpPr>
          <p:nvPr/>
        </p:nvSpPr>
        <p:spPr bwMode="auto">
          <a:xfrm>
            <a:off x="5219700" y="2997200"/>
            <a:ext cx="26384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Change  of dipole</a:t>
            </a:r>
          </a:p>
        </p:txBody>
      </p:sp>
      <p:sp>
        <p:nvSpPr>
          <p:cNvPr id="3110" name="正方形/長方形 73"/>
          <p:cNvSpPr>
            <a:spLocks noChangeArrowheads="1"/>
          </p:cNvSpPr>
          <p:nvPr/>
        </p:nvSpPr>
        <p:spPr bwMode="auto">
          <a:xfrm>
            <a:off x="500063" y="4857750"/>
            <a:ext cx="73660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Conventional IR spectroscopy simply measures relaxation of the signal</a:t>
            </a:r>
            <a:endParaRPr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1139825"/>
            <a:ext cx="3048000" cy="310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46786" name="Object 12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7354888" y="4735513"/>
          <a:ext cx="936625" cy="396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0226" name="Equation" r:id="rId5" imgW="418918" imgH="177723" progId="Equation.DSMT4">
                  <p:embed/>
                </p:oleObj>
              </mc:Choice>
              <mc:Fallback>
                <p:oleObj name="Equation" r:id="rId5" imgW="418918" imgH="177723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4888" y="4735513"/>
                        <a:ext cx="936625" cy="396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6792" name="Text Box 14"/>
          <p:cNvSpPr txBox="1">
            <a:spLocks noChangeArrowheads="1"/>
          </p:cNvSpPr>
          <p:nvPr/>
        </p:nvSpPr>
        <p:spPr bwMode="auto">
          <a:xfrm>
            <a:off x="5400675" y="4756150"/>
            <a:ext cx="3743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create two-state</a:t>
            </a:r>
          </a:p>
        </p:txBody>
      </p:sp>
      <p:sp>
        <p:nvSpPr>
          <p:cNvPr id="246793" name="AutoShape 15"/>
          <p:cNvSpPr>
            <a:spLocks noChangeArrowheads="1"/>
          </p:cNvSpPr>
          <p:nvPr/>
        </p:nvSpPr>
        <p:spPr bwMode="auto">
          <a:xfrm>
            <a:off x="4384675" y="4652963"/>
            <a:ext cx="546100" cy="503237"/>
          </a:xfrm>
          <a:prstGeom prst="rightArrow">
            <a:avLst>
              <a:gd name="adj1" fmla="val 50000"/>
              <a:gd name="adj2" fmla="val 46532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222" name="Text Box 16"/>
          <p:cNvSpPr txBox="1">
            <a:spLocks noChangeArrowheads="1"/>
          </p:cNvSpPr>
          <p:nvPr/>
        </p:nvSpPr>
        <p:spPr bwMode="auto">
          <a:xfrm>
            <a:off x="900113" y="333375"/>
            <a:ext cx="61928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8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Our model (two-state model)</a:t>
            </a:r>
          </a:p>
        </p:txBody>
      </p:sp>
      <p:graphicFrame>
        <p:nvGraphicFramePr>
          <p:cNvPr id="246787" name="Object 19"/>
          <p:cNvGraphicFramePr>
            <a:graphicFrameLocks noGrp="1" noChangeAspect="1"/>
          </p:cNvGraphicFramePr>
          <p:nvPr>
            <p:ph sz="quarter" idx="4"/>
            <p:extLst>
              <p:ext uri="{D42A27DB-BD31-4B8C-83A1-F6EECF244321}">
                <p14:modId xmlns:p14="http://schemas.microsoft.com/office/powerpoint/2010/main" val="1021692358"/>
              </p:ext>
            </p:extLst>
          </p:nvPr>
        </p:nvGraphicFramePr>
        <p:xfrm>
          <a:off x="2786063" y="5445224"/>
          <a:ext cx="4248150" cy="523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0227" name="Equation" r:id="rId7" imgW="3504960" imgH="431640" progId="Equation.DSMT4">
                  <p:embed/>
                </p:oleObj>
              </mc:Choice>
              <mc:Fallback>
                <p:oleObj name="Equation" r:id="rId7" imgW="35049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86063" y="5445224"/>
                        <a:ext cx="4248150" cy="523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6795" name="Rectangle 24"/>
          <p:cNvSpPr>
            <a:spLocks noGrp="1" noRot="1" noChangeArrowheads="1"/>
          </p:cNvSpPr>
          <p:nvPr>
            <p:ph type="title"/>
          </p:nvPr>
        </p:nvSpPr>
        <p:spPr>
          <a:xfrm>
            <a:off x="1163638" y="5124450"/>
            <a:ext cx="1584325" cy="1143000"/>
          </a:xfrm>
        </p:spPr>
        <p:txBody>
          <a:bodyPr/>
          <a:lstStyle/>
          <a:p>
            <a:pPr algn="l" eaLnBrk="1" hangingPunct="1"/>
            <a:r>
              <a:rPr lang="en-US" altLang="ja-JP" sz="360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</a:t>
            </a:r>
          </a:p>
        </p:txBody>
      </p:sp>
      <p:sp>
        <p:nvSpPr>
          <p:cNvPr id="246796" name="Text Box 25"/>
          <p:cNvSpPr txBox="1">
            <a:spLocks noChangeArrowheads="1"/>
          </p:cNvSpPr>
          <p:nvPr/>
        </p:nvSpPr>
        <p:spPr bwMode="auto">
          <a:xfrm>
            <a:off x="1285875" y="6299200"/>
            <a:ext cx="7429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000" b="1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Count states and Energies as the </a:t>
            </a:r>
            <a:r>
              <a:rPr lang="en-US" altLang="ja-JP" sz="2000" b="1" dirty="0" err="1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func</a:t>
            </a:r>
            <a:r>
              <a:rPr lang="en-US" altLang="ja-JP" sz="2000" b="1" dirty="0">
                <a:solidFill>
                  <a:srgbClr val="0066FF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of P  </a:t>
            </a:r>
            <a:r>
              <a:rPr lang="en-US" altLang="ja-JP" sz="2000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(2</a:t>
            </a:r>
            <a:r>
              <a:rPr lang="en-US" altLang="ja-JP" sz="2000" b="1" baseline="300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16 </a:t>
            </a:r>
            <a:r>
              <a:rPr lang="en-US" altLang="ja-JP" sz="2000" b="1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~ 64K states )</a:t>
            </a:r>
            <a:r>
              <a:rPr lang="ja-JP" altLang="en-US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　</a:t>
            </a:r>
          </a:p>
        </p:txBody>
      </p:sp>
      <p:sp>
        <p:nvSpPr>
          <p:cNvPr id="9226" name="Line 26"/>
          <p:cNvSpPr>
            <a:spLocks noChangeShapeType="1"/>
          </p:cNvSpPr>
          <p:nvPr/>
        </p:nvSpPr>
        <p:spPr bwMode="auto">
          <a:xfrm>
            <a:off x="323850" y="1052513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pic>
        <p:nvPicPr>
          <p:cNvPr id="4" name="Picture 7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9513" y="1668463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8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775" y="1460500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9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3088" y="289877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0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9938" y="2894013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1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9163" y="3424238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798" name="Picture 14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7575" y="3422650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799" name="Picture 15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8750" y="195262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6801" name="Picture 17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6213" y="214947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35" name="Picture 20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1233488"/>
            <a:ext cx="3048000" cy="310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7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200" y="1295400"/>
            <a:ext cx="292417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10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38" y="1293813"/>
            <a:ext cx="292417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1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38" y="1301750"/>
            <a:ext cx="292417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12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38" y="1296988"/>
            <a:ext cx="2924175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4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6213" y="1149350"/>
            <a:ext cx="3048000" cy="310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" name="Picture 9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0075" y="1709738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10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8513" y="170497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" name="Picture 7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7750" y="166052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" name="Picture 8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3013" y="1452563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Picture 9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4813" y="1763713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" name="Picture 10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1663" y="1758950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" name="Picture 15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6225" y="3205163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" name="Picture 17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2100" y="3402013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Picture 1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2325" y="3478213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Picture 14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0738" y="347662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" name="Picture 15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0963" y="324167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0" name="Picture 17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8425" y="3440113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" name="Picture 7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0763" y="2762250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2" name="Picture 8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6025" y="2554288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" name="Picture 15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3825" y="197167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4" name="Picture 17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1288" y="216852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Picture 1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8350" y="233362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" name="Picture 14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8350" y="2332038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" name="Picture 9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6725" y="2952750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" name="Picture 10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5163" y="2947988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" name="Picture 7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0" y="2727325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" name="Picture 8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6513" y="2519363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1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8363" y="2308225"/>
            <a:ext cx="152400" cy="35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" name="Picture 14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8363" y="2306638"/>
            <a:ext cx="352425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65" name="テキスト ボックス 72"/>
          <p:cNvSpPr txBox="1">
            <a:spLocks noChangeArrowheads="1"/>
          </p:cNvSpPr>
          <p:nvPr/>
        </p:nvSpPr>
        <p:spPr bwMode="auto">
          <a:xfrm>
            <a:off x="3079750" y="4579938"/>
            <a:ext cx="1841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/>
            <a:endParaRPr lang="ja-JP" altLang="en-US"/>
          </a:p>
        </p:txBody>
      </p:sp>
      <p:sp>
        <p:nvSpPr>
          <p:cNvPr id="9266" name="正方形/長方形 73"/>
          <p:cNvSpPr>
            <a:spLocks noChangeArrowheads="1"/>
          </p:cNvSpPr>
          <p:nvPr/>
        </p:nvSpPr>
        <p:spPr bwMode="auto">
          <a:xfrm>
            <a:off x="617538" y="4460875"/>
            <a:ext cx="425661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altLang="ja-JP" sz="1600" dirty="0"/>
              <a:t> </a:t>
            </a:r>
            <a:r>
              <a:rPr lang="en-US" altLang="ja-JP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</a:t>
            </a:r>
            <a:r>
              <a:rPr lang="en-US" altLang="ja-JP" sz="16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larrice</a:t>
            </a:r>
            <a:endParaRPr lang="en-US" altLang="ja-JP" sz="16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>
              <a:buFont typeface="Arial" pitchFamily="34" charset="0"/>
              <a:buChar char="•"/>
            </a:pPr>
            <a:r>
              <a:rPr lang="en-US" altLang="ja-JP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Four directions    </a:t>
            </a:r>
            <a:r>
              <a:rPr lang="ja-JP" altLang="en-US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　　　</a:t>
            </a:r>
            <a:r>
              <a:rPr lang="en-US" altLang="ja-JP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one minimum</a:t>
            </a:r>
          </a:p>
          <a:p>
            <a:pPr>
              <a:buFont typeface="Arial" pitchFamily="34" charset="0"/>
              <a:buChar char="•"/>
            </a:pPr>
            <a:r>
              <a:rPr lang="en-US" altLang="ja-JP" sz="16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All dipole-dipole interactions</a:t>
            </a:r>
          </a:p>
        </p:txBody>
      </p:sp>
      <p:pic>
        <p:nvPicPr>
          <p:cNvPr id="9267" name="Picture 15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7588" y="4797425"/>
            <a:ext cx="3444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AutoShape 15"/>
          <p:cNvSpPr>
            <a:spLocks noChangeArrowheads="1"/>
          </p:cNvSpPr>
          <p:nvPr/>
        </p:nvSpPr>
        <p:spPr bwMode="auto">
          <a:xfrm>
            <a:off x="6286500" y="2286000"/>
            <a:ext cx="1071563" cy="815975"/>
          </a:xfrm>
          <a:prstGeom prst="rightArrow">
            <a:avLst>
              <a:gd name="adj1" fmla="val 50000"/>
              <a:gd name="adj2" fmla="val 46402"/>
            </a:avLst>
          </a:prstGeom>
          <a:solidFill>
            <a:schemeClr val="bg1"/>
          </a:solidFill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ja-JP" altLang="en-US">
              <a:ln>
                <a:solidFill>
                  <a:srgbClr val="0033CC"/>
                </a:solidFill>
              </a:ln>
              <a:latin typeface="Calibri" pitchFamily="34" charset="0"/>
            </a:endParaRPr>
          </a:p>
        </p:txBody>
      </p:sp>
      <p:graphicFrame>
        <p:nvGraphicFramePr>
          <p:cNvPr id="246788" name="Object 233"/>
          <p:cNvGraphicFramePr>
            <a:graphicFrameLocks noChangeAspect="1"/>
          </p:cNvGraphicFramePr>
          <p:nvPr/>
        </p:nvGraphicFramePr>
        <p:xfrm>
          <a:off x="6215063" y="3286125"/>
          <a:ext cx="1165225" cy="608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0228" name="Equation" r:id="rId24" imgW="1168400" imgH="609600" progId="Equation.DSMT4">
                  <p:embed/>
                </p:oleObj>
              </mc:Choice>
              <mc:Fallback>
                <p:oleObj name="Equation" r:id="rId24" imgW="1168400" imgH="609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15063" y="3286125"/>
                        <a:ext cx="1165225" cy="6080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713468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46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46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46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246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246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2" dur="500"/>
                                        <p:tgtEl>
                                          <p:spTgt spid="2468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8" dur="500"/>
                                        <p:tgtEl>
                                          <p:spTgt spid="2467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500"/>
                                        <p:tgtEl>
                                          <p:spTgt spid="246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</p:stCondLst>
                      <p:childTnLst>
                        <p:par>
                          <p:cTn id="1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 nodeType="clickPar">
                      <p:stCondLst>
                        <p:cond delay="indefinite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 nodeType="clickPar">
                      <p:stCondLst>
                        <p:cond delay="indefinite"/>
                      </p:stCondLst>
                      <p:childTnLst>
                        <p:par>
                          <p:cTn id="1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7" dur="500"/>
                                        <p:tgtEl>
                                          <p:spTgt spid="246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 nodeType="clickPar">
                      <p:stCondLst>
                        <p:cond delay="indefinite"/>
                      </p:stCondLst>
                      <p:childTnLst>
                        <p:par>
                          <p:cTn id="2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9" dur="500"/>
                                        <p:tgtEl>
                                          <p:spTgt spid="246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5" fill="hold" nodeType="clickPar">
                      <p:stCondLst>
                        <p:cond delay="indefinite"/>
                      </p:stCondLst>
                      <p:childTnLst>
                        <p:par>
                          <p:cTn id="2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9" dur="500"/>
                                        <p:tgtEl>
                                          <p:spTgt spid="246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2" dur="500"/>
                                        <p:tgtEl>
                                          <p:spTgt spid="246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5" dur="500"/>
                                        <p:tgtEl>
                                          <p:spTgt spid="246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792" grpId="0"/>
      <p:bldP spid="246793" grpId="0" animBg="1"/>
      <p:bldP spid="246795" grpId="0"/>
      <p:bldP spid="246796" grpId="0"/>
      <p:bldP spid="77" grpId="0" animBg="1"/>
    </p:bld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7" name="Text Box 7"/>
          <p:cNvSpPr txBox="1">
            <a:spLocks noChangeArrowheads="1"/>
          </p:cNvSpPr>
          <p:nvPr/>
        </p:nvSpPr>
        <p:spPr bwMode="auto">
          <a:xfrm>
            <a:off x="539750" y="188913"/>
            <a:ext cx="8135938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sz="28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 for square lattice with random off-site</a:t>
            </a:r>
          </a:p>
        </p:txBody>
      </p:sp>
      <p:pic>
        <p:nvPicPr>
          <p:cNvPr id="5128" name="Picture 8" descr="temp_vs_heat_cap_with_disp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842963" y="1143000"/>
            <a:ext cx="3316287" cy="2185988"/>
          </a:xfrm>
        </p:spPr>
      </p:pic>
      <p:pic>
        <p:nvPicPr>
          <p:cNvPr id="5129" name="Picture 9" descr="p_vs_fel_t_0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5" cstate="print"/>
          <a:srcRect/>
          <a:stretch>
            <a:fillRect/>
          </a:stretch>
        </p:blipFill>
        <p:spPr>
          <a:xfrm>
            <a:off x="6218237" y="4357694"/>
            <a:ext cx="2925763" cy="1962150"/>
          </a:xfrm>
        </p:spPr>
      </p:pic>
      <p:pic>
        <p:nvPicPr>
          <p:cNvPr id="5130" name="Picture 10" descr="p_vs_fel_t_1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3357554" y="4357694"/>
            <a:ext cx="2889250" cy="1938338"/>
          </a:xfrm>
        </p:spPr>
      </p:pic>
      <p:pic>
        <p:nvPicPr>
          <p:cNvPr id="5131" name="Picture 11" descr="p_vs_fel_t_10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7" cstate="print"/>
          <a:srcRect/>
          <a:stretch>
            <a:fillRect/>
          </a:stretch>
        </p:blipFill>
        <p:spPr>
          <a:xfrm>
            <a:off x="500034" y="4357694"/>
            <a:ext cx="2860675" cy="1938338"/>
          </a:xfrm>
        </p:spPr>
      </p:pic>
      <p:graphicFrame>
        <p:nvGraphicFramePr>
          <p:cNvPr id="5122" name="Object 14"/>
          <p:cNvGraphicFramePr>
            <a:graphicFrameLocks noChangeAspect="1"/>
          </p:cNvGraphicFramePr>
          <p:nvPr/>
        </p:nvGraphicFramePr>
        <p:xfrm>
          <a:off x="1828800" y="6375400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1250" name="Equation" r:id="rId8" imgW="368280" imgH="177480" progId="Equation.DSMT4">
                  <p:embed/>
                </p:oleObj>
              </mc:Choice>
              <mc:Fallback>
                <p:oleObj name="Equation" r:id="rId8" imgW="36828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28800" y="6375400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3" name="Object 15"/>
          <p:cNvGraphicFramePr>
            <a:graphicFrameLocks noChangeAspect="1"/>
          </p:cNvGraphicFramePr>
          <p:nvPr/>
        </p:nvGraphicFramePr>
        <p:xfrm>
          <a:off x="4822825" y="6381750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1251" name="Equation" r:id="rId10" imgW="368280" imgH="177480" progId="Equation.DSMT4">
                  <p:embed/>
                </p:oleObj>
              </mc:Choice>
              <mc:Fallback>
                <p:oleObj name="Equation" r:id="rId10" imgW="36828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22825" y="6381750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4" name="Object 16"/>
          <p:cNvGraphicFramePr>
            <a:graphicFrameLocks noChangeAspect="1"/>
          </p:cNvGraphicFramePr>
          <p:nvPr/>
        </p:nvGraphicFramePr>
        <p:xfrm>
          <a:off x="7631113" y="6381750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1252" name="Equation" r:id="rId12" imgW="368280" imgH="177480" progId="Equation.DSMT4">
                  <p:embed/>
                </p:oleObj>
              </mc:Choice>
              <mc:Fallback>
                <p:oleObj name="Equation" r:id="rId12" imgW="36828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31113" y="6381750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32" name="Text Box 20"/>
          <p:cNvSpPr txBox="1">
            <a:spLocks noChangeArrowheads="1"/>
          </p:cNvSpPr>
          <p:nvPr/>
        </p:nvSpPr>
        <p:spPr bwMode="auto">
          <a:xfrm>
            <a:off x="1214414" y="857232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Heat capacity </a:t>
            </a:r>
            <a:r>
              <a:rPr lang="en-US" altLang="ja-JP" sz="1400" b="1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vs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temp</a:t>
            </a:r>
          </a:p>
        </p:txBody>
      </p:sp>
      <p:sp>
        <p:nvSpPr>
          <p:cNvPr id="5133" name="Text Box 24"/>
          <p:cNvSpPr txBox="1">
            <a:spLocks noChangeArrowheads="1"/>
          </p:cNvSpPr>
          <p:nvPr/>
        </p:nvSpPr>
        <p:spPr bwMode="auto">
          <a:xfrm>
            <a:off x="6429388" y="4000504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temperature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</a:t>
            </a:r>
          </a:p>
        </p:txBody>
      </p:sp>
      <p:sp>
        <p:nvSpPr>
          <p:cNvPr id="5135" name="Text Box 26"/>
          <p:cNvSpPr txBox="1">
            <a:spLocks noChangeArrowheads="1"/>
          </p:cNvSpPr>
          <p:nvPr/>
        </p:nvSpPr>
        <p:spPr bwMode="auto">
          <a:xfrm>
            <a:off x="642910" y="4000504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High temperature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</a:t>
            </a:r>
          </a:p>
        </p:txBody>
      </p:sp>
      <p:sp>
        <p:nvSpPr>
          <p:cNvPr id="5136" name="Text Box 27"/>
          <p:cNvSpPr txBox="1">
            <a:spLocks noChangeArrowheads="1"/>
          </p:cNvSpPr>
          <p:nvPr/>
        </p:nvSpPr>
        <p:spPr bwMode="auto">
          <a:xfrm>
            <a:off x="0" y="3500438"/>
            <a:ext cx="12969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sz="2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</a:t>
            </a:r>
          </a:p>
        </p:txBody>
      </p:sp>
      <p:sp>
        <p:nvSpPr>
          <p:cNvPr id="5137" name="Line 28"/>
          <p:cNvSpPr>
            <a:spLocks noChangeShapeType="1"/>
          </p:cNvSpPr>
          <p:nvPr/>
        </p:nvSpPr>
        <p:spPr bwMode="auto">
          <a:xfrm>
            <a:off x="250825" y="7651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5125" name="Object 8"/>
          <p:cNvGraphicFramePr>
            <a:graphicFrameLocks noChangeAspect="1"/>
          </p:cNvGraphicFramePr>
          <p:nvPr/>
        </p:nvGraphicFramePr>
        <p:xfrm>
          <a:off x="249238" y="1916113"/>
          <a:ext cx="517525" cy="547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1253" name="Equation" r:id="rId13" imgW="431640" imgH="457200" progId="Equation.DSMT4">
                  <p:embed/>
                </p:oleObj>
              </mc:Choice>
              <mc:Fallback>
                <p:oleObj name="Equation" r:id="rId13" imgW="43164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9238" y="1916113"/>
                        <a:ext cx="517525" cy="5476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26" name="Object 9"/>
          <p:cNvGraphicFramePr>
            <a:graphicFrameLocks noChangeAspect="1"/>
          </p:cNvGraphicFramePr>
          <p:nvPr/>
        </p:nvGraphicFramePr>
        <p:xfrm>
          <a:off x="2268538" y="3284538"/>
          <a:ext cx="261937" cy="309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1254" name="Equation" r:id="rId15" imgW="139680" imgH="164880" progId="Equation.DSMT4">
                  <p:embed/>
                </p:oleObj>
              </mc:Choice>
              <mc:Fallback>
                <p:oleObj name="Equation" r:id="rId15" imgW="139680" imgH="164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8538" y="3284538"/>
                        <a:ext cx="261937" cy="3095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38" name="Picture 23" descr="fig_1_with_disp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5143504" y="1000108"/>
            <a:ext cx="2800344" cy="2828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24590867"/>
              </p:ext>
            </p:extLst>
          </p:nvPr>
        </p:nvGraphicFramePr>
        <p:xfrm>
          <a:off x="3514159" y="4000504"/>
          <a:ext cx="280987" cy="360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1255" name="Equation" r:id="rId18" imgW="177480" imgH="228600" progId="Equation.DSMT4">
                  <p:embed/>
                </p:oleObj>
              </mc:Choice>
              <mc:Fallback>
                <p:oleObj name="Equation" r:id="rId18" imgW="1774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14159" y="4000504"/>
                        <a:ext cx="280987" cy="3603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5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5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5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3" grpId="0"/>
      <p:bldP spid="5135" grpId="0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2" name="Text Box 7"/>
          <p:cNvSpPr txBox="1">
            <a:spLocks noChangeArrowheads="1"/>
          </p:cNvSpPr>
          <p:nvPr/>
        </p:nvSpPr>
        <p:spPr bwMode="auto">
          <a:xfrm>
            <a:off x="539750" y="188913"/>
            <a:ext cx="8135938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sz="28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 for square lattice</a:t>
            </a:r>
          </a:p>
        </p:txBody>
      </p:sp>
      <p:graphicFrame>
        <p:nvGraphicFramePr>
          <p:cNvPr id="6146" name="Object 8"/>
          <p:cNvGraphicFramePr>
            <a:graphicFrameLocks noChangeAspect="1"/>
          </p:cNvGraphicFramePr>
          <p:nvPr/>
        </p:nvGraphicFramePr>
        <p:xfrm>
          <a:off x="249238" y="1916113"/>
          <a:ext cx="517525" cy="547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2274" name="Equation" r:id="rId4" imgW="431640" imgH="457200" progId="Equation.DSMT4">
                  <p:embed/>
                </p:oleObj>
              </mc:Choice>
              <mc:Fallback>
                <p:oleObj name="Equation" r:id="rId4" imgW="43164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9238" y="1916113"/>
                        <a:ext cx="517525" cy="5476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7" name="Object 10"/>
          <p:cNvGraphicFramePr>
            <a:graphicFrameLocks noChangeAspect="1"/>
          </p:cNvGraphicFramePr>
          <p:nvPr/>
        </p:nvGraphicFramePr>
        <p:xfrm>
          <a:off x="1849438" y="6335713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2275" name="Equation" r:id="rId6" imgW="368280" imgH="177480" progId="Equation.DSMT4">
                  <p:embed/>
                </p:oleObj>
              </mc:Choice>
              <mc:Fallback>
                <p:oleObj name="Equation" r:id="rId6" imgW="36828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49438" y="6335713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8" name="Object 11"/>
          <p:cNvGraphicFramePr>
            <a:graphicFrameLocks noChangeAspect="1"/>
          </p:cNvGraphicFramePr>
          <p:nvPr/>
        </p:nvGraphicFramePr>
        <p:xfrm>
          <a:off x="4843463" y="6342063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2276" name="Equation" r:id="rId8" imgW="368280" imgH="177480" progId="Equation.DSMT4">
                  <p:embed/>
                </p:oleObj>
              </mc:Choice>
              <mc:Fallback>
                <p:oleObj name="Equation" r:id="rId8" imgW="36828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43463" y="6342063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9" name="Object 12"/>
          <p:cNvGraphicFramePr>
            <a:graphicFrameLocks noChangeAspect="1"/>
          </p:cNvGraphicFramePr>
          <p:nvPr/>
        </p:nvGraphicFramePr>
        <p:xfrm>
          <a:off x="7651750" y="6342063"/>
          <a:ext cx="368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2277" name="Equation" r:id="rId10" imgW="368280" imgH="177480" progId="Equation.DSMT4">
                  <p:embed/>
                </p:oleObj>
              </mc:Choice>
              <mc:Fallback>
                <p:oleObj name="Equation" r:id="rId10" imgW="36828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51750" y="6342063"/>
                        <a:ext cx="368300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153" name="Picture 18" descr="temp_vs_heat_cap_without_disp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11" cstate="print"/>
          <a:srcRect/>
          <a:stretch>
            <a:fillRect/>
          </a:stretch>
        </p:blipFill>
        <p:spPr>
          <a:xfrm>
            <a:off x="827088" y="1125538"/>
            <a:ext cx="3316287" cy="2185987"/>
          </a:xfrm>
        </p:spPr>
      </p:pic>
      <p:pic>
        <p:nvPicPr>
          <p:cNvPr id="6154" name="Picture 19" descr="p_vs_fel_t_0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12" cstate="print"/>
          <a:srcRect/>
          <a:stretch>
            <a:fillRect/>
          </a:stretch>
        </p:blipFill>
        <p:spPr>
          <a:xfrm>
            <a:off x="6218237" y="4357694"/>
            <a:ext cx="2925763" cy="1962150"/>
          </a:xfrm>
        </p:spPr>
      </p:pic>
      <p:pic>
        <p:nvPicPr>
          <p:cNvPr id="6155" name="Picture 20" descr="p_vs_fel_t_1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13" cstate="print"/>
          <a:srcRect/>
          <a:stretch>
            <a:fillRect/>
          </a:stretch>
        </p:blipFill>
        <p:spPr>
          <a:xfrm>
            <a:off x="3357554" y="4357694"/>
            <a:ext cx="2889250" cy="1938338"/>
          </a:xfrm>
        </p:spPr>
      </p:pic>
      <p:pic>
        <p:nvPicPr>
          <p:cNvPr id="6156" name="Picture 21" descr="p_vs_fel_t_10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14" cstate="print"/>
          <a:srcRect/>
          <a:stretch>
            <a:fillRect/>
          </a:stretch>
        </p:blipFill>
        <p:spPr>
          <a:xfrm>
            <a:off x="500034" y="4357694"/>
            <a:ext cx="2860675" cy="1938338"/>
          </a:xfrm>
        </p:spPr>
      </p:pic>
      <p:sp>
        <p:nvSpPr>
          <p:cNvPr id="6157" name="Text Box 22"/>
          <p:cNvSpPr txBox="1">
            <a:spLocks noChangeArrowheads="1"/>
          </p:cNvSpPr>
          <p:nvPr/>
        </p:nvSpPr>
        <p:spPr bwMode="auto">
          <a:xfrm>
            <a:off x="1187450" y="836613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Heat capacity vs temp</a:t>
            </a:r>
          </a:p>
        </p:txBody>
      </p:sp>
      <p:graphicFrame>
        <p:nvGraphicFramePr>
          <p:cNvPr id="6151" name="Object 9"/>
          <p:cNvGraphicFramePr>
            <a:graphicFrameLocks noChangeAspect="1"/>
          </p:cNvGraphicFramePr>
          <p:nvPr/>
        </p:nvGraphicFramePr>
        <p:xfrm>
          <a:off x="2268538" y="3284538"/>
          <a:ext cx="261937" cy="309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2278" name="Equation" r:id="rId15" imgW="139680" imgH="164880" progId="Equation.DSMT4">
                  <p:embed/>
                </p:oleObj>
              </mc:Choice>
              <mc:Fallback>
                <p:oleObj name="Equation" r:id="rId15" imgW="139680" imgH="164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8538" y="3284538"/>
                        <a:ext cx="261937" cy="3095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59" name="Line 31"/>
          <p:cNvSpPr>
            <a:spLocks noChangeShapeType="1"/>
          </p:cNvSpPr>
          <p:nvPr/>
        </p:nvSpPr>
        <p:spPr bwMode="auto">
          <a:xfrm>
            <a:off x="179388" y="692150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60" name="Text Box 32"/>
          <p:cNvSpPr txBox="1">
            <a:spLocks noChangeArrowheads="1"/>
          </p:cNvSpPr>
          <p:nvPr/>
        </p:nvSpPr>
        <p:spPr bwMode="auto">
          <a:xfrm>
            <a:off x="6429388" y="4000504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temperature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</a:t>
            </a:r>
          </a:p>
        </p:txBody>
      </p:sp>
      <p:sp>
        <p:nvSpPr>
          <p:cNvPr id="6161" name="Text Box 33"/>
          <p:cNvSpPr txBox="1">
            <a:spLocks noChangeArrowheads="1"/>
          </p:cNvSpPr>
          <p:nvPr/>
        </p:nvSpPr>
        <p:spPr bwMode="auto">
          <a:xfrm>
            <a:off x="714348" y="4000504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High temperature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</a:t>
            </a:r>
          </a:p>
        </p:txBody>
      </p:sp>
      <p:sp>
        <p:nvSpPr>
          <p:cNvPr id="6162" name="Text Box 34"/>
          <p:cNvSpPr txBox="1">
            <a:spLocks noChangeArrowheads="1"/>
          </p:cNvSpPr>
          <p:nvPr/>
        </p:nvSpPr>
        <p:spPr bwMode="auto">
          <a:xfrm>
            <a:off x="0" y="3500438"/>
            <a:ext cx="1296988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sz="2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</a:t>
            </a:r>
          </a:p>
        </p:txBody>
      </p:sp>
      <p:pic>
        <p:nvPicPr>
          <p:cNvPr id="6163" name="Picture 23" descr="fig_1_no_disp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5143504" y="1000108"/>
            <a:ext cx="2786057" cy="28161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73524060"/>
              </p:ext>
            </p:extLst>
          </p:nvPr>
        </p:nvGraphicFramePr>
        <p:xfrm>
          <a:off x="3506209" y="3906792"/>
          <a:ext cx="280987" cy="360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2279" name="Equation" r:id="rId18" imgW="177480" imgH="228600" progId="Equation.DSMT4">
                  <p:embed/>
                </p:oleObj>
              </mc:Choice>
              <mc:Fallback>
                <p:oleObj name="Equation" r:id="rId18" imgW="1774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06209" y="3906792"/>
                        <a:ext cx="280987" cy="3603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6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6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6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6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6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60" grpId="0"/>
      <p:bldP spid="6161" grpId="0"/>
    </p:bld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 smtClean="0">
                <a:latin typeface="Arial Unicode MS"/>
                <a:ea typeface="Arial Unicode MS"/>
                <a:cs typeface="Arial Unicode MS"/>
              </a:rPr>
              <a:t>Dynamics</a:t>
            </a:r>
          </a:p>
        </p:txBody>
      </p:sp>
      <p:sp>
        <p:nvSpPr>
          <p:cNvPr id="13629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8313" y="1125538"/>
            <a:ext cx="8229600" cy="4525962"/>
          </a:xfrm>
        </p:spPr>
        <p:txBody>
          <a:bodyPr/>
          <a:lstStyle/>
          <a:p>
            <a:pPr eaLnBrk="1" hangingPunct="1"/>
            <a:r>
              <a:rPr lang="en-US" altLang="ja-JP" dirty="0" smtClean="0">
                <a:solidFill>
                  <a:schemeClr val="accent2"/>
                </a:solidFill>
                <a:latin typeface="Arial Unicode MS"/>
                <a:ea typeface="Arial Unicode MS"/>
                <a:cs typeface="Arial Unicode MS"/>
              </a:rPr>
              <a:t>FEL &amp; Dynamics are different issues</a:t>
            </a:r>
          </a:p>
          <a:p>
            <a:pPr eaLnBrk="1" hangingPunct="1"/>
            <a:endParaRPr lang="en-US" altLang="ja-JP" dirty="0" smtClean="0">
              <a:solidFill>
                <a:schemeClr val="accent2"/>
              </a:solidFill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endParaRPr lang="en-US" altLang="ja-JP" sz="1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r>
              <a:rPr lang="en-US" altLang="ja-JP" dirty="0" smtClean="0">
                <a:solidFill>
                  <a:schemeClr val="accent2"/>
                </a:solidFill>
                <a:latin typeface="Arial Unicode MS"/>
                <a:ea typeface="Arial Unicode MS"/>
                <a:cs typeface="Arial Unicode MS"/>
              </a:rPr>
              <a:t>We employ master (rate) eq. approach</a:t>
            </a:r>
          </a:p>
        </p:txBody>
      </p:sp>
      <p:sp>
        <p:nvSpPr>
          <p:cNvPr id="1362948" name="Text Box 4"/>
          <p:cNvSpPr txBox="1">
            <a:spLocks noChangeArrowheads="1"/>
          </p:cNvSpPr>
          <p:nvPr/>
        </p:nvSpPr>
        <p:spPr bwMode="auto">
          <a:xfrm>
            <a:off x="1619250" y="1844675"/>
            <a:ext cx="6265863" cy="161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Only configurational contribution reflects to the FEL</a:t>
            </a:r>
            <a:endParaRPr lang="en-US" altLang="ja-JP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Different dynamical system may exhibit same FEL 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(MC, Langevin, Nose-Hoover, etc.)</a:t>
            </a:r>
          </a:p>
          <a:p>
            <a:pPr>
              <a:spcBef>
                <a:spcPct val="50000"/>
              </a:spcBef>
            </a:pPr>
            <a:endParaRPr lang="en-US" altLang="ja-JP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362949" name="Text Box 5"/>
          <p:cNvSpPr txBox="1">
            <a:spLocks noChangeArrowheads="1"/>
          </p:cNvSpPr>
          <p:nvPr/>
        </p:nvSpPr>
        <p:spPr bwMode="auto">
          <a:xfrm>
            <a:off x="1511300" y="3860800"/>
            <a:ext cx="7632700" cy="2843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 dirty="0">
                <a:solidFill>
                  <a:srgbClr val="FF0000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Advantages: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Good to study dynamics at frozen temperature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We can study different dynamics (Metropolis, heat-bath, etc.) 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Disadvantages: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limited to a small system </a:t>
            </a:r>
          </a:p>
          <a:p>
            <a:pPr>
              <a:spcBef>
                <a:spcPct val="50000"/>
              </a:spcBef>
            </a:pPr>
            <a:r>
              <a:rPr lang="en-US" altLang="ja-JP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not real dynamics (overdamped limit of stochastic theory?)   </a:t>
            </a:r>
          </a:p>
          <a:p>
            <a:pPr>
              <a:spcBef>
                <a:spcPct val="50000"/>
              </a:spcBef>
            </a:pPr>
            <a:endParaRPr lang="en-US" altLang="ja-JP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1362950" name="Line 6"/>
          <p:cNvSpPr>
            <a:spLocks noChangeShapeType="1"/>
          </p:cNvSpPr>
          <p:nvPr/>
        </p:nvSpPr>
        <p:spPr bwMode="auto">
          <a:xfrm>
            <a:off x="395288" y="9810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正方形/長方形 78"/>
          <p:cNvSpPr/>
          <p:nvPr/>
        </p:nvSpPr>
        <p:spPr>
          <a:xfrm>
            <a:off x="6237279" y="5721906"/>
            <a:ext cx="242889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allowed    1       2</a:t>
            </a:r>
            <a:r>
              <a:rPr lang="ja-JP" altLang="en-US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：</a:t>
            </a:r>
          </a:p>
        </p:txBody>
      </p:sp>
      <p:sp>
        <p:nvSpPr>
          <p:cNvPr id="80" name="正方形/長方形 79"/>
          <p:cNvSpPr/>
          <p:nvPr/>
        </p:nvSpPr>
        <p:spPr>
          <a:xfrm>
            <a:off x="6237279" y="6151615"/>
            <a:ext cx="20826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forbidden 1      4</a:t>
            </a:r>
            <a:r>
              <a:rPr lang="ja-JP" altLang="en-US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：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92" name="AutoShape 21"/>
          <p:cNvSpPr>
            <a:spLocks noChangeArrowheads="1"/>
          </p:cNvSpPr>
          <p:nvPr/>
        </p:nvSpPr>
        <p:spPr bwMode="auto">
          <a:xfrm rot="10800000">
            <a:off x="4929188" y="5357813"/>
            <a:ext cx="360362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165" name="Text Box 2"/>
          <p:cNvSpPr txBox="1">
            <a:spLocks noChangeArrowheads="1"/>
          </p:cNvSpPr>
          <p:nvPr/>
        </p:nvSpPr>
        <p:spPr bwMode="auto">
          <a:xfrm>
            <a:off x="2987675" y="4652963"/>
            <a:ext cx="4464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Connections between states are set by</a:t>
            </a:r>
          </a:p>
        </p:txBody>
      </p:sp>
      <p:sp>
        <p:nvSpPr>
          <p:cNvPr id="6166" name="Rectangle 68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Master (rate) equation</a:t>
            </a:r>
          </a:p>
        </p:txBody>
      </p:sp>
      <p:graphicFrame>
        <p:nvGraphicFramePr>
          <p:cNvPr id="6146" name="Object 15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47813" y="4508500"/>
          <a:ext cx="719137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298" name="Equation" r:id="rId4" imgW="444240" imgH="266400" progId="Equation.DSMT4">
                  <p:embed/>
                </p:oleObj>
              </mc:Choice>
              <mc:Fallback>
                <p:oleObj name="Equation" r:id="rId4" imgW="44424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47813" y="4508500"/>
                        <a:ext cx="719137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7" name="Object 16"/>
          <p:cNvGraphicFramePr>
            <a:graphicFrameLocks noGrp="1" noChangeAspect="1"/>
          </p:cNvGraphicFramePr>
          <p:nvPr>
            <p:ph sz="quarter" idx="3"/>
            <p:extLst>
              <p:ext uri="{D42A27DB-BD31-4B8C-83A1-F6EECF244321}">
                <p14:modId xmlns:p14="http://schemas.microsoft.com/office/powerpoint/2010/main" val="1659091299"/>
              </p:ext>
            </p:extLst>
          </p:nvPr>
        </p:nvGraphicFramePr>
        <p:xfrm>
          <a:off x="180975" y="4076700"/>
          <a:ext cx="266700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299" name="Equation" r:id="rId6" imgW="152280" imgH="164880" progId="Equation.DSMT4">
                  <p:embed/>
                </p:oleObj>
              </mc:Choice>
              <mc:Fallback>
                <p:oleObj name="Equation" r:id="rId6" imgW="152280" imgH="164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0975" y="4076700"/>
                        <a:ext cx="266700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48" name="Object 26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1476375" y="5445125"/>
          <a:ext cx="719138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0" name="Equation" r:id="rId8" imgW="419040" imgH="266400" progId="Equation.DSMT4">
                  <p:embed/>
                </p:oleObj>
              </mc:Choice>
              <mc:Fallback>
                <p:oleObj name="Equation" r:id="rId8" imgW="41904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75" y="5445125"/>
                        <a:ext cx="719138" cy="457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67" name="Text Box 19"/>
          <p:cNvSpPr txBox="1">
            <a:spLocks noChangeArrowheads="1"/>
          </p:cNvSpPr>
          <p:nvPr/>
        </p:nvSpPr>
        <p:spPr bwMode="auto">
          <a:xfrm>
            <a:off x="2341563" y="5799138"/>
            <a:ext cx="360362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</a:t>
            </a:r>
          </a:p>
        </p:txBody>
      </p:sp>
      <p:sp>
        <p:nvSpPr>
          <p:cNvPr id="6168" name="Text Box 20"/>
          <p:cNvSpPr txBox="1">
            <a:spLocks noChangeArrowheads="1"/>
          </p:cNvSpPr>
          <p:nvPr/>
        </p:nvSpPr>
        <p:spPr bwMode="auto">
          <a:xfrm>
            <a:off x="2355850" y="4811713"/>
            <a:ext cx="360363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</a:t>
            </a:r>
          </a:p>
        </p:txBody>
      </p:sp>
      <p:sp>
        <p:nvSpPr>
          <p:cNvPr id="6169" name="Text Box 21"/>
          <p:cNvSpPr txBox="1">
            <a:spLocks noChangeArrowheads="1"/>
          </p:cNvSpPr>
          <p:nvPr/>
        </p:nvSpPr>
        <p:spPr bwMode="auto">
          <a:xfrm>
            <a:off x="2355850" y="3975100"/>
            <a:ext cx="36036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3</a:t>
            </a:r>
          </a:p>
        </p:txBody>
      </p:sp>
      <p:sp>
        <p:nvSpPr>
          <p:cNvPr id="6170" name="Text Box 22"/>
          <p:cNvSpPr txBox="1">
            <a:spLocks noChangeArrowheads="1"/>
          </p:cNvSpPr>
          <p:nvPr/>
        </p:nvSpPr>
        <p:spPr bwMode="auto">
          <a:xfrm>
            <a:off x="1616631" y="2997200"/>
            <a:ext cx="369332" cy="576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eaVert">
            <a:spAutoFit/>
          </a:bodyPr>
          <a:lstStyle/>
          <a:p>
            <a:pPr>
              <a:spcBef>
                <a:spcPct val="50000"/>
              </a:spcBef>
            </a:pPr>
            <a:r>
              <a:rPr lang="ja-JP" altLang="en-US" sz="1200" b="1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．．．</a:t>
            </a:r>
            <a:endParaRPr lang="ja-JP" altLang="en-US" sz="1200" b="1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171" name="Line 23"/>
          <p:cNvSpPr>
            <a:spLocks noChangeShapeType="1"/>
          </p:cNvSpPr>
          <p:nvPr/>
        </p:nvSpPr>
        <p:spPr bwMode="auto">
          <a:xfrm flipV="1">
            <a:off x="1347788" y="2776538"/>
            <a:ext cx="9207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6149" name="Object 2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63408910"/>
              </p:ext>
            </p:extLst>
          </p:nvPr>
        </p:nvGraphicFramePr>
        <p:xfrm>
          <a:off x="2341563" y="2492375"/>
          <a:ext cx="360362" cy="338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1" name="Equation" r:id="rId10" imgW="203040" imgH="190440" progId="Equation.DSMT4">
                  <p:embed/>
                </p:oleObj>
              </mc:Choice>
              <mc:Fallback>
                <p:oleObj name="Equation" r:id="rId10" imgW="203040" imgH="1904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41563" y="2492375"/>
                        <a:ext cx="360362" cy="338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2" name="AutoShape 25"/>
          <p:cNvSpPr>
            <a:spLocks noChangeArrowheads="1"/>
          </p:cNvSpPr>
          <p:nvPr/>
        </p:nvSpPr>
        <p:spPr bwMode="auto">
          <a:xfrm>
            <a:off x="757238" y="2276475"/>
            <a:ext cx="144462" cy="3814763"/>
          </a:xfrm>
          <a:prstGeom prst="upArrow">
            <a:avLst>
              <a:gd name="adj1" fmla="val 41176"/>
              <a:gd name="adj2" fmla="val 162474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6150" name="Object 27"/>
          <p:cNvGraphicFramePr>
            <a:graphicFrameLocks noChangeAspect="1"/>
          </p:cNvGraphicFramePr>
          <p:nvPr/>
        </p:nvGraphicFramePr>
        <p:xfrm>
          <a:off x="1485900" y="3679825"/>
          <a:ext cx="711200" cy="441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2" name="Equation" r:id="rId12" imgW="431640" imgH="266400" progId="Equation.DSMT4">
                  <p:embed/>
                </p:oleObj>
              </mc:Choice>
              <mc:Fallback>
                <p:oleObj name="Equation" r:id="rId12" imgW="43164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85900" y="3679825"/>
                        <a:ext cx="711200" cy="4413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1" name="Object 28"/>
          <p:cNvGraphicFramePr>
            <a:graphicFrameLocks noChangeAspect="1"/>
          </p:cNvGraphicFramePr>
          <p:nvPr/>
        </p:nvGraphicFramePr>
        <p:xfrm>
          <a:off x="1476375" y="2286000"/>
          <a:ext cx="863600" cy="476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3" name="Equation" r:id="rId14" imgW="507960" imgH="279360" progId="Equation.DSMT4">
                  <p:embed/>
                </p:oleObj>
              </mc:Choice>
              <mc:Fallback>
                <p:oleObj name="Equation" r:id="rId14" imgW="50796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76375" y="2286000"/>
                        <a:ext cx="863600" cy="476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2" name="Object 29"/>
          <p:cNvGraphicFramePr>
            <a:graphicFrameLocks noChangeAspect="1"/>
          </p:cNvGraphicFramePr>
          <p:nvPr/>
        </p:nvGraphicFramePr>
        <p:xfrm>
          <a:off x="989013" y="5803900"/>
          <a:ext cx="252412" cy="306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4" name="Equation" r:id="rId16" imgW="177480" imgH="215640" progId="Equation.DSMT4">
                  <p:embed/>
                </p:oleObj>
              </mc:Choice>
              <mc:Fallback>
                <p:oleObj name="Equation" r:id="rId16" imgW="17748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9013" y="5803900"/>
                        <a:ext cx="252412" cy="3063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3" name="Object 30"/>
          <p:cNvGraphicFramePr>
            <a:graphicFrameLocks noChangeAspect="1"/>
          </p:cNvGraphicFramePr>
          <p:nvPr/>
        </p:nvGraphicFramePr>
        <p:xfrm>
          <a:off x="963613" y="4867275"/>
          <a:ext cx="271462" cy="306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5" name="Equation" r:id="rId18" imgW="190440" imgH="215640" progId="Equation.DSMT4">
                  <p:embed/>
                </p:oleObj>
              </mc:Choice>
              <mc:Fallback>
                <p:oleObj name="Equation" r:id="rId18" imgW="19044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3613" y="4867275"/>
                        <a:ext cx="271462" cy="3063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4" name="Object 3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00126233"/>
              </p:ext>
            </p:extLst>
          </p:nvPr>
        </p:nvGraphicFramePr>
        <p:xfrm>
          <a:off x="973138" y="3995738"/>
          <a:ext cx="271462" cy="323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6" name="Equation" r:id="rId20" imgW="190440" imgH="228600" progId="Equation.DSMT4">
                  <p:embed/>
                </p:oleObj>
              </mc:Choice>
              <mc:Fallback>
                <p:oleObj name="Equation" r:id="rId20" imgW="1904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3138" y="3995738"/>
                        <a:ext cx="271462" cy="323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5" name="Object 32"/>
          <p:cNvGraphicFramePr>
            <a:graphicFrameLocks noChangeAspect="1"/>
          </p:cNvGraphicFramePr>
          <p:nvPr/>
        </p:nvGraphicFramePr>
        <p:xfrm>
          <a:off x="954088" y="2435225"/>
          <a:ext cx="379412" cy="341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7" name="Equation" r:id="rId22" imgW="266400" imgH="241200" progId="Equation.DSMT4">
                  <p:embed/>
                </p:oleObj>
              </mc:Choice>
              <mc:Fallback>
                <p:oleObj name="Equation" r:id="rId22" imgW="26640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4088" y="2435225"/>
                        <a:ext cx="379412" cy="3413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3" name="Line 33"/>
          <p:cNvSpPr>
            <a:spLocks noChangeShapeType="1"/>
          </p:cNvSpPr>
          <p:nvPr/>
        </p:nvSpPr>
        <p:spPr bwMode="auto">
          <a:xfrm flipV="1">
            <a:off x="1333500" y="4148138"/>
            <a:ext cx="93503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74" name="Line 34"/>
          <p:cNvSpPr>
            <a:spLocks noChangeShapeType="1"/>
          </p:cNvSpPr>
          <p:nvPr/>
        </p:nvSpPr>
        <p:spPr bwMode="auto">
          <a:xfrm flipV="1">
            <a:off x="1347788" y="5011738"/>
            <a:ext cx="92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75" name="Line 35"/>
          <p:cNvSpPr>
            <a:spLocks noChangeShapeType="1"/>
          </p:cNvSpPr>
          <p:nvPr/>
        </p:nvSpPr>
        <p:spPr bwMode="auto">
          <a:xfrm flipV="1">
            <a:off x="1333500" y="5948363"/>
            <a:ext cx="93503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6156" name="Object 37"/>
          <p:cNvGraphicFramePr>
            <a:graphicFrameLocks noChangeAspect="1"/>
          </p:cNvGraphicFramePr>
          <p:nvPr/>
        </p:nvGraphicFramePr>
        <p:xfrm>
          <a:off x="5275263" y="1006475"/>
          <a:ext cx="2122487" cy="800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8" name="Equation" r:id="rId24" imgW="1218960" imgH="457200" progId="Equation.DSMT4">
                  <p:embed/>
                </p:oleObj>
              </mc:Choice>
              <mc:Fallback>
                <p:oleObj name="Equation" r:id="rId24" imgW="121896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75263" y="1006475"/>
                        <a:ext cx="2122487" cy="800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7" name="Object 38"/>
          <p:cNvGraphicFramePr>
            <a:graphicFrameLocks noChangeAspect="1"/>
          </p:cNvGraphicFramePr>
          <p:nvPr/>
        </p:nvGraphicFramePr>
        <p:xfrm>
          <a:off x="3214688" y="2071688"/>
          <a:ext cx="5562600" cy="2276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09" name="Equation" r:id="rId26" imgW="5740200" imgH="2349360" progId="Equation.DSMT4">
                  <p:embed/>
                </p:oleObj>
              </mc:Choice>
              <mc:Fallback>
                <p:oleObj name="Equation" r:id="rId26" imgW="5740200" imgH="234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14688" y="2071688"/>
                        <a:ext cx="5562600" cy="22764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6" name="Text Box 40"/>
          <p:cNvSpPr txBox="1">
            <a:spLocks noChangeArrowheads="1"/>
          </p:cNvSpPr>
          <p:nvPr/>
        </p:nvSpPr>
        <p:spPr bwMode="auto">
          <a:xfrm>
            <a:off x="3419475" y="1196975"/>
            <a:ext cx="33131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Time evolution:</a:t>
            </a:r>
          </a:p>
        </p:txBody>
      </p:sp>
      <p:graphicFrame>
        <p:nvGraphicFramePr>
          <p:cNvPr id="6158" name="Object 4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86246131"/>
              </p:ext>
            </p:extLst>
          </p:nvPr>
        </p:nvGraphicFramePr>
        <p:xfrm>
          <a:off x="7812088" y="4365625"/>
          <a:ext cx="1049337" cy="2905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10" name="Equation" r:id="rId28" imgW="876240" imgH="241200" progId="Equation.DSMT4">
                  <p:embed/>
                </p:oleObj>
              </mc:Choice>
              <mc:Fallback>
                <p:oleObj name="Equation" r:id="rId28" imgW="87624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12088" y="4365625"/>
                        <a:ext cx="1049337" cy="2905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9" name="Object 42"/>
          <p:cNvGraphicFramePr>
            <a:graphicFrameLocks noChangeAspect="1"/>
          </p:cNvGraphicFramePr>
          <p:nvPr/>
        </p:nvGraphicFramePr>
        <p:xfrm>
          <a:off x="7092950" y="4652963"/>
          <a:ext cx="400050" cy="4746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11" name="Equation" r:id="rId30" imgW="203040" imgH="241200" progId="Equation.DSMT4">
                  <p:embed/>
                </p:oleObj>
              </mc:Choice>
              <mc:Fallback>
                <p:oleObj name="Equation" r:id="rId30" imgW="20304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92950" y="4652963"/>
                        <a:ext cx="400050" cy="4746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7" name="Text Box 64"/>
          <p:cNvSpPr txBox="1">
            <a:spLocks noChangeArrowheads="1"/>
          </p:cNvSpPr>
          <p:nvPr/>
        </p:nvSpPr>
        <p:spPr bwMode="auto">
          <a:xfrm>
            <a:off x="6253211" y="5317507"/>
            <a:ext cx="223202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allowed  </a:t>
            </a:r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</a:t>
            </a:r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       </a:t>
            </a:r>
            <a:r>
              <a:rPr lang="en-US" altLang="ja-JP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3</a:t>
            </a:r>
            <a:r>
              <a:rPr lang="ja-JP" altLang="en-US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：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aphicFrame>
        <p:nvGraphicFramePr>
          <p:cNvPr id="6160" name="Object 6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7876695"/>
              </p:ext>
            </p:extLst>
          </p:nvPr>
        </p:nvGraphicFramePr>
        <p:xfrm>
          <a:off x="8327256" y="5744294"/>
          <a:ext cx="608012" cy="295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12" name="Equation" r:id="rId32" imgW="444240" imgH="215640" progId="Equation.DSMT4">
                  <p:embed/>
                </p:oleObj>
              </mc:Choice>
              <mc:Fallback>
                <p:oleObj name="Equation" r:id="rId32" imgW="44424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27256" y="5744294"/>
                        <a:ext cx="608012" cy="295275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1" name="Object 6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10492334"/>
              </p:ext>
            </p:extLst>
          </p:nvPr>
        </p:nvGraphicFramePr>
        <p:xfrm>
          <a:off x="8297675" y="5383225"/>
          <a:ext cx="608012" cy="312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13" name="Equation" r:id="rId34" imgW="444240" imgH="228600" progId="Equation.DSMT4">
                  <p:embed/>
                </p:oleObj>
              </mc:Choice>
              <mc:Fallback>
                <p:oleObj name="Equation" r:id="rId34" imgW="4442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97675" y="5383225"/>
                        <a:ext cx="608012" cy="3127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2" name="Object 6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59315398"/>
              </p:ext>
            </p:extLst>
          </p:nvPr>
        </p:nvGraphicFramePr>
        <p:xfrm>
          <a:off x="8319900" y="6185713"/>
          <a:ext cx="642938" cy="295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14" name="Equation" r:id="rId36" imgW="469800" imgH="215640" progId="Equation.DSMT4">
                  <p:embed/>
                </p:oleObj>
              </mc:Choice>
              <mc:Fallback>
                <p:oleObj name="Equation" r:id="rId36" imgW="46980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19900" y="6185713"/>
                        <a:ext cx="642938" cy="2952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8" name="Text Box 70"/>
          <p:cNvSpPr txBox="1">
            <a:spLocks noChangeArrowheads="1"/>
          </p:cNvSpPr>
          <p:nvPr/>
        </p:nvSpPr>
        <p:spPr bwMode="auto">
          <a:xfrm>
            <a:off x="971550" y="1052513"/>
            <a:ext cx="302418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States distribution</a:t>
            </a:r>
          </a:p>
        </p:txBody>
      </p:sp>
      <p:graphicFrame>
        <p:nvGraphicFramePr>
          <p:cNvPr id="6163" name="Object 71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1042988" y="1557338"/>
          <a:ext cx="1584325" cy="425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15" name="Equation" r:id="rId38" imgW="990360" imgH="266400" progId="Equation.DSMT4">
                  <p:embed/>
                </p:oleObj>
              </mc:Choice>
              <mc:Fallback>
                <p:oleObj name="Equation" r:id="rId38" imgW="99036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2988" y="1557338"/>
                        <a:ext cx="1584325" cy="4254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79" name="Text Box 73"/>
          <p:cNvSpPr txBox="1">
            <a:spLocks noChangeArrowheads="1"/>
          </p:cNvSpPr>
          <p:nvPr/>
        </p:nvSpPr>
        <p:spPr bwMode="auto">
          <a:xfrm>
            <a:off x="3059113" y="5373688"/>
            <a:ext cx="1046162" cy="6309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Examp</a:t>
            </a:r>
            <a:r>
              <a:rPr lang="en-US" altLang="ja-JP" sz="1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.:</a:t>
            </a:r>
          </a:p>
          <a:p>
            <a:pPr>
              <a:spcBef>
                <a:spcPct val="50000"/>
              </a:spcBef>
            </a:pPr>
            <a:r>
              <a:rPr lang="en-US" altLang="ja-JP" sz="14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Metropolis</a:t>
            </a:r>
          </a:p>
        </p:txBody>
      </p:sp>
      <p:sp>
        <p:nvSpPr>
          <p:cNvPr id="6180" name="Line 9"/>
          <p:cNvSpPr>
            <a:spLocks noChangeShapeType="1"/>
          </p:cNvSpPr>
          <p:nvPr/>
        </p:nvSpPr>
        <p:spPr bwMode="auto">
          <a:xfrm flipV="1">
            <a:off x="4457700" y="52911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81" name="Line 10"/>
          <p:cNvSpPr>
            <a:spLocks noChangeShapeType="1"/>
          </p:cNvSpPr>
          <p:nvPr/>
        </p:nvSpPr>
        <p:spPr bwMode="auto">
          <a:xfrm flipV="1">
            <a:off x="4686300" y="530542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1"/>
          <p:cNvSpPr>
            <a:spLocks noChangeShapeType="1"/>
          </p:cNvSpPr>
          <p:nvPr/>
        </p:nvSpPr>
        <p:spPr bwMode="auto">
          <a:xfrm flipV="1">
            <a:off x="4500563" y="6357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8" name="Line 12"/>
          <p:cNvSpPr>
            <a:spLocks noChangeShapeType="1"/>
          </p:cNvSpPr>
          <p:nvPr/>
        </p:nvSpPr>
        <p:spPr bwMode="auto">
          <a:xfrm flipV="1">
            <a:off x="4714875" y="6357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Line 13"/>
          <p:cNvSpPr>
            <a:spLocks noChangeShapeType="1"/>
          </p:cNvSpPr>
          <p:nvPr/>
        </p:nvSpPr>
        <p:spPr bwMode="auto">
          <a:xfrm flipV="1">
            <a:off x="5553075" y="530542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0" name="Line 14"/>
          <p:cNvSpPr>
            <a:spLocks noChangeShapeType="1"/>
          </p:cNvSpPr>
          <p:nvPr/>
        </p:nvSpPr>
        <p:spPr bwMode="auto">
          <a:xfrm flipV="1">
            <a:off x="5768975" y="530542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" name="Line 15"/>
          <p:cNvSpPr>
            <a:spLocks noChangeShapeType="1"/>
          </p:cNvSpPr>
          <p:nvPr/>
        </p:nvSpPr>
        <p:spPr bwMode="auto">
          <a:xfrm flipV="1">
            <a:off x="5553075" y="6386513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2" name="Line 16"/>
          <p:cNvSpPr>
            <a:spLocks noChangeShapeType="1"/>
          </p:cNvSpPr>
          <p:nvPr/>
        </p:nvSpPr>
        <p:spPr bwMode="auto">
          <a:xfrm flipV="1">
            <a:off x="5768975" y="6386513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188" name="Text Box 17"/>
          <p:cNvSpPr txBox="1">
            <a:spLocks noChangeArrowheads="1"/>
          </p:cNvSpPr>
          <p:nvPr/>
        </p:nvSpPr>
        <p:spPr bwMode="auto">
          <a:xfrm>
            <a:off x="4254500" y="5016500"/>
            <a:ext cx="7270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</a:t>
            </a:r>
            <a:r>
              <a:rPr lang="ja-JP" altLang="en-US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１</a:t>
            </a:r>
          </a:p>
        </p:txBody>
      </p:sp>
      <p:sp>
        <p:nvSpPr>
          <p:cNvPr id="64" name="Text Box 18"/>
          <p:cNvSpPr txBox="1">
            <a:spLocks noChangeArrowheads="1"/>
          </p:cNvSpPr>
          <p:nvPr/>
        </p:nvSpPr>
        <p:spPr bwMode="auto">
          <a:xfrm>
            <a:off x="4254500" y="6096000"/>
            <a:ext cx="71913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2</a:t>
            </a:r>
          </a:p>
        </p:txBody>
      </p:sp>
      <p:sp>
        <p:nvSpPr>
          <p:cNvPr id="65" name="Text Box 20"/>
          <p:cNvSpPr txBox="1">
            <a:spLocks noChangeArrowheads="1"/>
          </p:cNvSpPr>
          <p:nvPr/>
        </p:nvSpPr>
        <p:spPr bwMode="auto">
          <a:xfrm>
            <a:off x="5286375" y="6072188"/>
            <a:ext cx="71913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4</a:t>
            </a:r>
          </a:p>
        </p:txBody>
      </p:sp>
      <p:sp>
        <p:nvSpPr>
          <p:cNvPr id="66" name="AutoShape 21"/>
          <p:cNvSpPr>
            <a:spLocks noChangeArrowheads="1"/>
          </p:cNvSpPr>
          <p:nvPr/>
        </p:nvSpPr>
        <p:spPr bwMode="auto">
          <a:xfrm>
            <a:off x="4973638" y="5376863"/>
            <a:ext cx="360362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7" name="AutoShape 22"/>
          <p:cNvSpPr>
            <a:spLocks noChangeArrowheads="1"/>
          </p:cNvSpPr>
          <p:nvPr/>
        </p:nvSpPr>
        <p:spPr bwMode="auto">
          <a:xfrm>
            <a:off x="4470400" y="5737225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8" name="AutoShape 23"/>
          <p:cNvSpPr>
            <a:spLocks noChangeArrowheads="1"/>
          </p:cNvSpPr>
          <p:nvPr/>
        </p:nvSpPr>
        <p:spPr bwMode="auto">
          <a:xfrm rot="-2615134">
            <a:off x="4953000" y="574040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9" name="AutoShape 24"/>
          <p:cNvSpPr>
            <a:spLocks noChangeArrowheads="1"/>
          </p:cNvSpPr>
          <p:nvPr/>
        </p:nvSpPr>
        <p:spPr bwMode="auto">
          <a:xfrm>
            <a:off x="5005388" y="5378450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0" name="AutoShape 25"/>
          <p:cNvSpPr>
            <a:spLocks noChangeArrowheads="1"/>
          </p:cNvSpPr>
          <p:nvPr/>
        </p:nvSpPr>
        <p:spPr bwMode="auto">
          <a:xfrm>
            <a:off x="4459288" y="5775325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4" name="Line 10"/>
          <p:cNvSpPr>
            <a:spLocks noChangeShapeType="1"/>
          </p:cNvSpPr>
          <p:nvPr/>
        </p:nvSpPr>
        <p:spPr bwMode="auto">
          <a:xfrm flipV="1">
            <a:off x="5572125" y="528637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5" name="Line 10"/>
          <p:cNvSpPr>
            <a:spLocks noChangeShapeType="1"/>
          </p:cNvSpPr>
          <p:nvPr/>
        </p:nvSpPr>
        <p:spPr bwMode="auto">
          <a:xfrm flipV="1">
            <a:off x="4714875" y="6357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6" name="Line 10"/>
          <p:cNvSpPr>
            <a:spLocks noChangeShapeType="1"/>
          </p:cNvSpPr>
          <p:nvPr/>
        </p:nvSpPr>
        <p:spPr bwMode="auto">
          <a:xfrm flipV="1">
            <a:off x="5572125" y="6357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7" name="Line 10"/>
          <p:cNvSpPr>
            <a:spLocks noChangeShapeType="1"/>
          </p:cNvSpPr>
          <p:nvPr/>
        </p:nvSpPr>
        <p:spPr bwMode="auto">
          <a:xfrm flipV="1">
            <a:off x="5786438" y="6357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6200" name="Picture 15"/>
          <p:cNvPicPr>
            <a:picLocks noChangeAspect="1" noChangeArrowheads="1"/>
          </p:cNvPicPr>
          <p:nvPr/>
        </p:nvPicPr>
        <p:blipFill>
          <a:blip r:embed="rId40" cstate="print"/>
          <a:srcRect/>
          <a:stretch>
            <a:fillRect/>
          </a:stretch>
        </p:blipFill>
        <p:spPr bwMode="auto">
          <a:xfrm>
            <a:off x="7572396" y="5429264"/>
            <a:ext cx="22225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201" name="Picture 15"/>
          <p:cNvPicPr>
            <a:picLocks noChangeAspect="1" noChangeArrowheads="1"/>
          </p:cNvPicPr>
          <p:nvPr/>
        </p:nvPicPr>
        <p:blipFill>
          <a:blip r:embed="rId40" cstate="print"/>
          <a:srcRect/>
          <a:stretch>
            <a:fillRect/>
          </a:stretch>
        </p:blipFill>
        <p:spPr bwMode="auto">
          <a:xfrm>
            <a:off x="7572396" y="5857892"/>
            <a:ext cx="22225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202" name="Picture 15"/>
          <p:cNvPicPr>
            <a:picLocks noChangeAspect="1" noChangeArrowheads="1"/>
          </p:cNvPicPr>
          <p:nvPr/>
        </p:nvPicPr>
        <p:blipFill>
          <a:blip r:embed="rId40" cstate="print"/>
          <a:srcRect/>
          <a:stretch>
            <a:fillRect/>
          </a:stretch>
        </p:blipFill>
        <p:spPr bwMode="auto">
          <a:xfrm>
            <a:off x="7572396" y="6286520"/>
            <a:ext cx="222250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3" name="Text Box 20"/>
          <p:cNvSpPr txBox="1">
            <a:spLocks noChangeArrowheads="1"/>
          </p:cNvSpPr>
          <p:nvPr/>
        </p:nvSpPr>
        <p:spPr bwMode="auto">
          <a:xfrm>
            <a:off x="5357813" y="5000625"/>
            <a:ext cx="719137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3</a:t>
            </a:r>
          </a:p>
        </p:txBody>
      </p:sp>
      <p:sp>
        <p:nvSpPr>
          <p:cNvPr id="72" name="AutoShape 25"/>
          <p:cNvSpPr>
            <a:spLocks noChangeArrowheads="1"/>
          </p:cNvSpPr>
          <p:nvPr/>
        </p:nvSpPr>
        <p:spPr bwMode="auto">
          <a:xfrm>
            <a:off x="3929063" y="3214688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3" name="AutoShape 24"/>
          <p:cNvSpPr>
            <a:spLocks noChangeArrowheads="1"/>
          </p:cNvSpPr>
          <p:nvPr/>
        </p:nvSpPr>
        <p:spPr bwMode="auto">
          <a:xfrm>
            <a:off x="3929063" y="2714625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2" name="Group 26"/>
          <p:cNvGrpSpPr>
            <a:grpSpLocks/>
          </p:cNvGrpSpPr>
          <p:nvPr/>
        </p:nvGrpSpPr>
        <p:grpSpPr bwMode="auto">
          <a:xfrm rot="-2791100">
            <a:off x="3973513" y="3544888"/>
            <a:ext cx="215900" cy="215900"/>
            <a:chOff x="3424" y="3430"/>
            <a:chExt cx="227" cy="227"/>
          </a:xfrm>
        </p:grpSpPr>
        <p:sp>
          <p:nvSpPr>
            <p:cNvPr id="6218" name="Rectangle 27"/>
            <p:cNvSpPr>
              <a:spLocks noChangeArrowheads="1"/>
            </p:cNvSpPr>
            <p:nvPr/>
          </p:nvSpPr>
          <p:spPr bwMode="auto">
            <a:xfrm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219" name="Rectangle 28"/>
            <p:cNvSpPr>
              <a:spLocks noChangeArrowheads="1"/>
            </p:cNvSpPr>
            <p:nvPr/>
          </p:nvSpPr>
          <p:spPr bwMode="auto">
            <a:xfrm rot="5237707"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84" name="AutoShape 23"/>
          <p:cNvSpPr>
            <a:spLocks noChangeArrowheads="1"/>
          </p:cNvSpPr>
          <p:nvPr/>
        </p:nvSpPr>
        <p:spPr bwMode="auto">
          <a:xfrm rot="8242725">
            <a:off x="4951413" y="574040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3" name="Group 26"/>
          <p:cNvGrpSpPr>
            <a:grpSpLocks/>
          </p:cNvGrpSpPr>
          <p:nvPr/>
        </p:nvGrpSpPr>
        <p:grpSpPr bwMode="auto">
          <a:xfrm rot="-2791100">
            <a:off x="4973638" y="5808663"/>
            <a:ext cx="215900" cy="215900"/>
            <a:chOff x="3424" y="3430"/>
            <a:chExt cx="227" cy="227"/>
          </a:xfrm>
        </p:grpSpPr>
        <p:sp>
          <p:nvSpPr>
            <p:cNvPr id="6216" name="Rectangle 27"/>
            <p:cNvSpPr>
              <a:spLocks noChangeArrowheads="1"/>
            </p:cNvSpPr>
            <p:nvPr/>
          </p:nvSpPr>
          <p:spPr bwMode="auto">
            <a:xfrm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217" name="Rectangle 28"/>
            <p:cNvSpPr>
              <a:spLocks noChangeArrowheads="1"/>
            </p:cNvSpPr>
            <p:nvPr/>
          </p:nvSpPr>
          <p:spPr bwMode="auto">
            <a:xfrm rot="5237707"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4" name="Group 26"/>
          <p:cNvGrpSpPr>
            <a:grpSpLocks/>
          </p:cNvGrpSpPr>
          <p:nvPr/>
        </p:nvGrpSpPr>
        <p:grpSpPr bwMode="auto">
          <a:xfrm rot="-2791100">
            <a:off x="7759700" y="2187575"/>
            <a:ext cx="215900" cy="215900"/>
            <a:chOff x="3424" y="3430"/>
            <a:chExt cx="227" cy="227"/>
          </a:xfrm>
        </p:grpSpPr>
        <p:sp>
          <p:nvSpPr>
            <p:cNvPr id="6214" name="Rectangle 27"/>
            <p:cNvSpPr>
              <a:spLocks noChangeArrowheads="1"/>
            </p:cNvSpPr>
            <p:nvPr/>
          </p:nvSpPr>
          <p:spPr bwMode="auto">
            <a:xfrm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215" name="Rectangle 28"/>
            <p:cNvSpPr>
              <a:spLocks noChangeArrowheads="1"/>
            </p:cNvSpPr>
            <p:nvPr/>
          </p:nvSpPr>
          <p:spPr bwMode="auto">
            <a:xfrm rot="5237707"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89" name="AutoShape 22"/>
          <p:cNvSpPr>
            <a:spLocks noChangeArrowheads="1"/>
          </p:cNvSpPr>
          <p:nvPr/>
        </p:nvSpPr>
        <p:spPr bwMode="auto">
          <a:xfrm rot="10800000">
            <a:off x="4500563" y="571500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0" name="AutoShape 25"/>
          <p:cNvSpPr>
            <a:spLocks noChangeArrowheads="1"/>
          </p:cNvSpPr>
          <p:nvPr/>
        </p:nvSpPr>
        <p:spPr bwMode="auto">
          <a:xfrm>
            <a:off x="4500563" y="5786438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1" name="AutoShape 24"/>
          <p:cNvSpPr>
            <a:spLocks noChangeArrowheads="1"/>
          </p:cNvSpPr>
          <p:nvPr/>
        </p:nvSpPr>
        <p:spPr bwMode="auto">
          <a:xfrm>
            <a:off x="5286375" y="2214563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3" name="AutoShape 24"/>
          <p:cNvSpPr>
            <a:spLocks noChangeArrowheads="1"/>
          </p:cNvSpPr>
          <p:nvPr/>
        </p:nvSpPr>
        <p:spPr bwMode="auto">
          <a:xfrm>
            <a:off x="6786563" y="2214563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8" name="AutoShape 24"/>
          <p:cNvSpPr>
            <a:spLocks noChangeArrowheads="1"/>
          </p:cNvSpPr>
          <p:nvPr/>
        </p:nvSpPr>
        <p:spPr bwMode="auto">
          <a:xfrm>
            <a:off x="5000628" y="5357826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pic>
        <p:nvPicPr>
          <p:cNvPr id="81" name="Picture 15"/>
          <p:cNvPicPr>
            <a:picLocks noChangeAspect="1" noChangeArrowheads="1"/>
          </p:cNvPicPr>
          <p:nvPr/>
        </p:nvPicPr>
        <p:blipFill>
          <a:blip r:embed="rId41" cstate="print"/>
          <a:srcRect/>
          <a:stretch>
            <a:fillRect/>
          </a:stretch>
        </p:blipFill>
        <p:spPr bwMode="auto">
          <a:xfrm flipH="1">
            <a:off x="7572396" y="6286520"/>
            <a:ext cx="214314" cy="1331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220" name="Object 6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9209959"/>
              </p:ext>
            </p:extLst>
          </p:nvPr>
        </p:nvGraphicFramePr>
        <p:xfrm>
          <a:off x="8312985" y="6190456"/>
          <a:ext cx="642937" cy="312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16" name="Equation" r:id="rId42" imgW="469800" imgH="228600" progId="Equation.DSMT4">
                  <p:embed/>
                </p:oleObj>
              </mc:Choice>
              <mc:Fallback>
                <p:oleObj name="Equation" r:id="rId42" imgW="46980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12985" y="6190456"/>
                        <a:ext cx="642937" cy="3127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2" name="Picture 15"/>
          <p:cNvPicPr>
            <a:picLocks noChangeAspect="1" noChangeArrowheads="1"/>
          </p:cNvPicPr>
          <p:nvPr/>
        </p:nvPicPr>
        <p:blipFill>
          <a:blip r:embed="rId41" cstate="print"/>
          <a:srcRect/>
          <a:stretch>
            <a:fillRect/>
          </a:stretch>
        </p:blipFill>
        <p:spPr bwMode="auto">
          <a:xfrm flipH="1">
            <a:off x="7572396" y="5857892"/>
            <a:ext cx="214314" cy="1331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221" name="Object 6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761106986"/>
              </p:ext>
            </p:extLst>
          </p:nvPr>
        </p:nvGraphicFramePr>
        <p:xfrm>
          <a:off x="8327256" y="5737225"/>
          <a:ext cx="625483" cy="312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17" name="Equation" r:id="rId44" imgW="444240" imgH="228600" progId="Equation.DSMT4">
                  <p:embed/>
                </p:oleObj>
              </mc:Choice>
              <mc:Fallback>
                <p:oleObj name="Equation" r:id="rId44" imgW="4442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27256" y="5737225"/>
                        <a:ext cx="625483" cy="312737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5" name="Picture 15"/>
          <p:cNvPicPr>
            <a:picLocks noChangeAspect="1" noChangeArrowheads="1"/>
          </p:cNvPicPr>
          <p:nvPr/>
        </p:nvPicPr>
        <p:blipFill>
          <a:blip r:embed="rId41" cstate="print"/>
          <a:srcRect/>
          <a:stretch>
            <a:fillRect/>
          </a:stretch>
        </p:blipFill>
        <p:spPr bwMode="auto">
          <a:xfrm flipH="1">
            <a:off x="7572396" y="5429264"/>
            <a:ext cx="214314" cy="1331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223" name="Object 6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78597216"/>
              </p:ext>
            </p:extLst>
          </p:nvPr>
        </p:nvGraphicFramePr>
        <p:xfrm>
          <a:off x="8297675" y="5388537"/>
          <a:ext cx="625475" cy="3127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18" name="Equation" r:id="rId46" imgW="457200" imgH="228600" progId="Equation.DSMT4">
                  <p:embed/>
                </p:oleObj>
              </mc:Choice>
              <mc:Fallback>
                <p:oleObj name="Equation" r:id="rId46" imgW="45720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97675" y="5388537"/>
                        <a:ext cx="625475" cy="3127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6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6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6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500"/>
                            </p:stCondLst>
                            <p:childTnLst>
                              <p:par>
                                <p:cTn id="7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6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6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1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6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2" dur="500"/>
                                        <p:tgtEl>
                                          <p:spTgt spid="6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500"/>
                            </p:stCondLst>
                            <p:childTnLst>
                              <p:par>
                                <p:cTn id="138" presetID="5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5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000"/>
                            </p:stCondLst>
                            <p:childTnLst>
                              <p:par>
                                <p:cTn id="14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500"/>
                            </p:stCondLst>
                            <p:childTnLst>
                              <p:par>
                                <p:cTn id="14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6" dur="500"/>
                                        <p:tgtEl>
                                          <p:spTgt spid="6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9" dur="500"/>
                                        <p:tgtEl>
                                          <p:spTgt spid="6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2000"/>
                            </p:stCondLst>
                            <p:childTnLst>
                              <p:par>
                                <p:cTn id="1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4" dur="500"/>
                                        <p:tgtEl>
                                          <p:spTgt spid="6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500"/>
                            </p:stCondLst>
                            <p:childTnLst>
                              <p:par>
                                <p:cTn id="177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000"/>
                            </p:stCondLst>
                            <p:childTnLst>
                              <p:par>
                                <p:cTn id="181" presetID="5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3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5" dur="500"/>
                                        <p:tgtEl>
                                          <p:spTgt spid="6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8" dur="500"/>
                                        <p:tgtEl>
                                          <p:spTgt spid="6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2000"/>
                            </p:stCondLst>
                            <p:childTnLst>
                              <p:par>
                                <p:cTn id="20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6" dur="500"/>
                                        <p:tgtEl>
                                          <p:spTgt spid="6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5" presetClass="entr" presetSubtype="1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2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1500"/>
                            </p:stCondLst>
                            <p:childTnLst>
                              <p:par>
                                <p:cTn id="23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8" dur="500"/>
                                        <p:tgtEl>
                                          <p:spTgt spid="6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2" dur="500"/>
                                        <p:tgtEl>
                                          <p:spTgt spid="6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5" dur="500"/>
                                        <p:tgtEl>
                                          <p:spTgt spid="6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5" dur="500"/>
                                        <p:tgtEl>
                                          <p:spTgt spid="6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80" grpId="0"/>
      <p:bldP spid="92" grpId="0" animBg="1"/>
      <p:bldP spid="6177" grpId="0"/>
      <p:bldP spid="57" grpId="0" animBg="1"/>
      <p:bldP spid="58" grpId="0" animBg="1"/>
      <p:bldP spid="58" grpId="1" animBg="1"/>
      <p:bldP spid="59" grpId="0" animBg="1"/>
      <p:bldP spid="59" grpId="1" animBg="1"/>
      <p:bldP spid="60" grpId="0" animBg="1"/>
      <p:bldP spid="61" grpId="0" animBg="1"/>
      <p:bldP spid="61" grpId="1" animBg="1"/>
      <p:bldP spid="62" grpId="0" animBg="1"/>
      <p:bldP spid="62" grpId="1" animBg="1"/>
      <p:bldP spid="64" grpId="0"/>
      <p:bldP spid="65" grpId="0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0" grpId="0" animBg="1"/>
      <p:bldP spid="70" grpId="1" animBg="1"/>
      <p:bldP spid="74" grpId="0" animBg="1"/>
      <p:bldP spid="74" grpId="1" animBg="1"/>
      <p:bldP spid="74" grpId="2" animBg="1"/>
      <p:bldP spid="75" grpId="0" animBg="1"/>
      <p:bldP spid="75" grpId="1" animBg="1"/>
      <p:bldP spid="75" grpId="2" animBg="1"/>
      <p:bldP spid="76" grpId="0" animBg="1"/>
      <p:bldP spid="76" grpId="1" animBg="1"/>
      <p:bldP spid="76" grpId="2" animBg="1"/>
      <p:bldP spid="77" grpId="0" animBg="1"/>
      <p:bldP spid="77" grpId="1" animBg="1"/>
      <p:bldP spid="77" grpId="2" animBg="1"/>
      <p:bldP spid="63" grpId="0"/>
      <p:bldP spid="72" grpId="0" animBg="1"/>
      <p:bldP spid="73" grpId="0" animBg="1"/>
      <p:bldP spid="84" grpId="0" animBg="1"/>
      <p:bldP spid="89" grpId="0" animBg="1"/>
      <p:bldP spid="90" grpId="0" animBg="1"/>
      <p:bldP spid="91" grpId="0" animBg="1"/>
      <p:bldP spid="93" grpId="0" animBg="1"/>
      <p:bldP spid="78" grpId="0" animBg="1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7" name="Rectangle 2"/>
          <p:cNvSpPr>
            <a:spLocks noChangeArrowheads="1"/>
          </p:cNvSpPr>
          <p:nvPr/>
        </p:nvSpPr>
        <p:spPr bwMode="auto">
          <a:xfrm>
            <a:off x="900113" y="1628775"/>
            <a:ext cx="13589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1D IR:</a:t>
            </a:r>
          </a:p>
        </p:txBody>
      </p:sp>
      <p:sp>
        <p:nvSpPr>
          <p:cNvPr id="8198" name="Rectangle 5"/>
          <p:cNvSpPr>
            <a:spLocks noGrp="1" noRot="1" noChangeArrowheads="1"/>
          </p:cNvSpPr>
          <p:nvPr>
            <p:ph type="title"/>
          </p:nvPr>
        </p:nvSpPr>
        <p:spPr>
          <a:xfrm>
            <a:off x="539750" y="188913"/>
            <a:ext cx="8229600" cy="1143000"/>
          </a:xfrm>
        </p:spPr>
        <p:txBody>
          <a:bodyPr/>
          <a:lstStyle/>
          <a:p>
            <a:pPr algn="l" eaLnBrk="1" hangingPunct="1"/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1D &amp; 2D IR spectroscopy </a:t>
            </a:r>
          </a:p>
        </p:txBody>
      </p:sp>
      <p:graphicFrame>
        <p:nvGraphicFramePr>
          <p:cNvPr id="8194" name="Object 7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547813" y="2825750"/>
          <a:ext cx="3590925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22" name="Equation" r:id="rId4" imgW="3593880" imgH="571320" progId="Equation.DSMT4">
                  <p:embed/>
                </p:oleObj>
              </mc:Choice>
              <mc:Fallback>
                <p:oleObj name="Equation" r:id="rId4" imgW="359388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47813" y="2825750"/>
                        <a:ext cx="3590925" cy="571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5" name="Object 1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6300788" y="1557338"/>
          <a:ext cx="2198687" cy="1344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23" name="ビットマップ イメージ" r:id="rId6" imgW="3134162" imgH="1609524" progId="Paint.Picture">
                  <p:embed/>
                </p:oleObj>
              </mc:Choice>
              <mc:Fallback>
                <p:oleObj name="ビットマップ イメージ" r:id="rId6" imgW="3134162" imgH="1609524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00788" y="1557338"/>
                        <a:ext cx="2198687" cy="13446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99" name="Rectangle 10"/>
          <p:cNvSpPr>
            <a:spLocks noChangeArrowheads="1"/>
          </p:cNvSpPr>
          <p:nvPr/>
        </p:nvSpPr>
        <p:spPr bwMode="auto">
          <a:xfrm>
            <a:off x="900113" y="4083050"/>
            <a:ext cx="151288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3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2D </a:t>
            </a:r>
            <a:r>
              <a:rPr lang="en-US" altLang="ja-JP" sz="32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IR:</a:t>
            </a:r>
            <a:endParaRPr lang="en-US" altLang="ja-JP" sz="28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graphicFrame>
        <p:nvGraphicFramePr>
          <p:cNvPr id="8196" name="Object 11"/>
          <p:cNvGraphicFramePr>
            <a:graphicFrameLocks noChangeAspect="1"/>
          </p:cNvGraphicFramePr>
          <p:nvPr/>
        </p:nvGraphicFramePr>
        <p:xfrm>
          <a:off x="632934" y="5264685"/>
          <a:ext cx="7489825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24" name="Equation" r:id="rId8" imgW="7492680" imgH="622080" progId="Equation.DSMT4">
                  <p:embed/>
                </p:oleObj>
              </mc:Choice>
              <mc:Fallback>
                <p:oleObj name="Equation" r:id="rId8" imgW="749268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2934" y="5264685"/>
                        <a:ext cx="7489825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200" name="Picture 15" descr="2dIR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215063" y="3500438"/>
            <a:ext cx="2447925" cy="1643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01" name="Rectangle 24"/>
          <p:cNvSpPr>
            <a:spLocks noChangeArrowheads="1"/>
          </p:cNvSpPr>
          <p:nvPr/>
        </p:nvSpPr>
        <p:spPr bwMode="auto">
          <a:xfrm>
            <a:off x="2428875" y="4214813"/>
            <a:ext cx="4032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(anharmonic analysis)</a:t>
            </a:r>
            <a:endParaRPr lang="en-US" altLang="ja-JP" sz="28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02" name="Rectangle 25"/>
          <p:cNvSpPr>
            <a:spLocks noChangeArrowheads="1"/>
          </p:cNvSpPr>
          <p:nvPr/>
        </p:nvSpPr>
        <p:spPr bwMode="auto">
          <a:xfrm>
            <a:off x="2346325" y="1747838"/>
            <a:ext cx="25209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(Harmonic analysis)</a:t>
            </a:r>
            <a:endParaRPr lang="en-US" altLang="ja-JP" sz="28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246929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500034" y="0"/>
            <a:ext cx="8643966" cy="1143000"/>
          </a:xfrm>
        </p:spPr>
        <p:txBody>
          <a:bodyPr/>
          <a:lstStyle/>
          <a:p>
            <a:r>
              <a:rPr lang="en-US" altLang="ja-JP" dirty="0" smtClean="0"/>
              <a:t>Coordinate </a:t>
            </a:r>
            <a:r>
              <a:rPr lang="en-US" altLang="ja-JP" dirty="0" err="1" smtClean="0"/>
              <a:t>vs</a:t>
            </a:r>
            <a:r>
              <a:rPr lang="en-US" altLang="ja-JP" dirty="0" smtClean="0"/>
              <a:t> Wigner representation</a:t>
            </a:r>
            <a:endParaRPr kumimoji="1" lang="ja-JP" altLang="en-US" dirty="0"/>
          </a:p>
        </p:txBody>
      </p:sp>
      <p:pic>
        <p:nvPicPr>
          <p:cNvPr id="348162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57290" y="1785926"/>
            <a:ext cx="3500462" cy="18169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48163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42976" y="4357694"/>
            <a:ext cx="3929090" cy="1984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9" name="Object 5"/>
          <p:cNvGraphicFramePr>
            <a:graphicFrameLocks noChangeAspect="1"/>
          </p:cNvGraphicFramePr>
          <p:nvPr/>
        </p:nvGraphicFramePr>
        <p:xfrm>
          <a:off x="3357554" y="3643314"/>
          <a:ext cx="5330825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58" name="Equation" r:id="rId5" imgW="5333760" imgH="609480" progId="Equation.DSMT4">
                  <p:embed/>
                </p:oleObj>
              </mc:Choice>
              <mc:Fallback>
                <p:oleObj name="Equation" r:id="rId5" imgW="5333760" imgH="609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7554" y="3643314"/>
                        <a:ext cx="5330825" cy="609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689401" y="1285860"/>
            <a:ext cx="75612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Coordinate representation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662105" y="3687456"/>
            <a:ext cx="2804426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kumimoji="0" lang="de-DE" altLang="ja-JP" sz="2400" dirty="0" smtClean="0">
                <a:latin typeface="Arial Unicode MS"/>
                <a:ea typeface="Arial Unicode MS"/>
                <a:cs typeface="Arial Unicode MS"/>
              </a:rPr>
              <a:t>Wigner </a:t>
            </a:r>
            <a:r>
              <a:rPr kumimoji="0" lang="en-US" altLang="ja-JP" sz="2400" dirty="0" smtClean="0">
                <a:latin typeface="Arial Unicode MS"/>
                <a:ea typeface="Arial Unicode MS"/>
                <a:cs typeface="Arial Unicode MS"/>
              </a:rPr>
              <a:t>distribution</a:t>
            </a:r>
            <a:endParaRPr kumimoji="0" lang="de-DE" altLang="ja-JP" sz="24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" name="正方形/長方形 11"/>
          <p:cNvSpPr/>
          <p:nvPr/>
        </p:nvSpPr>
        <p:spPr>
          <a:xfrm>
            <a:off x="5357818" y="2000240"/>
            <a:ext cx="3443571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/>
              <a:t>Complex </a:t>
            </a:r>
            <a:r>
              <a:rPr lang="ja-JP" altLang="en-US" dirty="0" smtClean="0"/>
              <a:t>（</a:t>
            </a:r>
            <a:r>
              <a:rPr lang="en-US" altLang="ja-JP" dirty="0" smtClean="0"/>
              <a:t>diagonal part is real</a:t>
            </a:r>
            <a:r>
              <a:rPr lang="ja-JP" altLang="en-US" dirty="0" smtClean="0"/>
              <a:t>）</a:t>
            </a:r>
            <a:endParaRPr lang="en-US" altLang="ja-JP" dirty="0" smtClean="0"/>
          </a:p>
          <a:p>
            <a:r>
              <a:rPr lang="en-US" altLang="ja-JP" dirty="0" smtClean="0"/>
              <a:t>Spread for a case of weak int.</a:t>
            </a:r>
          </a:p>
          <a:p>
            <a:r>
              <a:rPr lang="en-US" altLang="ja-JP" dirty="0" smtClean="0"/>
              <a:t>Not easy to set boundary cond.</a:t>
            </a:r>
          </a:p>
          <a:p>
            <a:endParaRPr lang="ja-JP" altLang="en-US" dirty="0"/>
          </a:p>
        </p:txBody>
      </p:sp>
      <p:sp>
        <p:nvSpPr>
          <p:cNvPr id="13" name="正方形/長方形 12"/>
          <p:cNvSpPr/>
          <p:nvPr/>
        </p:nvSpPr>
        <p:spPr>
          <a:xfrm>
            <a:off x="5286380" y="4714884"/>
            <a:ext cx="3848041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/>
              <a:t>Real</a:t>
            </a:r>
          </a:p>
          <a:p>
            <a:r>
              <a:rPr lang="en-US" altLang="ja-JP" dirty="0" smtClean="0"/>
              <a:t>Analogues to classical distribution</a:t>
            </a:r>
          </a:p>
          <a:p>
            <a:r>
              <a:rPr lang="en-US" altLang="ja-JP" dirty="0" smtClean="0"/>
              <a:t>Wave packets are localized</a:t>
            </a:r>
          </a:p>
          <a:p>
            <a:r>
              <a:rPr lang="en-US" altLang="ja-JP" dirty="0" smtClean="0"/>
              <a:t>Periodical, absorbing boundary, etc.</a:t>
            </a:r>
          </a:p>
          <a:p>
            <a:endParaRPr lang="ja-JP" altLang="en-US" dirty="0"/>
          </a:p>
        </p:txBody>
      </p:sp>
      <p:graphicFrame>
        <p:nvGraphicFramePr>
          <p:cNvPr id="390149" name="Object 5"/>
          <p:cNvGraphicFramePr>
            <a:graphicFrameLocks noChangeAspect="1"/>
          </p:cNvGraphicFramePr>
          <p:nvPr/>
        </p:nvGraphicFramePr>
        <p:xfrm>
          <a:off x="4454717" y="1302707"/>
          <a:ext cx="1090612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59" name="Equation" r:id="rId7" imgW="1091880" imgH="380880" progId="Equation.DSMT4">
                  <p:embed/>
                </p:oleObj>
              </mc:Choice>
              <mc:Fallback>
                <p:oleObj name="Equation" r:id="rId7" imgW="10918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4717" y="1302707"/>
                        <a:ext cx="1090612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9"/>
          <p:cNvSpPr txBox="1">
            <a:spLocks noChangeArrowheads="1"/>
          </p:cNvSpPr>
          <p:nvPr/>
        </p:nvSpPr>
        <p:spPr bwMode="auto">
          <a:xfrm>
            <a:off x="395288" y="2636838"/>
            <a:ext cx="57324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4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by expanding          with ext. field  </a:t>
            </a:r>
            <a:r>
              <a:rPr lang="en-US" altLang="ja-JP" b="1" i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</a:t>
            </a:r>
            <a:endParaRPr lang="en-US" altLang="ja-JP" sz="1400" b="1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6387" name="Rectangle 26"/>
          <p:cNvSpPr>
            <a:spLocks noGrp="1" noChangeArrowheads="1"/>
          </p:cNvSpPr>
          <p:nvPr>
            <p:ph type="title"/>
          </p:nvPr>
        </p:nvSpPr>
        <p:spPr>
          <a:xfrm>
            <a:off x="468313" y="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Response functions</a:t>
            </a:r>
          </a:p>
        </p:txBody>
      </p:sp>
      <p:graphicFrame>
        <p:nvGraphicFramePr>
          <p:cNvPr id="16388" name="Object 11"/>
          <p:cNvGraphicFramePr>
            <a:graphicFrameLocks noGrp="1" noChangeAspect="1"/>
          </p:cNvGraphicFramePr>
          <p:nvPr>
            <p:ph sz="half" idx="2"/>
          </p:nvPr>
        </p:nvGraphicFramePr>
        <p:xfrm>
          <a:off x="2000250" y="3243263"/>
          <a:ext cx="2212975" cy="560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346" name="Equation" r:id="rId4" imgW="952087" imgH="241195" progId="Equation.DSMT4">
                  <p:embed/>
                </p:oleObj>
              </mc:Choice>
              <mc:Fallback>
                <p:oleObj name="Equation" r:id="rId4" imgW="952087" imgH="241195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00250" y="3243263"/>
                        <a:ext cx="2212975" cy="560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9" name="Object 25"/>
          <p:cNvGraphicFramePr>
            <a:graphicFrameLocks noChangeAspect="1"/>
          </p:cNvGraphicFramePr>
          <p:nvPr/>
        </p:nvGraphicFramePr>
        <p:xfrm>
          <a:off x="1984375" y="1547813"/>
          <a:ext cx="3656013" cy="971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347" name="Equation" r:id="rId6" imgW="3657600" imgH="965200" progId="Equation.DSMT4">
                  <p:embed/>
                </p:oleObj>
              </mc:Choice>
              <mc:Fallback>
                <p:oleObj name="Equation" r:id="rId6" imgW="3657600" imgH="965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4375" y="1547813"/>
                        <a:ext cx="3656013" cy="971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390" name="Text Box 29"/>
          <p:cNvSpPr txBox="1">
            <a:spLocks noChangeArrowheads="1"/>
          </p:cNvSpPr>
          <p:nvPr/>
        </p:nvSpPr>
        <p:spPr bwMode="auto">
          <a:xfrm>
            <a:off x="468313" y="1104900"/>
            <a:ext cx="4540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4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Expectation value: </a:t>
            </a:r>
          </a:p>
        </p:txBody>
      </p:sp>
      <p:graphicFrame>
        <p:nvGraphicFramePr>
          <p:cNvPr id="16391" name="Object 34"/>
          <p:cNvGraphicFramePr>
            <a:graphicFrameLocks noGrp="1" noChangeAspect="1"/>
          </p:cNvGraphicFramePr>
          <p:nvPr>
            <p:ph sz="half" idx="1"/>
          </p:nvPr>
        </p:nvGraphicFramePr>
        <p:xfrm>
          <a:off x="2527300" y="2768600"/>
          <a:ext cx="431800" cy="287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348" name="Equation" r:id="rId8" imgW="266353" imgH="177569" progId="Equation.DSMT4">
                  <p:embed/>
                </p:oleObj>
              </mc:Choice>
              <mc:Fallback>
                <p:oleObj name="Equation" r:id="rId8" imgW="266353" imgH="177569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27300" y="2768600"/>
                        <a:ext cx="431800" cy="2873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1915" name="Text Box 36"/>
          <p:cNvSpPr txBox="1">
            <a:spLocks noChangeArrowheads="1"/>
          </p:cNvSpPr>
          <p:nvPr/>
        </p:nvSpPr>
        <p:spPr bwMode="auto">
          <a:xfrm>
            <a:off x="528638" y="3954463"/>
            <a:ext cx="24479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4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1D IR</a:t>
            </a:r>
          </a:p>
        </p:txBody>
      </p:sp>
      <p:sp>
        <p:nvSpPr>
          <p:cNvPr id="251916" name="Text Box 37"/>
          <p:cNvSpPr txBox="1">
            <a:spLocks noChangeArrowheads="1"/>
          </p:cNvSpPr>
          <p:nvPr/>
        </p:nvSpPr>
        <p:spPr bwMode="auto">
          <a:xfrm>
            <a:off x="461963" y="5006975"/>
            <a:ext cx="24479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ja-JP" sz="24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IR</a:t>
            </a:r>
          </a:p>
        </p:txBody>
      </p:sp>
      <p:graphicFrame>
        <p:nvGraphicFramePr>
          <p:cNvPr id="13" name="Object 5"/>
          <p:cNvGraphicFramePr>
            <a:graphicFrameLocks noChangeAspect="1"/>
          </p:cNvGraphicFramePr>
          <p:nvPr/>
        </p:nvGraphicFramePr>
        <p:xfrm>
          <a:off x="708025" y="5599113"/>
          <a:ext cx="7724775" cy="5032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349" name="Equation" r:id="rId10" imgW="7721600" imgH="495300" progId="Equation.DSMT4">
                  <p:embed/>
                </p:oleObj>
              </mc:Choice>
              <mc:Fallback>
                <p:oleObj name="Equation" r:id="rId10" imgW="7721600" imgH="4953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025" y="5599113"/>
                        <a:ext cx="7724775" cy="5032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Line 9"/>
          <p:cNvSpPr>
            <a:spLocks noChangeShapeType="1"/>
          </p:cNvSpPr>
          <p:nvPr/>
        </p:nvSpPr>
        <p:spPr bwMode="auto">
          <a:xfrm flipV="1">
            <a:off x="6407150" y="6235700"/>
            <a:ext cx="1258888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flipV="1">
            <a:off x="4797425" y="6242050"/>
            <a:ext cx="1439863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ja-JP" altLang="en-US"/>
          </a:p>
        </p:txBody>
      </p:sp>
      <p:sp>
        <p:nvSpPr>
          <p:cNvPr id="16" name="Line 9"/>
          <p:cNvSpPr>
            <a:spLocks noChangeShapeType="1"/>
          </p:cNvSpPr>
          <p:nvPr/>
        </p:nvSpPr>
        <p:spPr bwMode="auto">
          <a:xfrm flipV="1">
            <a:off x="3187700" y="6230938"/>
            <a:ext cx="1439863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4649788" y="6149975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3008313" y="6151563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6232525" y="6145213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7705725" y="6156325"/>
            <a:ext cx="165100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4" name="Line 9"/>
          <p:cNvSpPr>
            <a:spLocks noChangeShapeType="1"/>
          </p:cNvSpPr>
          <p:nvPr/>
        </p:nvSpPr>
        <p:spPr bwMode="auto">
          <a:xfrm flipV="1">
            <a:off x="7894638" y="6262688"/>
            <a:ext cx="36036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graphicFrame>
        <p:nvGraphicFramePr>
          <p:cNvPr id="25" name="Object 6"/>
          <p:cNvGraphicFramePr>
            <a:graphicFrameLocks noChangeAspect="1"/>
          </p:cNvGraphicFramePr>
          <p:nvPr/>
        </p:nvGraphicFramePr>
        <p:xfrm>
          <a:off x="2928938" y="4286250"/>
          <a:ext cx="4508500" cy="596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350" name="Equation" r:id="rId12" imgW="4508500" imgH="584200" progId="Equation.DSMT4">
                  <p:embed/>
                </p:oleObj>
              </mc:Choice>
              <mc:Fallback>
                <p:oleObj name="Equation" r:id="rId12" imgW="4508500" imgH="584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8938" y="4286250"/>
                        <a:ext cx="4508500" cy="596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" name="Line 9"/>
          <p:cNvSpPr>
            <a:spLocks noChangeShapeType="1"/>
          </p:cNvSpPr>
          <p:nvPr/>
        </p:nvSpPr>
        <p:spPr bwMode="auto">
          <a:xfrm flipV="1">
            <a:off x="4725988" y="5054600"/>
            <a:ext cx="15113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7" name="星 7 26"/>
          <p:cNvSpPr>
            <a:spLocks noChangeAspect="1"/>
          </p:cNvSpPr>
          <p:nvPr/>
        </p:nvSpPr>
        <p:spPr>
          <a:xfrm>
            <a:off x="6375400" y="4949825"/>
            <a:ext cx="142875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4546600" y="496411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 flipV="1">
            <a:off x="6621463" y="5037138"/>
            <a:ext cx="4683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graphicFrame>
        <p:nvGraphicFramePr>
          <p:cNvPr id="9240" name="Object 7"/>
          <p:cNvGraphicFramePr>
            <a:graphicFrameLocks noChangeAspect="1"/>
          </p:cNvGraphicFramePr>
          <p:nvPr/>
        </p:nvGraphicFramePr>
        <p:xfrm>
          <a:off x="2928938" y="4286250"/>
          <a:ext cx="4032250" cy="641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351" name="Equation" r:id="rId14" imgW="3594100" imgH="571500" progId="Equation.DSMT4">
                  <p:embed/>
                </p:oleObj>
              </mc:Choice>
              <mc:Fallback>
                <p:oleObj name="Equation" r:id="rId14" imgW="3594100" imgH="5715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8938" y="4286250"/>
                        <a:ext cx="4032250" cy="641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41" name="Object 8"/>
          <p:cNvGraphicFramePr>
            <a:graphicFrameLocks noChangeAspect="1"/>
          </p:cNvGraphicFramePr>
          <p:nvPr/>
        </p:nvGraphicFramePr>
        <p:xfrm>
          <a:off x="714375" y="5500688"/>
          <a:ext cx="7489825" cy="687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352" name="Equation" r:id="rId16" imgW="7493000" imgH="622300" progId="Equation.DSMT4">
                  <p:embed/>
                </p:oleObj>
              </mc:Choice>
              <mc:Fallback>
                <p:oleObj name="Equation" r:id="rId16" imgW="7493000" imgH="6223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375" y="5500688"/>
                        <a:ext cx="7489825" cy="687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410" name="テキスト ボックス 29"/>
          <p:cNvSpPr txBox="1">
            <a:spLocks noChangeArrowheads="1"/>
          </p:cNvSpPr>
          <p:nvPr/>
        </p:nvSpPr>
        <p:spPr bwMode="auto">
          <a:xfrm>
            <a:off x="5072063" y="1071563"/>
            <a:ext cx="38131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eaLnBrk="1" hangingPunct="1"/>
            <a:r>
              <a:rPr lang="en-US" altLang="ja-JP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Tanimura, JPSJ, 75, 082001 (2006)</a:t>
            </a:r>
            <a:endParaRPr lang="ja-JP" altLang="en-US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74232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519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9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2519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9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9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1915" grpId="0"/>
      <p:bldP spid="251916" grpId="0"/>
      <p:bldP spid="15" grpId="0" animBg="1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5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649288" y="150813"/>
            <a:ext cx="8064500" cy="633412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 &amp; 1D IR (time domain) </a:t>
            </a:r>
          </a:p>
        </p:txBody>
      </p:sp>
      <p:pic>
        <p:nvPicPr>
          <p:cNvPr id="252940" name="Picture 3" descr="1d_res_w_disp_T_0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611188" y="1557338"/>
            <a:ext cx="2447925" cy="1681162"/>
          </a:xfrm>
        </p:spPr>
      </p:pic>
      <p:pic>
        <p:nvPicPr>
          <p:cNvPr id="252941" name="Picture 4" descr="1d_res_w_disp_T_1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5" cstate="print"/>
          <a:srcRect/>
          <a:stretch>
            <a:fillRect/>
          </a:stretch>
        </p:blipFill>
        <p:spPr>
          <a:xfrm>
            <a:off x="3492500" y="1557338"/>
            <a:ext cx="2460625" cy="1690687"/>
          </a:xfrm>
        </p:spPr>
      </p:pic>
      <p:pic>
        <p:nvPicPr>
          <p:cNvPr id="252942" name="Picture 5" descr="1d_res_w_disp_T_10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6372225" y="1552575"/>
            <a:ext cx="2460625" cy="1690688"/>
          </a:xfrm>
        </p:spPr>
      </p:pic>
      <p:graphicFrame>
        <p:nvGraphicFramePr>
          <p:cNvPr id="252930" name="Object 6"/>
          <p:cNvGraphicFramePr>
            <a:graphicFrameLocks noChangeAspect="1"/>
          </p:cNvGraphicFramePr>
          <p:nvPr/>
        </p:nvGraphicFramePr>
        <p:xfrm>
          <a:off x="1819275" y="3141663"/>
          <a:ext cx="231775" cy="395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370" name="Equation" r:id="rId7" imgW="126720" imgH="215640" progId="Equation.DSMT4">
                  <p:embed/>
                </p:oleObj>
              </mc:Choice>
              <mc:Fallback>
                <p:oleObj name="Equation" r:id="rId7" imgW="12672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9275" y="3141663"/>
                        <a:ext cx="231775" cy="3952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2931" name="Object 7"/>
          <p:cNvGraphicFramePr>
            <a:graphicFrameLocks noChangeAspect="1"/>
          </p:cNvGraphicFramePr>
          <p:nvPr/>
        </p:nvGraphicFramePr>
        <p:xfrm>
          <a:off x="4716463" y="3141663"/>
          <a:ext cx="231775" cy="3952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371" name="Equation" r:id="rId9" imgW="126720" imgH="215640" progId="Equation.DSMT4">
                  <p:embed/>
                </p:oleObj>
              </mc:Choice>
              <mc:Fallback>
                <p:oleObj name="Equation" r:id="rId9" imgW="12672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3141663"/>
                        <a:ext cx="231775" cy="3952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2932" name="Object 8"/>
          <p:cNvGraphicFramePr>
            <a:graphicFrameLocks noChangeAspect="1"/>
          </p:cNvGraphicFramePr>
          <p:nvPr/>
        </p:nvGraphicFramePr>
        <p:xfrm>
          <a:off x="1892300" y="6273800"/>
          <a:ext cx="231775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372" name="Equation" r:id="rId10" imgW="126720" imgH="215640" progId="Equation.DSMT4">
                  <p:embed/>
                </p:oleObj>
              </mc:Choice>
              <mc:Fallback>
                <p:oleObj name="Equation" r:id="rId10" imgW="12672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92300" y="6273800"/>
                        <a:ext cx="231775" cy="3952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2933" name="Object 9"/>
          <p:cNvGraphicFramePr>
            <a:graphicFrameLocks noChangeAspect="1"/>
          </p:cNvGraphicFramePr>
          <p:nvPr/>
        </p:nvGraphicFramePr>
        <p:xfrm>
          <a:off x="4772025" y="6273800"/>
          <a:ext cx="231775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373" name="Equation" r:id="rId11" imgW="126720" imgH="215640" progId="Equation.DSMT4">
                  <p:embed/>
                </p:oleObj>
              </mc:Choice>
              <mc:Fallback>
                <p:oleObj name="Equation" r:id="rId11" imgW="12672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72025" y="6273800"/>
                        <a:ext cx="231775" cy="3952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2943" name="Line 10"/>
          <p:cNvSpPr>
            <a:spLocks noChangeShapeType="1"/>
          </p:cNvSpPr>
          <p:nvPr/>
        </p:nvSpPr>
        <p:spPr bwMode="auto">
          <a:xfrm>
            <a:off x="0" y="3644900"/>
            <a:ext cx="89281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252944" name="Picture 11" descr="1d_res_no_disp_T_0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611188" y="4652963"/>
            <a:ext cx="2462212" cy="169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45" name="Picture 12" descr="1d_res_no_disp_T_1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3521075" y="4652963"/>
            <a:ext cx="2490788" cy="1711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46" name="Picture 13" descr="1d_res_no_disp_T_1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6348413" y="4652963"/>
            <a:ext cx="2471737" cy="1698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2947" name="Text Box 14"/>
          <p:cNvSpPr txBox="1">
            <a:spLocks noChangeArrowheads="1"/>
          </p:cNvSpPr>
          <p:nvPr/>
        </p:nvSpPr>
        <p:spPr bwMode="auto">
          <a:xfrm>
            <a:off x="179388" y="692150"/>
            <a:ext cx="23050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>
                <a:latin typeface="Arial Unicode MS"/>
                <a:ea typeface="Arial Unicode MS"/>
                <a:cs typeface="Arial Unicode MS"/>
              </a:rPr>
              <a:t>distorted</a:t>
            </a:r>
          </a:p>
        </p:txBody>
      </p:sp>
      <p:sp>
        <p:nvSpPr>
          <p:cNvPr id="252948" name="Text Box 15"/>
          <p:cNvSpPr txBox="1">
            <a:spLocks noChangeArrowheads="1"/>
          </p:cNvSpPr>
          <p:nvPr/>
        </p:nvSpPr>
        <p:spPr bwMode="auto">
          <a:xfrm>
            <a:off x="179388" y="3789363"/>
            <a:ext cx="2879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dirty="0">
                <a:latin typeface="Arial Unicode MS"/>
                <a:ea typeface="Arial Unicode MS"/>
                <a:cs typeface="Arial Unicode MS"/>
              </a:rPr>
              <a:t>regular</a:t>
            </a:r>
          </a:p>
        </p:txBody>
      </p:sp>
      <p:sp>
        <p:nvSpPr>
          <p:cNvPr id="252949" name="Text Box 17"/>
          <p:cNvSpPr txBox="1">
            <a:spLocks noChangeArrowheads="1"/>
          </p:cNvSpPr>
          <p:nvPr/>
        </p:nvSpPr>
        <p:spPr bwMode="auto">
          <a:xfrm>
            <a:off x="755650" y="1196975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temp.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             </a:t>
            </a:r>
          </a:p>
        </p:txBody>
      </p:sp>
      <p:sp>
        <p:nvSpPr>
          <p:cNvPr id="252950" name="Text Box 19"/>
          <p:cNvSpPr txBox="1">
            <a:spLocks noChangeArrowheads="1"/>
          </p:cNvSpPr>
          <p:nvPr/>
        </p:nvSpPr>
        <p:spPr bwMode="auto">
          <a:xfrm>
            <a:off x="6588125" y="1196975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high temp.</a:t>
            </a:r>
            <a:r>
              <a:rPr lang="en-US" altLang="ja-JP" sz="1400" b="1" dirty="0">
                <a:latin typeface="Arial Unicode MS"/>
                <a:ea typeface="Arial Unicode MS"/>
                <a:cs typeface="Arial Unicode MS"/>
              </a:rPr>
              <a:t>                         </a:t>
            </a:r>
          </a:p>
        </p:txBody>
      </p:sp>
      <p:pic>
        <p:nvPicPr>
          <p:cNvPr id="252951" name="Picture 21" descr="p_vs_fel_t_0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547813" y="1628775"/>
            <a:ext cx="1452562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52" name="Picture 22" descr="p_vs_fel_t_1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427538" y="1628775"/>
            <a:ext cx="1452562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53" name="Picture 23" descr="p_vs_fel_t_10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7308850" y="1628775"/>
            <a:ext cx="1438275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54" name="Picture 24" descr="p_vs_fel_t_0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562100" y="4724400"/>
            <a:ext cx="1452563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55" name="Picture 25" descr="p_vs_fel_t_1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4457700" y="4748213"/>
            <a:ext cx="1452563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2956" name="Picture 26" descr="p_vs_fel_t_10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7310438" y="4718050"/>
            <a:ext cx="1438275" cy="974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52934" name="Object 27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3779838" y="1211263"/>
          <a:ext cx="280987" cy="360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374" name="Equation" r:id="rId21" imgW="177480" imgH="228600" progId="Equation.DSMT4">
                  <p:embed/>
                </p:oleObj>
              </mc:Choice>
              <mc:Fallback>
                <p:oleObj name="Equation" r:id="rId21" imgW="1774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79838" y="1211263"/>
                        <a:ext cx="280987" cy="3603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2957" name="Text Box 17"/>
          <p:cNvSpPr txBox="1">
            <a:spLocks noChangeArrowheads="1"/>
          </p:cNvSpPr>
          <p:nvPr/>
        </p:nvSpPr>
        <p:spPr bwMode="auto">
          <a:xfrm>
            <a:off x="815975" y="4359275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temp.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             </a:t>
            </a:r>
          </a:p>
        </p:txBody>
      </p:sp>
      <p:sp>
        <p:nvSpPr>
          <p:cNvPr id="252958" name="Text Box 19"/>
          <p:cNvSpPr txBox="1">
            <a:spLocks noChangeArrowheads="1"/>
          </p:cNvSpPr>
          <p:nvPr/>
        </p:nvSpPr>
        <p:spPr bwMode="auto">
          <a:xfrm>
            <a:off x="6648450" y="4359275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high temp.</a:t>
            </a:r>
            <a:r>
              <a:rPr lang="en-US" altLang="ja-JP" sz="1400" b="1" dirty="0">
                <a:latin typeface="Arial Unicode MS"/>
                <a:ea typeface="Arial Unicode MS"/>
                <a:cs typeface="Arial Unicode MS"/>
              </a:rPr>
              <a:t>                         </a:t>
            </a:r>
          </a:p>
        </p:txBody>
      </p:sp>
      <p:graphicFrame>
        <p:nvGraphicFramePr>
          <p:cNvPr id="252937" name="Object 9"/>
          <p:cNvGraphicFramePr>
            <a:graphicFrameLocks noChangeAspect="1"/>
          </p:cNvGraphicFramePr>
          <p:nvPr/>
        </p:nvGraphicFramePr>
        <p:xfrm>
          <a:off x="3840163" y="4371975"/>
          <a:ext cx="280987" cy="360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375" name="Equation" r:id="rId23" imgW="177480" imgH="228600" progId="Equation.DSMT4">
                  <p:embed/>
                </p:oleObj>
              </mc:Choice>
              <mc:Fallback>
                <p:oleObj name="Equation" r:id="rId23" imgW="1774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0163" y="4371975"/>
                        <a:ext cx="280987" cy="3603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6" name="Rectangle 2"/>
          <p:cNvSpPr>
            <a:spLocks noGrp="1" noChangeArrowheads="1"/>
          </p:cNvSpPr>
          <p:nvPr>
            <p:ph type="title"/>
          </p:nvPr>
        </p:nvSpPr>
        <p:spPr>
          <a:xfrm>
            <a:off x="1476375" y="138113"/>
            <a:ext cx="3816350" cy="633412"/>
          </a:xfrm>
        </p:spPr>
        <p:txBody>
          <a:bodyPr/>
          <a:lstStyle/>
          <a:p>
            <a:pPr algn="l" eaLnBrk="1" hangingPunct="1"/>
            <a:r>
              <a:rPr lang="en-US" altLang="ja-JP" sz="3500" smtClean="0">
                <a:latin typeface="Arial Unicode MS"/>
                <a:ea typeface="Arial Unicode MS"/>
                <a:cs typeface="Arial Unicode MS"/>
              </a:rPr>
              <a:t>FEL &amp; distribution       </a:t>
            </a:r>
          </a:p>
        </p:txBody>
      </p:sp>
      <p:pic>
        <p:nvPicPr>
          <p:cNvPr id="253957" name="Picture 10" descr="1d_res_w_disp_T_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4929188"/>
            <a:ext cx="1511300" cy="103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3958" name="Picture 14" descr="1d_res_no_disp_T_0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500938" y="4929188"/>
            <a:ext cx="1558925" cy="1071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3959" name="Rectangle 28"/>
          <p:cNvSpPr>
            <a:spLocks noChangeArrowheads="1"/>
          </p:cNvSpPr>
          <p:nvPr/>
        </p:nvSpPr>
        <p:spPr bwMode="auto">
          <a:xfrm>
            <a:off x="7545388" y="3921125"/>
            <a:ext cx="792162" cy="287338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3960" name="Text Box 30"/>
          <p:cNvSpPr txBox="1">
            <a:spLocks noChangeArrowheads="1"/>
          </p:cNvSpPr>
          <p:nvPr/>
        </p:nvSpPr>
        <p:spPr bwMode="auto">
          <a:xfrm>
            <a:off x="4427538" y="692150"/>
            <a:ext cx="201771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>
                <a:latin typeface="Calibri" pitchFamily="34" charset="0"/>
              </a:rPr>
              <a:t>regular lattice</a:t>
            </a:r>
          </a:p>
        </p:txBody>
      </p:sp>
      <p:pic>
        <p:nvPicPr>
          <p:cNvPr id="253961" name="Picture 30" descr="fig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571625" y="785813"/>
            <a:ext cx="5838825" cy="5676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3962" name="Picture 4" descr="1d_res_w_disp_T_1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7" cstate="print"/>
          <a:srcRect/>
          <a:stretch>
            <a:fillRect/>
          </a:stretch>
        </p:blipFill>
        <p:spPr>
          <a:xfrm>
            <a:off x="142875" y="3143250"/>
            <a:ext cx="1428750" cy="1000125"/>
          </a:xfrm>
        </p:spPr>
      </p:pic>
      <p:pic>
        <p:nvPicPr>
          <p:cNvPr id="253963" name="Picture 12" descr="1d_res_no_disp_T_1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429500" y="3286125"/>
            <a:ext cx="1455738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3964" name="Picture 5" descr="1d_res_w_disp_T_10"/>
          <p:cNvPicPr>
            <a:picLocks noGrp="1" noChangeAspect="1" noChangeArrowheads="1"/>
          </p:cNvPicPr>
          <p:nvPr>
            <p:ph sz="quarter" idx="4294967295"/>
          </p:nvPr>
        </p:nvPicPr>
        <p:blipFill>
          <a:blip r:embed="rId9" cstate="print"/>
          <a:srcRect/>
          <a:stretch>
            <a:fillRect/>
          </a:stretch>
        </p:blipFill>
        <p:spPr>
          <a:xfrm>
            <a:off x="130175" y="1357313"/>
            <a:ext cx="1454150" cy="1000125"/>
          </a:xfrm>
        </p:spPr>
      </p:pic>
      <p:pic>
        <p:nvPicPr>
          <p:cNvPr id="253965" name="Picture 13" descr="1d_res_no_disp_T_10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7473950" y="1357313"/>
            <a:ext cx="1455738" cy="1000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53954" name="Object 16"/>
          <p:cNvGraphicFramePr>
            <a:graphicFrameLocks noChangeAspect="1"/>
          </p:cNvGraphicFramePr>
          <p:nvPr/>
        </p:nvGraphicFramePr>
        <p:xfrm>
          <a:off x="5726113" y="153988"/>
          <a:ext cx="2584450" cy="5921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7394" name="Equation" r:id="rId11" imgW="1384200" imgH="317160" progId="Equation.DSMT4">
                  <p:embed/>
                </p:oleObj>
              </mc:Choice>
              <mc:Fallback>
                <p:oleObj name="Equation" r:id="rId11" imgW="1384200" imgH="317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26113" y="153988"/>
                        <a:ext cx="2584450" cy="5921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2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572264" y="4654550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36" name="Picture 2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714744" y="4654550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35" name="Picture 2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85786" y="4654550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34" name="Picture 2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786182" y="1571612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33" name="Picture 2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85786" y="1571612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sp>
        <p:nvSpPr>
          <p:cNvPr id="13322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2124075" y="0"/>
            <a:ext cx="5400675" cy="633413"/>
          </a:xfrm>
        </p:spPr>
        <p:txBody>
          <a:bodyPr/>
          <a:lstStyle/>
          <a:p>
            <a:pPr eaLnBrk="1" hangingPunct="1"/>
            <a:r>
              <a:rPr lang="en-US" altLang="ja-JP" sz="3100" b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FEL &amp; 2D IR (time domain)</a:t>
            </a:r>
          </a:p>
        </p:txBody>
      </p:sp>
      <p:sp>
        <p:nvSpPr>
          <p:cNvPr id="13323" name="Line 7"/>
          <p:cNvSpPr>
            <a:spLocks noChangeShapeType="1"/>
          </p:cNvSpPr>
          <p:nvPr/>
        </p:nvSpPr>
        <p:spPr bwMode="auto">
          <a:xfrm>
            <a:off x="0" y="3789363"/>
            <a:ext cx="89281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3319" name="Text Box 8"/>
          <p:cNvSpPr txBox="1">
            <a:spLocks noChangeArrowheads="1"/>
          </p:cNvSpPr>
          <p:nvPr/>
        </p:nvSpPr>
        <p:spPr bwMode="auto">
          <a:xfrm>
            <a:off x="179388" y="692150"/>
            <a:ext cx="259238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distorted</a:t>
            </a:r>
          </a:p>
        </p:txBody>
      </p:sp>
      <p:sp>
        <p:nvSpPr>
          <p:cNvPr id="13325" name="Text Box 9"/>
          <p:cNvSpPr txBox="1">
            <a:spLocks noChangeArrowheads="1"/>
          </p:cNvSpPr>
          <p:nvPr/>
        </p:nvSpPr>
        <p:spPr bwMode="auto">
          <a:xfrm>
            <a:off x="250825" y="3814763"/>
            <a:ext cx="2879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20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regular</a:t>
            </a:r>
          </a:p>
        </p:txBody>
      </p:sp>
      <p:pic>
        <p:nvPicPr>
          <p:cNvPr id="13321" name="Picture 27" descr="p_vs_fel_t_0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643813" y="642938"/>
            <a:ext cx="12446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" name="Picture 28" descr="p_vs_fel_t_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787900" y="620713"/>
            <a:ext cx="12446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Picture 29" descr="p_vs_fel_t_10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643063" y="714375"/>
            <a:ext cx="12319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24" name="Picture 30" descr="p_vs_fel_t_0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572375" y="3857625"/>
            <a:ext cx="12446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31" descr="p_vs_fel_t_1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778375" y="3838575"/>
            <a:ext cx="12446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26" name="Picture 32" descr="p_vs_fel_t_10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571625" y="3857625"/>
            <a:ext cx="1231900" cy="835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28" name="Text Box 17"/>
          <p:cNvSpPr txBox="1">
            <a:spLocks noChangeArrowheads="1"/>
          </p:cNvSpPr>
          <p:nvPr/>
        </p:nvSpPr>
        <p:spPr bwMode="auto">
          <a:xfrm>
            <a:off x="6456363" y="1209675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temp.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             </a:t>
            </a:r>
          </a:p>
        </p:txBody>
      </p:sp>
      <p:sp>
        <p:nvSpPr>
          <p:cNvPr id="13329" name="Text Box 19"/>
          <p:cNvSpPr txBox="1">
            <a:spLocks noChangeArrowheads="1"/>
          </p:cNvSpPr>
          <p:nvPr/>
        </p:nvSpPr>
        <p:spPr bwMode="auto">
          <a:xfrm>
            <a:off x="598488" y="1220788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 temp.</a:t>
            </a:r>
            <a:r>
              <a:rPr lang="en-US" altLang="ja-JP" sz="14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                  </a:t>
            </a:r>
          </a:p>
        </p:txBody>
      </p:sp>
      <p:graphicFrame>
        <p:nvGraphicFramePr>
          <p:cNvPr id="13314" name="Object 27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3906838" y="1117600"/>
          <a:ext cx="280987" cy="360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418" name="Equation" r:id="rId11" imgW="177480" imgH="228600" progId="Equation.DSMT4">
                  <p:embed/>
                </p:oleObj>
              </mc:Choice>
              <mc:Fallback>
                <p:oleObj name="Equation" r:id="rId11" imgW="1774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06838" y="1117600"/>
                        <a:ext cx="280987" cy="3603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330" name="Text Box 17"/>
          <p:cNvSpPr txBox="1">
            <a:spLocks noChangeArrowheads="1"/>
          </p:cNvSpPr>
          <p:nvPr/>
        </p:nvSpPr>
        <p:spPr bwMode="auto">
          <a:xfrm>
            <a:off x="6643688" y="4286250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 dirty="0">
                <a:solidFill>
                  <a:srgbClr val="0066FF"/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Low temp.</a:t>
            </a:r>
            <a:r>
              <a:rPr lang="en-US" altLang="ja-JP" sz="1400" b="1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                        </a:t>
            </a:r>
          </a:p>
        </p:txBody>
      </p:sp>
      <p:sp>
        <p:nvSpPr>
          <p:cNvPr id="13331" name="Text Box 19"/>
          <p:cNvSpPr txBox="1">
            <a:spLocks noChangeArrowheads="1"/>
          </p:cNvSpPr>
          <p:nvPr/>
        </p:nvSpPr>
        <p:spPr bwMode="auto">
          <a:xfrm>
            <a:off x="714375" y="4286250"/>
            <a:ext cx="2232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400" b="1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 temp.</a:t>
            </a:r>
            <a:r>
              <a:rPr lang="en-US" altLang="ja-JP" sz="1400" b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                       </a:t>
            </a:r>
          </a:p>
        </p:txBody>
      </p:sp>
      <p:graphicFrame>
        <p:nvGraphicFramePr>
          <p:cNvPr id="13315" name="Object 3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3886200" y="4233863"/>
          <a:ext cx="280988" cy="360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8419" name="Equation" r:id="rId13" imgW="177480" imgH="228600" progId="Equation.DSMT4">
                  <p:embed/>
                </p:oleObj>
              </mc:Choice>
              <mc:Fallback>
                <p:oleObj name="Equation" r:id="rId13" imgW="1774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86200" y="4233863"/>
                        <a:ext cx="280988" cy="3603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Picture 2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500826" y="1571612"/>
            <a:ext cx="2036763" cy="2203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8" name="Picture 27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1142976" y="4714884"/>
            <a:ext cx="1616075" cy="1624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13340" name="Picture 28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071934" y="4714884"/>
            <a:ext cx="1609725" cy="160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13342" name="Picture 30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929454" y="4714884"/>
            <a:ext cx="1603375" cy="160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13343" name="Picture 31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42976" y="1643050"/>
            <a:ext cx="1603375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1334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143372" y="1643050"/>
            <a:ext cx="1603375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13345" name="Picture 33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42844" y="3357562"/>
            <a:ext cx="862015" cy="3170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39" name="Picture 33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71406" y="6429396"/>
            <a:ext cx="862015" cy="3170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3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3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3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3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13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13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13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13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3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1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3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13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13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13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500"/>
                            </p:stCondLst>
                            <p:childTnLst>
                              <p:par>
                                <p:cTn id="8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9" grpId="0"/>
      <p:bldP spid="13328" grpId="0"/>
      <p:bldP spid="13329" grpId="0"/>
      <p:bldP spid="13330" grpId="0"/>
      <p:bldP spid="13331" grpId="0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03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475538" y="1755775"/>
            <a:ext cx="1439862" cy="4813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04" name="Picture 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03200" y="1592263"/>
            <a:ext cx="1393825" cy="4781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05" name="Picture 15" descr="psj_fig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500188" y="692150"/>
            <a:ext cx="5981700" cy="6165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293" name="Rectangle 11"/>
          <p:cNvSpPr>
            <a:spLocks noGrp="1" noChangeArrowheads="1"/>
          </p:cNvSpPr>
          <p:nvPr>
            <p:ph type="title"/>
          </p:nvPr>
        </p:nvSpPr>
        <p:spPr>
          <a:xfrm>
            <a:off x="1000125" y="214313"/>
            <a:ext cx="4248150" cy="633412"/>
          </a:xfrm>
        </p:spPr>
        <p:txBody>
          <a:bodyPr rtlCol="0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dirty="0" smtClean="0"/>
              <a:t>FEL &amp; distribution        </a:t>
            </a:r>
          </a:p>
        </p:txBody>
      </p:sp>
      <p:sp>
        <p:nvSpPr>
          <p:cNvPr id="256008" name="Rectangle 22"/>
          <p:cNvSpPr>
            <a:spLocks noChangeArrowheads="1"/>
          </p:cNvSpPr>
          <p:nvPr/>
        </p:nvSpPr>
        <p:spPr bwMode="auto">
          <a:xfrm>
            <a:off x="2149475" y="1484313"/>
            <a:ext cx="360363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09" name="Text Box 16"/>
          <p:cNvSpPr txBox="1">
            <a:spLocks noChangeArrowheads="1"/>
          </p:cNvSpPr>
          <p:nvPr/>
        </p:nvSpPr>
        <p:spPr bwMode="auto">
          <a:xfrm>
            <a:off x="2055813" y="1500188"/>
            <a:ext cx="519112" cy="179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solidFill>
                  <a:srgbClr val="FF0000"/>
                </a:solidFill>
                <a:latin typeface="Calibri" pitchFamily="34" charset="0"/>
              </a:rPr>
              <a:t>High</a:t>
            </a:r>
            <a:endParaRPr lang="ja-JP" altLang="en-US" sz="100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256010" name="Rectangle 23"/>
          <p:cNvSpPr>
            <a:spLocks noChangeArrowheads="1"/>
          </p:cNvSpPr>
          <p:nvPr/>
        </p:nvSpPr>
        <p:spPr bwMode="auto">
          <a:xfrm>
            <a:off x="2149475" y="3357563"/>
            <a:ext cx="288925" cy="14287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11" name="Text Box 17"/>
          <p:cNvSpPr txBox="1">
            <a:spLocks noChangeArrowheads="1"/>
          </p:cNvSpPr>
          <p:nvPr/>
        </p:nvSpPr>
        <p:spPr bwMode="auto">
          <a:xfrm>
            <a:off x="2073275" y="3351213"/>
            <a:ext cx="842963" cy="179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latin typeface="Calibri" pitchFamily="34" charset="0"/>
              </a:rPr>
              <a:t>Middle</a:t>
            </a:r>
            <a:endParaRPr lang="ja-JP" altLang="en-US" sz="1000">
              <a:latin typeface="Calibri" pitchFamily="34" charset="0"/>
            </a:endParaRPr>
          </a:p>
        </p:txBody>
      </p:sp>
      <p:sp>
        <p:nvSpPr>
          <p:cNvPr id="256012" name="Rectangle 24"/>
          <p:cNvSpPr>
            <a:spLocks noChangeArrowheads="1"/>
          </p:cNvSpPr>
          <p:nvPr/>
        </p:nvSpPr>
        <p:spPr bwMode="auto">
          <a:xfrm>
            <a:off x="2149475" y="5157788"/>
            <a:ext cx="433388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13" name="Text Box 18"/>
          <p:cNvSpPr txBox="1">
            <a:spLocks noChangeArrowheads="1"/>
          </p:cNvSpPr>
          <p:nvPr/>
        </p:nvSpPr>
        <p:spPr bwMode="auto">
          <a:xfrm>
            <a:off x="2078038" y="5202238"/>
            <a:ext cx="503237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solidFill>
                  <a:srgbClr val="0066FF"/>
                </a:solidFill>
                <a:latin typeface="Calibri" pitchFamily="34" charset="0"/>
              </a:rPr>
              <a:t>Low</a:t>
            </a:r>
            <a:endParaRPr lang="ja-JP" altLang="en-US" sz="1000">
              <a:solidFill>
                <a:srgbClr val="0066FF"/>
              </a:solidFill>
              <a:latin typeface="Calibri" pitchFamily="34" charset="0"/>
            </a:endParaRPr>
          </a:p>
        </p:txBody>
      </p:sp>
      <p:sp>
        <p:nvSpPr>
          <p:cNvPr id="256014" name="Rectangle 25"/>
          <p:cNvSpPr>
            <a:spLocks noChangeArrowheads="1"/>
          </p:cNvSpPr>
          <p:nvPr/>
        </p:nvSpPr>
        <p:spPr bwMode="auto">
          <a:xfrm>
            <a:off x="5049838" y="1514475"/>
            <a:ext cx="350837" cy="13652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15" name="Text Box 19"/>
          <p:cNvSpPr txBox="1">
            <a:spLocks noChangeArrowheads="1"/>
          </p:cNvSpPr>
          <p:nvPr/>
        </p:nvSpPr>
        <p:spPr bwMode="auto">
          <a:xfrm>
            <a:off x="4959350" y="1531938"/>
            <a:ext cx="503238" cy="179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solidFill>
                  <a:srgbClr val="FF0000"/>
                </a:solidFill>
                <a:latin typeface="Calibri" pitchFamily="34" charset="0"/>
              </a:rPr>
              <a:t>High</a:t>
            </a:r>
            <a:endParaRPr lang="ja-JP" altLang="en-US" sz="1000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256016" name="Rectangle 26"/>
          <p:cNvSpPr>
            <a:spLocks noChangeArrowheads="1"/>
          </p:cNvSpPr>
          <p:nvPr/>
        </p:nvSpPr>
        <p:spPr bwMode="auto">
          <a:xfrm>
            <a:off x="5030788" y="3357563"/>
            <a:ext cx="360362" cy="14287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17" name="Text Box 20"/>
          <p:cNvSpPr txBox="1">
            <a:spLocks noChangeArrowheads="1"/>
          </p:cNvSpPr>
          <p:nvPr/>
        </p:nvSpPr>
        <p:spPr bwMode="auto">
          <a:xfrm>
            <a:off x="4994275" y="3351213"/>
            <a:ext cx="720725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latin typeface="Calibri" pitchFamily="34" charset="0"/>
              </a:rPr>
              <a:t>Middle</a:t>
            </a:r>
            <a:endParaRPr lang="ja-JP" altLang="en-US" sz="1000">
              <a:latin typeface="Calibri" pitchFamily="34" charset="0"/>
            </a:endParaRPr>
          </a:p>
        </p:txBody>
      </p:sp>
      <p:sp>
        <p:nvSpPr>
          <p:cNvPr id="256018" name="Rectangle 27"/>
          <p:cNvSpPr>
            <a:spLocks noChangeArrowheads="1"/>
          </p:cNvSpPr>
          <p:nvPr/>
        </p:nvSpPr>
        <p:spPr bwMode="auto">
          <a:xfrm>
            <a:off x="5030788" y="5157788"/>
            <a:ext cx="431800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19" name="Text Box 21"/>
          <p:cNvSpPr txBox="1">
            <a:spLocks noChangeArrowheads="1"/>
          </p:cNvSpPr>
          <p:nvPr/>
        </p:nvSpPr>
        <p:spPr bwMode="auto">
          <a:xfrm>
            <a:off x="4949825" y="5194300"/>
            <a:ext cx="503238" cy="17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000">
                <a:solidFill>
                  <a:srgbClr val="0066FF"/>
                </a:solidFill>
                <a:latin typeface="Calibri" pitchFamily="34" charset="0"/>
              </a:rPr>
              <a:t>Low</a:t>
            </a:r>
            <a:endParaRPr lang="ja-JP" altLang="en-US" sz="1000">
              <a:solidFill>
                <a:srgbClr val="0066FF"/>
              </a:solidFill>
              <a:latin typeface="Calibri" pitchFamily="34" charset="0"/>
            </a:endParaRPr>
          </a:p>
        </p:txBody>
      </p:sp>
      <p:sp>
        <p:nvSpPr>
          <p:cNvPr id="256020" name="AutoShape 29"/>
          <p:cNvSpPr>
            <a:spLocks noChangeArrowheads="1"/>
          </p:cNvSpPr>
          <p:nvPr/>
        </p:nvSpPr>
        <p:spPr bwMode="auto">
          <a:xfrm rot="-3891024">
            <a:off x="5823744" y="5228431"/>
            <a:ext cx="287338" cy="142875"/>
          </a:xfrm>
          <a:prstGeom prst="leftArrow">
            <a:avLst>
              <a:gd name="adj1" fmla="val 50000"/>
              <a:gd name="adj2" fmla="val 5027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21" name="AutoShape 30"/>
          <p:cNvSpPr>
            <a:spLocks noChangeArrowheads="1"/>
          </p:cNvSpPr>
          <p:nvPr/>
        </p:nvSpPr>
        <p:spPr bwMode="auto">
          <a:xfrm rot="-3891024">
            <a:off x="6614319" y="5230019"/>
            <a:ext cx="287337" cy="142875"/>
          </a:xfrm>
          <a:prstGeom prst="leftArrow">
            <a:avLst>
              <a:gd name="adj1" fmla="val 50000"/>
              <a:gd name="adj2" fmla="val 50278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22" name="Rectangle 32"/>
          <p:cNvSpPr>
            <a:spLocks noChangeArrowheads="1"/>
          </p:cNvSpPr>
          <p:nvPr/>
        </p:nvSpPr>
        <p:spPr bwMode="auto">
          <a:xfrm>
            <a:off x="4454525" y="5013325"/>
            <a:ext cx="2952750" cy="1844675"/>
          </a:xfrm>
          <a:prstGeom prst="rect">
            <a:avLst/>
          </a:prstGeom>
          <a:noFill/>
          <a:ln w="28575">
            <a:solidFill>
              <a:srgbClr val="0066FF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6023" name="Line 8"/>
          <p:cNvSpPr>
            <a:spLocks noChangeShapeType="1"/>
          </p:cNvSpPr>
          <p:nvPr/>
        </p:nvSpPr>
        <p:spPr bwMode="auto">
          <a:xfrm flipV="1">
            <a:off x="7000875" y="5741988"/>
            <a:ext cx="571500" cy="4603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6024" name="Line 7"/>
          <p:cNvSpPr>
            <a:spLocks noChangeShapeType="1"/>
          </p:cNvSpPr>
          <p:nvPr/>
        </p:nvSpPr>
        <p:spPr bwMode="auto">
          <a:xfrm flipH="1">
            <a:off x="1714500" y="5786438"/>
            <a:ext cx="785813" cy="1428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56002" name="Object 18"/>
          <p:cNvGraphicFramePr>
            <a:graphicFrameLocks noChangeAspect="1"/>
          </p:cNvGraphicFramePr>
          <p:nvPr/>
        </p:nvGraphicFramePr>
        <p:xfrm>
          <a:off x="4857750" y="285750"/>
          <a:ext cx="4010025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9442" name="Equation" r:id="rId7" imgW="2222280" imgH="317160" progId="Equation.DSMT4">
                  <p:embed/>
                </p:oleObj>
              </mc:Choice>
              <mc:Fallback>
                <p:oleObj name="Equation" r:id="rId7" imgW="2222280" imgH="317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7750" y="285750"/>
                        <a:ext cx="4010025" cy="571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89593" y="4309575"/>
            <a:ext cx="2023885" cy="2186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57036" name="Rectangle 3"/>
          <p:cNvSpPr>
            <a:spLocks noGrp="1" noChangeArrowheads="1"/>
          </p:cNvSpPr>
          <p:nvPr>
            <p:ph type="title"/>
          </p:nvPr>
        </p:nvSpPr>
        <p:spPr>
          <a:xfrm>
            <a:off x="2627313" y="0"/>
            <a:ext cx="4475162" cy="692150"/>
          </a:xfrm>
        </p:spPr>
        <p:txBody>
          <a:bodyPr/>
          <a:lstStyle/>
          <a:p>
            <a:pPr algn="l" eaLnBrk="1" hangingPunct="1"/>
            <a:r>
              <a:rPr lang="en-US" altLang="ja-JP" sz="3600" smtClean="0"/>
              <a:t>Another Dynamics         </a:t>
            </a:r>
          </a:p>
        </p:txBody>
      </p:sp>
      <p:graphicFrame>
        <p:nvGraphicFramePr>
          <p:cNvPr id="257027" name="Object 63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553200" y="2578100"/>
          <a:ext cx="228600" cy="228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0466" name="Equation" r:id="rId5" imgW="228600" imgH="228600" progId="Equation.DSMT4">
                  <p:embed/>
                </p:oleObj>
              </mc:Choice>
              <mc:Fallback>
                <p:oleObj name="Equation" r:id="rId5" imgW="22860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53200" y="2578100"/>
                        <a:ext cx="228600" cy="228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7037" name="Line 9"/>
          <p:cNvSpPr>
            <a:spLocks noChangeShapeType="1"/>
          </p:cNvSpPr>
          <p:nvPr/>
        </p:nvSpPr>
        <p:spPr bwMode="auto">
          <a:xfrm flipV="1">
            <a:off x="813440" y="1961202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38" name="Line 10"/>
          <p:cNvSpPr>
            <a:spLocks noChangeShapeType="1"/>
          </p:cNvSpPr>
          <p:nvPr/>
        </p:nvSpPr>
        <p:spPr bwMode="auto">
          <a:xfrm flipV="1">
            <a:off x="1042988" y="197485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39" name="Line 11"/>
          <p:cNvSpPr>
            <a:spLocks noChangeShapeType="1"/>
          </p:cNvSpPr>
          <p:nvPr/>
        </p:nvSpPr>
        <p:spPr bwMode="auto">
          <a:xfrm flipV="1">
            <a:off x="830263" y="305435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0" name="Line 12"/>
          <p:cNvSpPr>
            <a:spLocks noChangeShapeType="1"/>
          </p:cNvSpPr>
          <p:nvPr/>
        </p:nvSpPr>
        <p:spPr bwMode="auto">
          <a:xfrm flipV="1">
            <a:off x="1046163" y="305435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1" name="Line 13"/>
          <p:cNvSpPr>
            <a:spLocks noChangeShapeType="1"/>
          </p:cNvSpPr>
          <p:nvPr/>
        </p:nvSpPr>
        <p:spPr bwMode="auto">
          <a:xfrm flipV="1">
            <a:off x="1909763" y="197485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2" name="Line 14"/>
          <p:cNvSpPr>
            <a:spLocks noChangeShapeType="1"/>
          </p:cNvSpPr>
          <p:nvPr/>
        </p:nvSpPr>
        <p:spPr bwMode="auto">
          <a:xfrm flipV="1">
            <a:off x="2125663" y="197485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3" name="Line 15"/>
          <p:cNvSpPr>
            <a:spLocks noChangeShapeType="1"/>
          </p:cNvSpPr>
          <p:nvPr/>
        </p:nvSpPr>
        <p:spPr bwMode="auto">
          <a:xfrm flipV="1">
            <a:off x="1909763" y="3055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4" name="Line 16"/>
          <p:cNvSpPr>
            <a:spLocks noChangeShapeType="1"/>
          </p:cNvSpPr>
          <p:nvPr/>
        </p:nvSpPr>
        <p:spPr bwMode="auto">
          <a:xfrm flipV="1">
            <a:off x="2125663" y="305593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45" name="Text Box 17"/>
          <p:cNvSpPr txBox="1">
            <a:spLocks noChangeArrowheads="1"/>
          </p:cNvSpPr>
          <p:nvPr/>
        </p:nvSpPr>
        <p:spPr bwMode="auto">
          <a:xfrm>
            <a:off x="611187" y="1685925"/>
            <a:ext cx="726293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</a:t>
            </a:r>
            <a:r>
              <a:rPr lang="ja-JP" altLang="en-US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１</a:t>
            </a:r>
          </a:p>
        </p:txBody>
      </p:sp>
      <p:sp>
        <p:nvSpPr>
          <p:cNvPr id="257046" name="Text Box 18"/>
          <p:cNvSpPr txBox="1">
            <a:spLocks noChangeArrowheads="1"/>
          </p:cNvSpPr>
          <p:nvPr/>
        </p:nvSpPr>
        <p:spPr bwMode="auto">
          <a:xfrm>
            <a:off x="611188" y="2765425"/>
            <a:ext cx="719137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2</a:t>
            </a:r>
          </a:p>
        </p:txBody>
      </p:sp>
      <p:sp>
        <p:nvSpPr>
          <p:cNvPr id="257047" name="Text Box 19"/>
          <p:cNvSpPr txBox="1">
            <a:spLocks noChangeArrowheads="1"/>
          </p:cNvSpPr>
          <p:nvPr/>
        </p:nvSpPr>
        <p:spPr bwMode="auto">
          <a:xfrm>
            <a:off x="1690688" y="1685925"/>
            <a:ext cx="792162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3</a:t>
            </a:r>
          </a:p>
        </p:txBody>
      </p:sp>
      <p:sp>
        <p:nvSpPr>
          <p:cNvPr id="257048" name="Text Box 20"/>
          <p:cNvSpPr txBox="1">
            <a:spLocks noChangeArrowheads="1"/>
          </p:cNvSpPr>
          <p:nvPr/>
        </p:nvSpPr>
        <p:spPr bwMode="auto">
          <a:xfrm>
            <a:off x="1692275" y="2767013"/>
            <a:ext cx="71913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4</a:t>
            </a:r>
          </a:p>
        </p:txBody>
      </p:sp>
      <p:sp>
        <p:nvSpPr>
          <p:cNvPr id="257049" name="AutoShape 21"/>
          <p:cNvSpPr>
            <a:spLocks noChangeArrowheads="1"/>
          </p:cNvSpPr>
          <p:nvPr/>
        </p:nvSpPr>
        <p:spPr bwMode="auto">
          <a:xfrm>
            <a:off x="1330325" y="2046288"/>
            <a:ext cx="360363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50" name="AutoShape 22"/>
          <p:cNvSpPr>
            <a:spLocks noChangeArrowheads="1"/>
          </p:cNvSpPr>
          <p:nvPr/>
        </p:nvSpPr>
        <p:spPr bwMode="auto">
          <a:xfrm>
            <a:off x="827088" y="240665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51" name="AutoShape 23"/>
          <p:cNvSpPr>
            <a:spLocks noChangeArrowheads="1"/>
          </p:cNvSpPr>
          <p:nvPr/>
        </p:nvSpPr>
        <p:spPr bwMode="auto">
          <a:xfrm rot="-2615134">
            <a:off x="1330325" y="240665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52" name="AutoShape 24"/>
          <p:cNvSpPr>
            <a:spLocks noChangeArrowheads="1"/>
          </p:cNvSpPr>
          <p:nvPr/>
        </p:nvSpPr>
        <p:spPr bwMode="auto">
          <a:xfrm>
            <a:off x="1362075" y="2047875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53" name="AutoShape 25"/>
          <p:cNvSpPr>
            <a:spLocks noChangeArrowheads="1"/>
          </p:cNvSpPr>
          <p:nvPr/>
        </p:nvSpPr>
        <p:spPr bwMode="auto">
          <a:xfrm>
            <a:off x="815975" y="2444750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pSp>
        <p:nvGrpSpPr>
          <p:cNvPr id="257054" name="Group 26"/>
          <p:cNvGrpSpPr>
            <a:grpSpLocks/>
          </p:cNvGrpSpPr>
          <p:nvPr/>
        </p:nvGrpSpPr>
        <p:grpSpPr bwMode="auto">
          <a:xfrm rot="-2791100">
            <a:off x="1330325" y="2478088"/>
            <a:ext cx="215900" cy="215900"/>
            <a:chOff x="3424" y="3430"/>
            <a:chExt cx="227" cy="227"/>
          </a:xfrm>
        </p:grpSpPr>
        <p:sp>
          <p:nvSpPr>
            <p:cNvPr id="257101" name="Rectangle 27"/>
            <p:cNvSpPr>
              <a:spLocks noChangeArrowheads="1"/>
            </p:cNvSpPr>
            <p:nvPr/>
          </p:nvSpPr>
          <p:spPr bwMode="auto">
            <a:xfrm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257102" name="Rectangle 28"/>
            <p:cNvSpPr>
              <a:spLocks noChangeArrowheads="1"/>
            </p:cNvSpPr>
            <p:nvPr/>
          </p:nvSpPr>
          <p:spPr bwMode="auto">
            <a:xfrm rot="5237707">
              <a:off x="3424" y="3521"/>
              <a:ext cx="227" cy="45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257073" name="Text Box 47"/>
          <p:cNvSpPr txBox="1">
            <a:spLocks noChangeArrowheads="1"/>
          </p:cNvSpPr>
          <p:nvPr/>
        </p:nvSpPr>
        <p:spPr bwMode="auto">
          <a:xfrm>
            <a:off x="107950" y="1184275"/>
            <a:ext cx="30257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 dirty="0">
                <a:latin typeface="Calibri" pitchFamily="34" charset="0"/>
              </a:rPr>
              <a:t>Single spin flip </a:t>
            </a:r>
          </a:p>
        </p:txBody>
      </p:sp>
      <p:sp>
        <p:nvSpPr>
          <p:cNvPr id="257074" name="Text Box 48"/>
          <p:cNvSpPr txBox="1">
            <a:spLocks noChangeArrowheads="1"/>
          </p:cNvSpPr>
          <p:nvPr/>
        </p:nvSpPr>
        <p:spPr bwMode="auto">
          <a:xfrm>
            <a:off x="34925" y="4065588"/>
            <a:ext cx="302577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 dirty="0" smtClean="0">
                <a:latin typeface="Calibri" pitchFamily="34" charset="0"/>
              </a:rPr>
              <a:t>Double-single  </a:t>
            </a:r>
            <a:r>
              <a:rPr lang="en-US" altLang="ja-JP" b="1" dirty="0">
                <a:latin typeface="Calibri" pitchFamily="34" charset="0"/>
              </a:rPr>
              <a:t>spin </a:t>
            </a:r>
            <a:r>
              <a:rPr lang="en-US" altLang="ja-JP" b="1" dirty="0" smtClean="0">
                <a:latin typeface="Calibri" pitchFamily="34" charset="0"/>
              </a:rPr>
              <a:t>flip</a:t>
            </a:r>
            <a:endParaRPr lang="en-US" altLang="ja-JP" b="1" dirty="0">
              <a:latin typeface="Calibri" pitchFamily="34" charset="0"/>
            </a:endParaRPr>
          </a:p>
        </p:txBody>
      </p:sp>
      <p:pic>
        <p:nvPicPr>
          <p:cNvPr id="257075" name="Picture 49" descr="3d_res_no_disp_T_0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484438" y="1617663"/>
            <a:ext cx="2587625" cy="2027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7076" name="Text Box 51"/>
          <p:cNvSpPr txBox="1">
            <a:spLocks noChangeArrowheads="1"/>
          </p:cNvSpPr>
          <p:nvPr/>
        </p:nvSpPr>
        <p:spPr bwMode="auto">
          <a:xfrm>
            <a:off x="468313" y="765175"/>
            <a:ext cx="460851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>
                <a:latin typeface="Calibri" pitchFamily="34" charset="0"/>
              </a:rPr>
              <a:t>Regular lattice model (</a:t>
            </a:r>
            <a:r>
              <a:rPr lang="en-US" altLang="ja-JP" b="1">
                <a:solidFill>
                  <a:srgbClr val="0066FF"/>
                </a:solidFill>
                <a:latin typeface="Calibri" pitchFamily="34" charset="0"/>
              </a:rPr>
              <a:t>low temperature</a:t>
            </a:r>
            <a:r>
              <a:rPr lang="en-US" altLang="ja-JP" b="1">
                <a:latin typeface="Calibri" pitchFamily="34" charset="0"/>
              </a:rPr>
              <a:t>)</a:t>
            </a:r>
          </a:p>
        </p:txBody>
      </p:sp>
      <p:sp>
        <p:nvSpPr>
          <p:cNvPr id="257077" name="Oval 52"/>
          <p:cNvSpPr>
            <a:spLocks noChangeArrowheads="1"/>
          </p:cNvSpPr>
          <p:nvPr/>
        </p:nvSpPr>
        <p:spPr bwMode="auto">
          <a:xfrm>
            <a:off x="323850" y="908050"/>
            <a:ext cx="144463" cy="144463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ja-JP" altLang="ja-JP">
              <a:solidFill>
                <a:schemeClr val="accent2"/>
              </a:solidFill>
              <a:latin typeface="Calibri" pitchFamily="34" charset="0"/>
            </a:endParaRPr>
          </a:p>
        </p:txBody>
      </p:sp>
      <p:sp>
        <p:nvSpPr>
          <p:cNvPr id="257078" name="Freeform 53"/>
          <p:cNvSpPr>
            <a:spLocks/>
          </p:cNvSpPr>
          <p:nvPr/>
        </p:nvSpPr>
        <p:spPr bwMode="auto">
          <a:xfrm>
            <a:off x="6313488" y="2932113"/>
            <a:ext cx="2232025" cy="1512887"/>
          </a:xfrm>
          <a:custGeom>
            <a:avLst/>
            <a:gdLst>
              <a:gd name="T0" fmla="*/ 0 w 1678"/>
              <a:gd name="T1" fmla="*/ 0 h 862"/>
              <a:gd name="T2" fmla="*/ 2147483647 w 1678"/>
              <a:gd name="T3" fmla="*/ 2147483647 h 862"/>
              <a:gd name="T4" fmla="*/ 2147483647 w 1678"/>
              <a:gd name="T5" fmla="*/ 2147483647 h 862"/>
              <a:gd name="T6" fmla="*/ 2147483647 w 1678"/>
              <a:gd name="T7" fmla="*/ 2147483647 h 862"/>
              <a:gd name="T8" fmla="*/ 2147483647 w 1678"/>
              <a:gd name="T9" fmla="*/ 2147483647 h 862"/>
              <a:gd name="T10" fmla="*/ 2147483647 w 1678"/>
              <a:gd name="T11" fmla="*/ 2147483647 h 862"/>
              <a:gd name="T12" fmla="*/ 2147483647 w 1678"/>
              <a:gd name="T13" fmla="*/ 2147483647 h 862"/>
              <a:gd name="T14" fmla="*/ 2147483647 w 1678"/>
              <a:gd name="T15" fmla="*/ 2147483647 h 862"/>
              <a:gd name="T16" fmla="*/ 2147483647 w 1678"/>
              <a:gd name="T17" fmla="*/ 2147483647 h 862"/>
              <a:gd name="T18" fmla="*/ 2147483647 w 1678"/>
              <a:gd name="T19" fmla="*/ 2147483647 h 862"/>
              <a:gd name="T20" fmla="*/ 2147483647 w 1678"/>
              <a:gd name="T21" fmla="*/ 0 h 8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78"/>
              <a:gd name="T34" fmla="*/ 0 h 862"/>
              <a:gd name="T35" fmla="*/ 1678 w 1678"/>
              <a:gd name="T36" fmla="*/ 862 h 8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78" h="862">
                <a:moveTo>
                  <a:pt x="0" y="0"/>
                </a:moveTo>
                <a:lnTo>
                  <a:pt x="227" y="363"/>
                </a:lnTo>
                <a:lnTo>
                  <a:pt x="363" y="136"/>
                </a:lnTo>
                <a:lnTo>
                  <a:pt x="544" y="590"/>
                </a:lnTo>
                <a:lnTo>
                  <a:pt x="635" y="227"/>
                </a:lnTo>
                <a:lnTo>
                  <a:pt x="862" y="862"/>
                </a:lnTo>
                <a:lnTo>
                  <a:pt x="998" y="272"/>
                </a:lnTo>
                <a:lnTo>
                  <a:pt x="1179" y="635"/>
                </a:lnTo>
                <a:lnTo>
                  <a:pt x="1361" y="136"/>
                </a:lnTo>
                <a:lnTo>
                  <a:pt x="1497" y="363"/>
                </a:lnTo>
                <a:lnTo>
                  <a:pt x="1678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79" name="Oval 54"/>
          <p:cNvSpPr>
            <a:spLocks noChangeArrowheads="1"/>
          </p:cNvSpPr>
          <p:nvPr/>
        </p:nvSpPr>
        <p:spPr bwMode="auto">
          <a:xfrm>
            <a:off x="7380288" y="4287838"/>
            <a:ext cx="144462" cy="1444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80" name="Oval 55"/>
          <p:cNvSpPr>
            <a:spLocks noChangeArrowheads="1"/>
          </p:cNvSpPr>
          <p:nvPr/>
        </p:nvSpPr>
        <p:spPr bwMode="auto">
          <a:xfrm>
            <a:off x="7562850" y="3367088"/>
            <a:ext cx="144463" cy="144462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81" name="Oval 56"/>
          <p:cNvSpPr>
            <a:spLocks noChangeArrowheads="1"/>
          </p:cNvSpPr>
          <p:nvPr/>
        </p:nvSpPr>
        <p:spPr bwMode="auto">
          <a:xfrm>
            <a:off x="7797800" y="3927475"/>
            <a:ext cx="144463" cy="1444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82" name="Line 57"/>
          <p:cNvSpPr>
            <a:spLocks noChangeShapeType="1"/>
          </p:cNvSpPr>
          <p:nvPr/>
        </p:nvSpPr>
        <p:spPr bwMode="auto">
          <a:xfrm>
            <a:off x="5940425" y="4503738"/>
            <a:ext cx="30241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83" name="Line 58"/>
          <p:cNvSpPr>
            <a:spLocks noChangeShapeType="1"/>
          </p:cNvSpPr>
          <p:nvPr/>
        </p:nvSpPr>
        <p:spPr bwMode="auto">
          <a:xfrm flipV="1">
            <a:off x="6084888" y="2924175"/>
            <a:ext cx="0" cy="1868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84" name="Line 59"/>
          <p:cNvSpPr>
            <a:spLocks noChangeShapeType="1"/>
          </p:cNvSpPr>
          <p:nvPr/>
        </p:nvSpPr>
        <p:spPr bwMode="auto">
          <a:xfrm>
            <a:off x="7451725" y="4360863"/>
            <a:ext cx="0" cy="50323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85" name="Line 60"/>
          <p:cNvSpPr>
            <a:spLocks noChangeShapeType="1"/>
          </p:cNvSpPr>
          <p:nvPr/>
        </p:nvSpPr>
        <p:spPr bwMode="auto">
          <a:xfrm>
            <a:off x="7639050" y="3424238"/>
            <a:ext cx="0" cy="143986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7086" name="Line 61"/>
          <p:cNvSpPr>
            <a:spLocks noChangeShapeType="1"/>
          </p:cNvSpPr>
          <p:nvPr/>
        </p:nvSpPr>
        <p:spPr bwMode="auto">
          <a:xfrm>
            <a:off x="7885113" y="4000500"/>
            <a:ext cx="0" cy="8636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57028" name="Object 62"/>
          <p:cNvGraphicFramePr>
            <a:graphicFrameLocks noChangeAspect="1"/>
          </p:cNvGraphicFramePr>
          <p:nvPr/>
        </p:nvGraphicFramePr>
        <p:xfrm>
          <a:off x="7264400" y="4864100"/>
          <a:ext cx="260350" cy="3603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0467" name="Equation" r:id="rId8" imgW="164880" imgH="228600" progId="Equation.DSMT4">
                  <p:embed/>
                </p:oleObj>
              </mc:Choice>
              <mc:Fallback>
                <p:oleObj name="Equation" r:id="rId8" imgW="16488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64400" y="4864100"/>
                        <a:ext cx="260350" cy="3603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7029" name="Object 64"/>
          <p:cNvGraphicFramePr>
            <a:graphicFrameLocks noChangeAspect="1"/>
          </p:cNvGraphicFramePr>
          <p:nvPr/>
        </p:nvGraphicFramePr>
        <p:xfrm>
          <a:off x="8669338" y="4503738"/>
          <a:ext cx="266700" cy="288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0468" name="Equation" r:id="rId10" imgW="152280" imgH="164880" progId="Equation.DSMT4">
                  <p:embed/>
                </p:oleObj>
              </mc:Choice>
              <mc:Fallback>
                <p:oleObj name="Equation" r:id="rId10" imgW="152280" imgH="164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69338" y="4503738"/>
                        <a:ext cx="266700" cy="288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7030" name="Object 65"/>
          <p:cNvGraphicFramePr>
            <a:graphicFrameLocks noChangeAspect="1"/>
          </p:cNvGraphicFramePr>
          <p:nvPr/>
        </p:nvGraphicFramePr>
        <p:xfrm>
          <a:off x="5651500" y="2565400"/>
          <a:ext cx="863600" cy="392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0469" name="Equation" r:id="rId12" imgW="558720" imgH="253800" progId="Equation.DSMT4">
                  <p:embed/>
                </p:oleObj>
              </mc:Choice>
              <mc:Fallback>
                <p:oleObj name="Equation" r:id="rId12" imgW="55872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1500" y="2565400"/>
                        <a:ext cx="863600" cy="3921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7087" name="Line 66"/>
          <p:cNvSpPr>
            <a:spLocks noChangeShapeType="1"/>
          </p:cNvSpPr>
          <p:nvPr/>
        </p:nvSpPr>
        <p:spPr bwMode="auto">
          <a:xfrm>
            <a:off x="278120" y="3915391"/>
            <a:ext cx="55451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57031" name="Object 67"/>
          <p:cNvGraphicFramePr>
            <a:graphicFrameLocks noChangeAspect="1"/>
          </p:cNvGraphicFramePr>
          <p:nvPr/>
        </p:nvGraphicFramePr>
        <p:xfrm>
          <a:off x="6084888" y="5445125"/>
          <a:ext cx="2016125" cy="484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0470" name="Equation" r:id="rId14" imgW="952200" imgH="228600" progId="Equation.DSMT4">
                  <p:embed/>
                </p:oleObj>
              </mc:Choice>
              <mc:Fallback>
                <p:oleObj name="Equation" r:id="rId14" imgW="95220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4888" y="5445125"/>
                        <a:ext cx="2016125" cy="4841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7032" name="Object 68"/>
          <p:cNvGraphicFramePr>
            <a:graphicFrameLocks noChangeAspect="1"/>
          </p:cNvGraphicFramePr>
          <p:nvPr/>
        </p:nvGraphicFramePr>
        <p:xfrm>
          <a:off x="6084888" y="5948363"/>
          <a:ext cx="1152525" cy="461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0471" name="Equation" r:id="rId16" imgW="571320" imgH="228600" progId="Equation.DSMT4">
                  <p:embed/>
                </p:oleObj>
              </mc:Choice>
              <mc:Fallback>
                <p:oleObj name="Equation" r:id="rId16" imgW="57132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4888" y="5948363"/>
                        <a:ext cx="1152525" cy="4619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57088" name="Group 69"/>
          <p:cNvGrpSpPr>
            <a:grpSpLocks/>
          </p:cNvGrpSpPr>
          <p:nvPr/>
        </p:nvGrpSpPr>
        <p:grpSpPr bwMode="auto">
          <a:xfrm>
            <a:off x="5724525" y="1484313"/>
            <a:ext cx="2303463" cy="965200"/>
            <a:chOff x="3606" y="890"/>
            <a:chExt cx="1451" cy="608"/>
          </a:xfrm>
        </p:grpSpPr>
        <p:graphicFrame>
          <p:nvGraphicFramePr>
            <p:cNvPr id="257033" name="Object 70"/>
            <p:cNvGraphicFramePr>
              <a:graphicFrameLocks noChangeAspect="1"/>
            </p:cNvGraphicFramePr>
            <p:nvPr/>
          </p:nvGraphicFramePr>
          <p:xfrm>
            <a:off x="3787" y="890"/>
            <a:ext cx="1270" cy="30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0472" name="Equation" r:id="rId18" imgW="952200" imgH="228600" progId="Equation.DSMT4">
                    <p:embed/>
                  </p:oleObj>
                </mc:Choice>
                <mc:Fallback>
                  <p:oleObj name="Equation" r:id="rId18" imgW="952200" imgH="2286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87" y="890"/>
                          <a:ext cx="1270" cy="30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257034" name="Object 71"/>
            <p:cNvGraphicFramePr>
              <a:graphicFrameLocks noChangeAspect="1"/>
            </p:cNvGraphicFramePr>
            <p:nvPr/>
          </p:nvGraphicFramePr>
          <p:xfrm>
            <a:off x="3787" y="1207"/>
            <a:ext cx="726" cy="29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90473" name="Equation" r:id="rId19" imgW="571320" imgH="228600" progId="Equation.DSMT4">
                    <p:embed/>
                  </p:oleObj>
                </mc:Choice>
                <mc:Fallback>
                  <p:oleObj name="Equation" r:id="rId19" imgW="571320" imgH="2286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87" y="1207"/>
                          <a:ext cx="726" cy="291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57097" name="Group 72"/>
            <p:cNvGrpSpPr>
              <a:grpSpLocks/>
            </p:cNvGrpSpPr>
            <p:nvPr/>
          </p:nvGrpSpPr>
          <p:grpSpPr bwMode="auto">
            <a:xfrm rot="-2791100">
              <a:off x="3626" y="1281"/>
              <a:ext cx="136" cy="136"/>
              <a:chOff x="3424" y="3430"/>
              <a:chExt cx="227" cy="227"/>
            </a:xfrm>
          </p:grpSpPr>
          <p:sp>
            <p:nvSpPr>
              <p:cNvPr id="257099" name="Rectangle 73"/>
              <p:cNvSpPr>
                <a:spLocks noChangeArrowheads="1"/>
              </p:cNvSpPr>
              <p:nvPr/>
            </p:nvSpPr>
            <p:spPr bwMode="auto">
              <a:xfrm>
                <a:off x="3424" y="3521"/>
                <a:ext cx="227" cy="45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257100" name="Rectangle 74"/>
              <p:cNvSpPr>
                <a:spLocks noChangeArrowheads="1"/>
              </p:cNvSpPr>
              <p:nvPr/>
            </p:nvSpPr>
            <p:spPr bwMode="auto">
              <a:xfrm rot="5237707">
                <a:off x="3424" y="3521"/>
                <a:ext cx="227" cy="45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accent2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sp>
          <p:nvSpPr>
            <p:cNvPr id="257098" name="AutoShape 75"/>
            <p:cNvSpPr>
              <a:spLocks noChangeArrowheads="1"/>
            </p:cNvSpPr>
            <p:nvPr/>
          </p:nvSpPr>
          <p:spPr bwMode="auto">
            <a:xfrm>
              <a:off x="3606" y="936"/>
              <a:ext cx="136" cy="13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76 w 21600"/>
                <a:gd name="T25" fmla="*/ 3200 h 21600"/>
                <a:gd name="T26" fmla="*/ 18424 w 21600"/>
                <a:gd name="T27" fmla="*/ 18400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2057" y="10800"/>
                  </a:moveTo>
                  <a:cubicBezTo>
                    <a:pt x="2057" y="15629"/>
                    <a:pt x="5971" y="19543"/>
                    <a:pt x="10800" y="19543"/>
                  </a:cubicBezTo>
                  <a:cubicBezTo>
                    <a:pt x="15629" y="19543"/>
                    <a:pt x="19543" y="15629"/>
                    <a:pt x="19543" y="10800"/>
                  </a:cubicBezTo>
                  <a:cubicBezTo>
                    <a:pt x="19543" y="5971"/>
                    <a:pt x="15629" y="2057"/>
                    <a:pt x="10800" y="2057"/>
                  </a:cubicBezTo>
                  <a:cubicBezTo>
                    <a:pt x="5971" y="2057"/>
                    <a:pt x="2057" y="5971"/>
                    <a:pt x="2057" y="10800"/>
                  </a:cubicBezTo>
                  <a:close/>
                </a:path>
              </a:pathLst>
            </a:cu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sp>
        <p:nvSpPr>
          <p:cNvPr id="257089" name="AutoShape 76"/>
          <p:cNvSpPr>
            <a:spLocks noChangeArrowheads="1"/>
          </p:cNvSpPr>
          <p:nvPr/>
        </p:nvSpPr>
        <p:spPr bwMode="auto">
          <a:xfrm>
            <a:off x="5724525" y="5516563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90" name="AutoShape 77"/>
          <p:cNvSpPr>
            <a:spLocks noChangeArrowheads="1"/>
          </p:cNvSpPr>
          <p:nvPr/>
        </p:nvSpPr>
        <p:spPr bwMode="auto">
          <a:xfrm>
            <a:off x="5724525" y="6021388"/>
            <a:ext cx="215900" cy="214312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91" name="Rectangle 78"/>
          <p:cNvSpPr>
            <a:spLocks noChangeArrowheads="1"/>
          </p:cNvSpPr>
          <p:nvPr/>
        </p:nvSpPr>
        <p:spPr bwMode="auto">
          <a:xfrm>
            <a:off x="5508625" y="1341438"/>
            <a:ext cx="2663825" cy="1150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7092" name="Rectangle 79"/>
          <p:cNvSpPr>
            <a:spLocks noChangeArrowheads="1"/>
          </p:cNvSpPr>
          <p:nvPr/>
        </p:nvSpPr>
        <p:spPr bwMode="auto">
          <a:xfrm>
            <a:off x="5508625" y="5300663"/>
            <a:ext cx="2663825" cy="1150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pic>
        <p:nvPicPr>
          <p:cNvPr id="257096" name="Picture 11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2921000" y="1679575"/>
            <a:ext cx="1657350" cy="1647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Line 10"/>
          <p:cNvSpPr>
            <a:spLocks noChangeShapeType="1"/>
          </p:cNvSpPr>
          <p:nvPr/>
        </p:nvSpPr>
        <p:spPr bwMode="auto">
          <a:xfrm flipV="1">
            <a:off x="1909833" y="1964757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4" name="Line 10"/>
          <p:cNvSpPr>
            <a:spLocks noChangeShapeType="1"/>
          </p:cNvSpPr>
          <p:nvPr/>
        </p:nvSpPr>
        <p:spPr bwMode="auto">
          <a:xfrm flipV="1">
            <a:off x="1047535" y="3043924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5" name="Line 10"/>
          <p:cNvSpPr>
            <a:spLocks noChangeShapeType="1"/>
          </p:cNvSpPr>
          <p:nvPr/>
        </p:nvSpPr>
        <p:spPr bwMode="auto">
          <a:xfrm flipV="1">
            <a:off x="1907345" y="304392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6" name="Line 10"/>
          <p:cNvSpPr>
            <a:spLocks noChangeShapeType="1"/>
          </p:cNvSpPr>
          <p:nvPr/>
        </p:nvSpPr>
        <p:spPr bwMode="auto">
          <a:xfrm flipV="1">
            <a:off x="2127984" y="3037954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7" name="Line 9"/>
          <p:cNvSpPr>
            <a:spLocks noChangeShapeType="1"/>
          </p:cNvSpPr>
          <p:nvPr/>
        </p:nvSpPr>
        <p:spPr bwMode="auto">
          <a:xfrm flipV="1">
            <a:off x="720180" y="4611142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8" name="Line 10"/>
          <p:cNvSpPr>
            <a:spLocks noChangeShapeType="1"/>
          </p:cNvSpPr>
          <p:nvPr/>
        </p:nvSpPr>
        <p:spPr bwMode="auto">
          <a:xfrm flipV="1">
            <a:off x="949728" y="462479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9" name="Line 11"/>
          <p:cNvSpPr>
            <a:spLocks noChangeShapeType="1"/>
          </p:cNvSpPr>
          <p:nvPr/>
        </p:nvSpPr>
        <p:spPr bwMode="auto">
          <a:xfrm flipV="1">
            <a:off x="737003" y="570429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0" name="Line 12"/>
          <p:cNvSpPr>
            <a:spLocks noChangeShapeType="1"/>
          </p:cNvSpPr>
          <p:nvPr/>
        </p:nvSpPr>
        <p:spPr bwMode="auto">
          <a:xfrm flipV="1">
            <a:off x="952903" y="570429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1" name="Line 13"/>
          <p:cNvSpPr>
            <a:spLocks noChangeShapeType="1"/>
          </p:cNvSpPr>
          <p:nvPr/>
        </p:nvSpPr>
        <p:spPr bwMode="auto">
          <a:xfrm flipV="1">
            <a:off x="1816503" y="462479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2" name="Line 14"/>
          <p:cNvSpPr>
            <a:spLocks noChangeShapeType="1"/>
          </p:cNvSpPr>
          <p:nvPr/>
        </p:nvSpPr>
        <p:spPr bwMode="auto">
          <a:xfrm flipV="1">
            <a:off x="2032403" y="462479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3" name="Line 15"/>
          <p:cNvSpPr>
            <a:spLocks noChangeShapeType="1"/>
          </p:cNvSpPr>
          <p:nvPr/>
        </p:nvSpPr>
        <p:spPr bwMode="auto">
          <a:xfrm flipV="1">
            <a:off x="1816503" y="570587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4" name="Line 16"/>
          <p:cNvSpPr>
            <a:spLocks noChangeShapeType="1"/>
          </p:cNvSpPr>
          <p:nvPr/>
        </p:nvSpPr>
        <p:spPr bwMode="auto">
          <a:xfrm flipV="1">
            <a:off x="2032403" y="5705878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5" name="Text Box 18"/>
          <p:cNvSpPr txBox="1">
            <a:spLocks noChangeArrowheads="1"/>
          </p:cNvSpPr>
          <p:nvPr/>
        </p:nvSpPr>
        <p:spPr bwMode="auto">
          <a:xfrm>
            <a:off x="517928" y="5415365"/>
            <a:ext cx="719137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2</a:t>
            </a:r>
          </a:p>
        </p:txBody>
      </p:sp>
      <p:sp>
        <p:nvSpPr>
          <p:cNvPr id="96" name="Text Box 20"/>
          <p:cNvSpPr txBox="1">
            <a:spLocks noChangeArrowheads="1"/>
          </p:cNvSpPr>
          <p:nvPr/>
        </p:nvSpPr>
        <p:spPr bwMode="auto">
          <a:xfrm>
            <a:off x="1599015" y="5416953"/>
            <a:ext cx="71913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State 4</a:t>
            </a:r>
          </a:p>
        </p:txBody>
      </p:sp>
      <p:sp>
        <p:nvSpPr>
          <p:cNvPr id="97" name="AutoShape 21"/>
          <p:cNvSpPr>
            <a:spLocks noChangeArrowheads="1"/>
          </p:cNvSpPr>
          <p:nvPr/>
        </p:nvSpPr>
        <p:spPr bwMode="auto">
          <a:xfrm>
            <a:off x="1237065" y="4696228"/>
            <a:ext cx="360363" cy="215900"/>
          </a:xfrm>
          <a:prstGeom prst="right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8" name="AutoShape 22"/>
          <p:cNvSpPr>
            <a:spLocks noChangeArrowheads="1"/>
          </p:cNvSpPr>
          <p:nvPr/>
        </p:nvSpPr>
        <p:spPr bwMode="auto">
          <a:xfrm>
            <a:off x="733828" y="505659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9" name="AutoShape 23"/>
          <p:cNvSpPr>
            <a:spLocks noChangeArrowheads="1"/>
          </p:cNvSpPr>
          <p:nvPr/>
        </p:nvSpPr>
        <p:spPr bwMode="auto">
          <a:xfrm rot="-2615134">
            <a:off x="1237065" y="5056590"/>
            <a:ext cx="215900" cy="360363"/>
          </a:xfrm>
          <a:prstGeom prst="downArrow">
            <a:avLst>
              <a:gd name="adj1" fmla="val 50000"/>
              <a:gd name="adj2" fmla="val 41728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0" name="AutoShape 24"/>
          <p:cNvSpPr>
            <a:spLocks noChangeArrowheads="1"/>
          </p:cNvSpPr>
          <p:nvPr/>
        </p:nvSpPr>
        <p:spPr bwMode="auto">
          <a:xfrm>
            <a:off x="1268815" y="4697815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1" name="AutoShape 25"/>
          <p:cNvSpPr>
            <a:spLocks noChangeArrowheads="1"/>
          </p:cNvSpPr>
          <p:nvPr/>
        </p:nvSpPr>
        <p:spPr bwMode="auto">
          <a:xfrm>
            <a:off x="722715" y="5094690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5" name="Line 10"/>
          <p:cNvSpPr>
            <a:spLocks noChangeShapeType="1"/>
          </p:cNvSpPr>
          <p:nvPr/>
        </p:nvSpPr>
        <p:spPr bwMode="auto">
          <a:xfrm flipV="1">
            <a:off x="1811811" y="4619460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6" name="Line 10"/>
          <p:cNvSpPr>
            <a:spLocks noChangeShapeType="1"/>
          </p:cNvSpPr>
          <p:nvPr/>
        </p:nvSpPr>
        <p:spPr bwMode="auto">
          <a:xfrm flipV="1">
            <a:off x="954275" y="5693864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7" name="Line 10"/>
          <p:cNvSpPr>
            <a:spLocks noChangeShapeType="1"/>
          </p:cNvSpPr>
          <p:nvPr/>
        </p:nvSpPr>
        <p:spPr bwMode="auto">
          <a:xfrm flipV="1">
            <a:off x="1814085" y="5693865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8" name="Line 10"/>
          <p:cNvSpPr>
            <a:spLocks noChangeShapeType="1"/>
          </p:cNvSpPr>
          <p:nvPr/>
        </p:nvSpPr>
        <p:spPr bwMode="auto">
          <a:xfrm flipV="1">
            <a:off x="2034724" y="5683131"/>
            <a:ext cx="0" cy="3587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9" name="AutoShape 24"/>
          <p:cNvSpPr>
            <a:spLocks noChangeArrowheads="1"/>
          </p:cNvSpPr>
          <p:nvPr/>
        </p:nvSpPr>
        <p:spPr bwMode="auto">
          <a:xfrm>
            <a:off x="1186928" y="5107248"/>
            <a:ext cx="215900" cy="21431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2147483647 w 21600"/>
              <a:gd name="T7" fmla="*/ 2147483647 h 21600"/>
              <a:gd name="T8" fmla="*/ 2147483647 w 21600"/>
              <a:gd name="T9" fmla="*/ 2147483647 h 21600"/>
              <a:gd name="T10" fmla="*/ 2147483647 w 21600"/>
              <a:gd name="T11" fmla="*/ 2147483647 h 21600"/>
              <a:gd name="T12" fmla="*/ 2147483647 w 21600"/>
              <a:gd name="T13" fmla="*/ 2147483647 h 21600"/>
              <a:gd name="T14" fmla="*/ 2147483647 w 21600"/>
              <a:gd name="T15" fmla="*/ 2147483647 h 21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3163 w 21600"/>
              <a:gd name="T25" fmla="*/ 3163 h 21600"/>
              <a:gd name="T26" fmla="*/ 18437 w 21600"/>
              <a:gd name="T27" fmla="*/ 18437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057" y="10800"/>
                </a:moveTo>
                <a:cubicBezTo>
                  <a:pt x="2057" y="15629"/>
                  <a:pt x="5971" y="19543"/>
                  <a:pt x="10800" y="19543"/>
                </a:cubicBezTo>
                <a:cubicBezTo>
                  <a:pt x="15629" y="19543"/>
                  <a:pt x="19543" y="15629"/>
                  <a:pt x="19543" y="10800"/>
                </a:cubicBezTo>
                <a:cubicBezTo>
                  <a:pt x="19543" y="5971"/>
                  <a:pt x="15629" y="2057"/>
                  <a:pt x="10800" y="2057"/>
                </a:cubicBezTo>
                <a:cubicBezTo>
                  <a:pt x="5971" y="2057"/>
                  <a:pt x="2057" y="5971"/>
                  <a:pt x="2057" y="10800"/>
                </a:cubicBezTo>
                <a:close/>
              </a:path>
            </a:pathLst>
          </a:custGeom>
          <a:solidFill>
            <a:srgbClr val="FF3300"/>
          </a:solidFill>
          <a:ln w="952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57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57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57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257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57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257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257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257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57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57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257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257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257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257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257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257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257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000"/>
                            </p:stCondLst>
                            <p:childTnLst>
                              <p:par>
                                <p:cTn id="9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257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257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257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"/>
                            </p:stCondLst>
                            <p:childTnLst>
                              <p:par>
                                <p:cTn id="120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500"/>
                            </p:stCondLst>
                            <p:childTnLst>
                              <p:par>
                                <p:cTn id="12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000"/>
                            </p:stCondLst>
                            <p:childTnLst>
                              <p:par>
                                <p:cTn id="15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500"/>
                            </p:stCondLst>
                            <p:childTnLst>
                              <p:par>
                                <p:cTn id="170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1500"/>
                            </p:stCondLst>
                            <p:childTnLst>
                              <p:par>
                                <p:cTn id="18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9" dur="500"/>
                                        <p:tgtEl>
                                          <p:spTgt spid="257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2" dur="500"/>
                                        <p:tgtEl>
                                          <p:spTgt spid="257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5" dur="500"/>
                                        <p:tgtEl>
                                          <p:spTgt spid="257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8" dur="500"/>
                                        <p:tgtEl>
                                          <p:spTgt spid="257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1" dur="500"/>
                                        <p:tgtEl>
                                          <p:spTgt spid="257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000"/>
                            </p:stCondLst>
                            <p:childTnLst>
                              <p:par>
                                <p:cTn id="2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039" grpId="0" animBg="1"/>
      <p:bldP spid="257040" grpId="0" animBg="1"/>
      <p:bldP spid="257041" grpId="0" animBg="1"/>
      <p:bldP spid="257042" grpId="0" animBg="1"/>
      <p:bldP spid="257043" grpId="0" animBg="1"/>
      <p:bldP spid="257044" grpId="0" animBg="1"/>
      <p:bldP spid="257046" grpId="0"/>
      <p:bldP spid="257047" grpId="0"/>
      <p:bldP spid="257048" grpId="0"/>
      <p:bldP spid="257049" grpId="0" animBg="1"/>
      <p:bldP spid="257050" grpId="0" animBg="1"/>
      <p:bldP spid="257051" grpId="0" animBg="1"/>
      <p:bldP spid="257052" grpId="0" animBg="1"/>
      <p:bldP spid="257053" grpId="0" animBg="1"/>
      <p:bldP spid="257074" grpId="0"/>
      <p:bldP spid="257089" grpId="0" animBg="1"/>
      <p:bldP spid="257090" grpId="0" animBg="1"/>
      <p:bldP spid="257091" grpId="0" animBg="1"/>
      <p:bldP spid="257092" grpId="0" animBg="1"/>
      <p:bldP spid="82" grpId="0" animBg="1"/>
      <p:bldP spid="82" grpId="1" animBg="1"/>
      <p:bldP spid="84" grpId="0" animBg="1"/>
      <p:bldP spid="84" grpId="1" animBg="1"/>
      <p:bldP spid="85" grpId="0" animBg="1"/>
      <p:bldP spid="85" grpId="1" animBg="1"/>
      <p:bldP spid="86" grpId="0" animBg="1"/>
      <p:bldP spid="86" grpId="1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/>
      <p:bldP spid="96" grpId="0"/>
      <p:bldP spid="97" grpId="0" animBg="1"/>
      <p:bldP spid="98" grpId="0" animBg="1"/>
      <p:bldP spid="99" grpId="0" animBg="1"/>
      <p:bldP spid="100" grpId="0" animBg="1"/>
      <p:bldP spid="101" grpId="0" animBg="1"/>
      <p:bldP spid="105" grpId="0" animBg="1"/>
      <p:bldP spid="105" grpId="1" animBg="1"/>
      <p:bldP spid="106" grpId="0" animBg="1"/>
      <p:bldP spid="106" grpId="1" animBg="1"/>
      <p:bldP spid="107" grpId="0" animBg="1"/>
      <p:bldP spid="107" grpId="1" animBg="1"/>
      <p:bldP spid="108" grpId="0" animBg="1"/>
      <p:bldP spid="108" grpId="1" animBg="1"/>
      <p:bldP spid="109" grpId="0" animBg="1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075" name="Picture 6" descr="fig4_10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292725" y="765175"/>
            <a:ext cx="3590925" cy="6092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9076" name="Rectangle 2"/>
          <p:cNvSpPr>
            <a:spLocks noGrp="1" noChangeArrowheads="1"/>
          </p:cNvSpPr>
          <p:nvPr>
            <p:ph type="title"/>
          </p:nvPr>
        </p:nvSpPr>
        <p:spPr>
          <a:xfrm>
            <a:off x="395288" y="44450"/>
            <a:ext cx="8713787" cy="549275"/>
          </a:xfrm>
        </p:spPr>
        <p:txBody>
          <a:bodyPr/>
          <a:lstStyle/>
          <a:p>
            <a:pPr eaLnBrk="1" hangingPunct="1"/>
            <a:r>
              <a:rPr lang="en-US" altLang="ja-JP" sz="2800" b="1" dirty="0" smtClean="0">
                <a:latin typeface="Arial Unicode MS"/>
                <a:ea typeface="Arial Unicode MS"/>
                <a:cs typeface="Arial Unicode MS"/>
              </a:rPr>
              <a:t>1D &amp; 2D signals from </a:t>
            </a:r>
            <a:r>
              <a:rPr lang="en-US" altLang="ja-JP" sz="2800" b="1" dirty="0" err="1" smtClean="0">
                <a:latin typeface="Arial Unicode MS"/>
                <a:ea typeface="Arial Unicode MS"/>
                <a:cs typeface="Arial Unicode MS"/>
              </a:rPr>
              <a:t>Smoluchowski</a:t>
            </a:r>
            <a:r>
              <a:rPr lang="en-US" altLang="ja-JP" sz="2800" b="1" dirty="0" smtClean="0">
                <a:latin typeface="Arial Unicode MS"/>
                <a:ea typeface="Arial Unicode MS"/>
                <a:cs typeface="Arial Unicode MS"/>
              </a:rPr>
              <a:t>  eq. </a:t>
            </a:r>
            <a:endParaRPr lang="ja-JP" altLang="en-US" sz="2800" b="1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59077" name="Line 3"/>
          <p:cNvSpPr>
            <a:spLocks noChangeShapeType="1"/>
          </p:cNvSpPr>
          <p:nvPr/>
        </p:nvSpPr>
        <p:spPr bwMode="auto">
          <a:xfrm>
            <a:off x="395288" y="620713"/>
            <a:ext cx="84963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259074" name="Object 2"/>
          <p:cNvGraphicFramePr>
            <a:graphicFrameLocks noGrp="1" noChangeAspect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46346247"/>
              </p:ext>
            </p:extLst>
          </p:nvPr>
        </p:nvGraphicFramePr>
        <p:xfrm>
          <a:off x="642938" y="1017588"/>
          <a:ext cx="4679950" cy="839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490" name="Equation" r:id="rId5" imgW="2831760" imgH="507960" progId="Equation.DSMT4">
                  <p:embed/>
                </p:oleObj>
              </mc:Choice>
              <mc:Fallback>
                <p:oleObj name="Equation" r:id="rId5" imgW="283176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2938" y="1017588"/>
                        <a:ext cx="4679950" cy="8397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9078" name="Rectangle 32"/>
          <p:cNvSpPr>
            <a:spLocks noChangeArrowheads="1"/>
          </p:cNvSpPr>
          <p:nvPr/>
        </p:nvSpPr>
        <p:spPr bwMode="auto">
          <a:xfrm>
            <a:off x="2844800" y="912813"/>
            <a:ext cx="869950" cy="515937"/>
          </a:xfrm>
          <a:prstGeom prst="rect">
            <a:avLst/>
          </a:prstGeom>
          <a:noFill/>
          <a:ln w="28575">
            <a:solidFill>
              <a:srgbClr val="FF0000"/>
            </a:solidFill>
            <a:prstDash val="sysDot"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pic>
        <p:nvPicPr>
          <p:cNvPr id="259079" name="Picture 36" descr="psj_S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22300" y="2732088"/>
            <a:ext cx="4143375" cy="3500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9080" name="Text Box 38"/>
          <p:cNvSpPr txBox="1">
            <a:spLocks noChangeArrowheads="1"/>
          </p:cNvSpPr>
          <p:nvPr/>
        </p:nvSpPr>
        <p:spPr bwMode="auto">
          <a:xfrm>
            <a:off x="693738" y="2232025"/>
            <a:ext cx="489743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b="1">
                <a:latin typeface="Arial Unicode MS"/>
                <a:ea typeface="Arial Unicode MS"/>
                <a:cs typeface="Arial Unicode MS"/>
              </a:rPr>
              <a:t>1D IR (similar to Master eq.’s results</a:t>
            </a:r>
            <a:r>
              <a:rPr lang="ja-JP" altLang="en-US" b="1">
                <a:latin typeface="Arial Unicode MS"/>
                <a:ea typeface="Arial Unicode MS"/>
                <a:cs typeface="Arial Unicode MS"/>
              </a:rPr>
              <a:t>）</a:t>
            </a:r>
          </a:p>
        </p:txBody>
      </p:sp>
      <p:sp>
        <p:nvSpPr>
          <p:cNvPr id="259081" name="Text Box 39"/>
          <p:cNvSpPr txBox="1">
            <a:spLocks noChangeArrowheads="1"/>
          </p:cNvSpPr>
          <p:nvPr/>
        </p:nvSpPr>
        <p:spPr bwMode="auto">
          <a:xfrm>
            <a:off x="5852497" y="6488113"/>
            <a:ext cx="2879725" cy="36988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ja-JP" b="1" dirty="0">
                <a:latin typeface="Arial Unicode MS"/>
                <a:ea typeface="Arial Unicode MS"/>
                <a:cs typeface="Arial Unicode MS"/>
              </a:rPr>
              <a:t>2D IR</a:t>
            </a:r>
            <a:r>
              <a:rPr lang="ja-JP" altLang="en-US" b="1" dirty="0">
                <a:latin typeface="Arial Unicode MS"/>
                <a:ea typeface="Arial Unicode MS"/>
                <a:cs typeface="Arial Unicode MS"/>
              </a:rPr>
              <a:t>（</a:t>
            </a:r>
            <a:r>
              <a:rPr lang="en-US" altLang="ja-JP" b="1" dirty="0">
                <a:latin typeface="Arial Unicode MS"/>
                <a:ea typeface="Arial Unicode MS"/>
                <a:cs typeface="Arial Unicode MS"/>
              </a:rPr>
              <a:t>different!</a:t>
            </a:r>
            <a:r>
              <a:rPr lang="ja-JP" altLang="en-US" b="1" dirty="0">
                <a:latin typeface="Arial Unicode MS"/>
                <a:ea typeface="Arial Unicode MS"/>
                <a:cs typeface="Arial Unicode MS"/>
              </a:rPr>
              <a:t>）</a:t>
            </a:r>
          </a:p>
        </p:txBody>
      </p:sp>
      <p:sp>
        <p:nvSpPr>
          <p:cNvPr id="259082" name="Text Box 40"/>
          <p:cNvSpPr txBox="1">
            <a:spLocks noChangeArrowheads="1"/>
          </p:cNvSpPr>
          <p:nvPr/>
        </p:nvSpPr>
        <p:spPr bwMode="auto">
          <a:xfrm>
            <a:off x="1336675" y="2987343"/>
            <a:ext cx="71048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6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</a:t>
            </a:r>
            <a:endParaRPr lang="ja-JP" altLang="en-US" sz="1600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59083" name="Text Box 41"/>
          <p:cNvSpPr txBox="1">
            <a:spLocks noChangeArrowheads="1"/>
          </p:cNvSpPr>
          <p:nvPr/>
        </p:nvSpPr>
        <p:spPr bwMode="auto">
          <a:xfrm>
            <a:off x="1350322" y="4559821"/>
            <a:ext cx="137923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intermediate</a:t>
            </a:r>
            <a:endParaRPr lang="ja-JP" altLang="en-US" sz="1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4" name="Text Box 40"/>
          <p:cNvSpPr txBox="1">
            <a:spLocks noChangeArrowheads="1"/>
          </p:cNvSpPr>
          <p:nvPr/>
        </p:nvSpPr>
        <p:spPr bwMode="auto">
          <a:xfrm>
            <a:off x="3304227" y="2989618"/>
            <a:ext cx="71048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6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</a:t>
            </a:r>
            <a:endParaRPr lang="ja-JP" altLang="en-US" sz="1600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6" name="Text Box 41"/>
          <p:cNvSpPr txBox="1">
            <a:spLocks noChangeArrowheads="1"/>
          </p:cNvSpPr>
          <p:nvPr/>
        </p:nvSpPr>
        <p:spPr bwMode="auto">
          <a:xfrm>
            <a:off x="3290579" y="4575743"/>
            <a:ext cx="137923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ja-JP" sz="1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intermediate</a:t>
            </a:r>
            <a:endParaRPr lang="ja-JP" altLang="en-US" sz="16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4450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ja-JP" b="1" smtClean="0">
                <a:latin typeface="Arial Unicode MS"/>
                <a:ea typeface="Arial Unicode MS"/>
                <a:cs typeface="Arial Unicode MS"/>
              </a:rPr>
              <a:t>Related Studies</a:t>
            </a:r>
          </a:p>
        </p:txBody>
      </p:sp>
      <p:sp>
        <p:nvSpPr>
          <p:cNvPr id="13731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107950" y="1196975"/>
            <a:ext cx="8928100" cy="4525963"/>
          </a:xfrm>
        </p:spPr>
        <p:txBody>
          <a:bodyPr/>
          <a:lstStyle/>
          <a:p>
            <a:pPr eaLnBrk="1" hangingPunct="1"/>
            <a:r>
              <a:rPr lang="en-US" altLang="ja-JP" sz="2800" dirty="0" smtClean="0">
                <a:latin typeface="Arial Unicode MS"/>
                <a:ea typeface="Arial Unicode MS"/>
                <a:cs typeface="Arial Unicode MS"/>
              </a:rPr>
              <a:t>FEL for ET system → </a:t>
            </a:r>
            <a:r>
              <a:rPr lang="de-DE" altLang="ja-JP" sz="2800" dirty="0" smtClean="0">
                <a:latin typeface="Arial Unicode MS"/>
                <a:ea typeface="Arial Unicode MS"/>
                <a:cs typeface="Arial Unicode MS"/>
                <a:hlinkClick r:id="rId3"/>
              </a:rPr>
              <a:t>JCP </a:t>
            </a:r>
            <a:r>
              <a:rPr lang="de-DE" altLang="ja-JP" sz="2800" b="1" dirty="0" smtClean="0">
                <a:latin typeface="Arial Unicode MS"/>
                <a:ea typeface="Arial Unicode MS"/>
                <a:cs typeface="Arial Unicode MS"/>
                <a:hlinkClick r:id="rId3"/>
              </a:rPr>
              <a:t>126</a:t>
            </a:r>
            <a:r>
              <a:rPr lang="de-DE" altLang="ja-JP" sz="2800" dirty="0" smtClean="0">
                <a:latin typeface="Arial Unicode MS"/>
                <a:ea typeface="Arial Unicode MS"/>
                <a:cs typeface="Arial Unicode MS"/>
                <a:hlinkClick r:id="rId3"/>
              </a:rPr>
              <a:t>, 054504 (2007).</a:t>
            </a:r>
            <a:r>
              <a:rPr lang="de-DE" altLang="ja-JP" sz="2800" dirty="0" smtClean="0">
                <a:latin typeface="Arial Unicode MS"/>
                <a:ea typeface="Arial Unicode MS"/>
                <a:cs typeface="Arial Unicode MS"/>
              </a:rPr>
              <a:t> </a:t>
            </a:r>
            <a:endParaRPr lang="en-US" altLang="ja-JP" sz="2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Tx/>
              <a:buNone/>
            </a:pPr>
            <a:endParaRPr lang="en-US" altLang="ja-JP" sz="2800" dirty="0" smtClean="0"/>
          </a:p>
          <a:p>
            <a:pPr eaLnBrk="1" hangingPunct="1">
              <a:buFontTx/>
              <a:buNone/>
            </a:pPr>
            <a:endParaRPr lang="en-US" altLang="ja-JP" sz="2800" dirty="0" smtClean="0"/>
          </a:p>
          <a:p>
            <a:pPr eaLnBrk="1" hangingPunct="1">
              <a:buFontTx/>
              <a:buNone/>
            </a:pPr>
            <a:endParaRPr lang="en-US" altLang="ja-JP" sz="2800" dirty="0" smtClean="0"/>
          </a:p>
          <a:p>
            <a:pPr eaLnBrk="1" hangingPunct="1">
              <a:buFontTx/>
              <a:buNone/>
            </a:pPr>
            <a:endParaRPr lang="en-US" altLang="ja-JP" sz="28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/>
            <a:r>
              <a:rPr lang="en-US" altLang="ja-JP" sz="2800" dirty="0" smtClean="0">
                <a:latin typeface="Arial Unicode MS"/>
                <a:ea typeface="Arial Unicode MS"/>
                <a:cs typeface="Arial Unicode MS"/>
              </a:rPr>
              <a:t> FEL for solvated ion → </a:t>
            </a:r>
            <a:r>
              <a:rPr lang="fr-FR" altLang="ja-JP" sz="2800" dirty="0" smtClean="0">
                <a:latin typeface="Arial Unicode MS"/>
                <a:ea typeface="Arial Unicode MS"/>
                <a:cs typeface="Arial Unicode MS"/>
                <a:hlinkClick r:id="rId4"/>
              </a:rPr>
              <a:t>JCP </a:t>
            </a:r>
            <a:r>
              <a:rPr lang="fr-FR" altLang="ja-JP" sz="2800" b="1" dirty="0" smtClean="0">
                <a:latin typeface="Arial Unicode MS"/>
                <a:ea typeface="Arial Unicode MS"/>
                <a:cs typeface="Arial Unicode MS"/>
                <a:hlinkClick r:id="rId4"/>
              </a:rPr>
              <a:t>124</a:t>
            </a:r>
            <a:r>
              <a:rPr lang="fr-FR" altLang="ja-JP" sz="2800" dirty="0" smtClean="0">
                <a:latin typeface="Arial Unicode MS"/>
                <a:ea typeface="Arial Unicode MS"/>
                <a:cs typeface="Arial Unicode MS"/>
                <a:hlinkClick r:id="rId4"/>
              </a:rPr>
              <a:t>, 124508 (2006).</a:t>
            </a:r>
            <a:r>
              <a:rPr lang="fr-FR" altLang="ja-JP" sz="2800" dirty="0" smtClean="0">
                <a:latin typeface="Arial Unicode MS"/>
                <a:ea typeface="Arial Unicode MS"/>
                <a:cs typeface="Arial Unicode MS"/>
              </a:rPr>
              <a:t> </a:t>
            </a:r>
            <a:endParaRPr lang="en-US" altLang="ja-JP" sz="2800" dirty="0" smtClean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373188" name="Picture 4" descr="fig1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5" cstate="print"/>
          <a:srcRect/>
          <a:stretch>
            <a:fillRect/>
          </a:stretch>
        </p:blipFill>
        <p:spPr>
          <a:xfrm>
            <a:off x="755650" y="1773238"/>
            <a:ext cx="1836738" cy="2017712"/>
          </a:xfrm>
        </p:spPr>
      </p:pic>
      <p:sp>
        <p:nvSpPr>
          <p:cNvPr id="1373189" name="Line 5"/>
          <p:cNvSpPr>
            <a:spLocks noChangeShapeType="1"/>
          </p:cNvSpPr>
          <p:nvPr/>
        </p:nvSpPr>
        <p:spPr bwMode="auto">
          <a:xfrm>
            <a:off x="395288" y="981075"/>
            <a:ext cx="8496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1373190" name="Picture 6" descr="fig01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6" cstate="print"/>
          <a:srcRect/>
          <a:stretch>
            <a:fillRect/>
          </a:stretch>
        </p:blipFill>
        <p:spPr>
          <a:xfrm>
            <a:off x="903288" y="4506913"/>
            <a:ext cx="1517650" cy="1584325"/>
          </a:xfrm>
        </p:spPr>
      </p:pic>
      <p:sp>
        <p:nvSpPr>
          <p:cNvPr id="1373191" name="Text Box 7"/>
          <p:cNvSpPr txBox="1">
            <a:spLocks noChangeArrowheads="1"/>
          </p:cNvSpPr>
          <p:nvPr/>
        </p:nvSpPr>
        <p:spPr bwMode="auto">
          <a:xfrm>
            <a:off x="2951163" y="2000250"/>
            <a:ext cx="6192837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>
                <a:solidFill>
                  <a:srgbClr val="0066FF"/>
                </a:solidFill>
                <a:latin typeface="Arial Unicode MS"/>
                <a:ea typeface="Arial Unicode MS"/>
                <a:cs typeface="Arial Unicode MS"/>
              </a:rPr>
              <a:t>Horizontal axis: </a:t>
            </a:r>
            <a:r>
              <a:rPr lang="en-US" altLang="ja-JP">
                <a:solidFill>
                  <a:srgbClr val="002060"/>
                </a:solidFill>
                <a:latin typeface="Arial Unicode MS"/>
                <a:ea typeface="Arial Unicode MS"/>
                <a:cs typeface="Arial Unicode MS"/>
              </a:rPr>
              <a:t>interaction energy of solute &amp; dipoles</a:t>
            </a:r>
          </a:p>
          <a:p>
            <a:pPr>
              <a:spcBef>
                <a:spcPct val="50000"/>
              </a:spcBef>
            </a:pPr>
            <a:r>
              <a:rPr lang="ja-JP" altLang="en-US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FEL and inverted bell dependency of reaction rate .</a:t>
            </a:r>
          </a:p>
          <a:p>
            <a:pPr>
              <a:spcBef>
                <a:spcPct val="50000"/>
              </a:spcBef>
            </a:pPr>
            <a:r>
              <a:rPr lang="ja-JP" altLang="en-US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>
                <a:solidFill>
                  <a:srgbClr val="0033CC"/>
                </a:solidFill>
                <a:latin typeface="Arial Unicode MS"/>
                <a:ea typeface="Arial Unicode MS"/>
                <a:cs typeface="Arial Unicode MS"/>
              </a:rPr>
              <a:t>local minima 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are appeared in low temperature case.</a:t>
            </a:r>
          </a:p>
        </p:txBody>
      </p:sp>
      <p:sp>
        <p:nvSpPr>
          <p:cNvPr id="1373192" name="Text Box 8"/>
          <p:cNvSpPr txBox="1">
            <a:spLocks noChangeArrowheads="1"/>
          </p:cNvSpPr>
          <p:nvPr/>
        </p:nvSpPr>
        <p:spPr bwMode="auto">
          <a:xfrm>
            <a:off x="2951163" y="4714875"/>
            <a:ext cx="6192837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>
                <a:latin typeface="Arial Unicode MS"/>
                <a:ea typeface="Arial Unicode MS"/>
                <a:cs typeface="Arial Unicode MS"/>
              </a:rPr>
              <a:t>Horizontal axis: </a:t>
            </a:r>
            <a:r>
              <a:rPr lang="en-US" altLang="ja-JP">
                <a:solidFill>
                  <a:srgbClr val="002060"/>
                </a:solidFill>
                <a:latin typeface="Arial Unicode MS"/>
                <a:ea typeface="Arial Unicode MS"/>
                <a:cs typeface="Arial Unicode MS"/>
              </a:rPr>
              <a:t>the number of dipole pointing central ion</a:t>
            </a:r>
          </a:p>
          <a:p>
            <a:pPr>
              <a:spcBef>
                <a:spcPct val="50000"/>
              </a:spcBef>
            </a:pPr>
            <a:r>
              <a:rPr lang="ja-JP" altLang="en-US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Calculating FEL by using Wang-Landau algorithms</a:t>
            </a:r>
          </a:p>
          <a:p>
            <a:pPr>
              <a:spcBef>
                <a:spcPct val="50000"/>
              </a:spcBef>
            </a:pPr>
            <a:r>
              <a:rPr lang="ja-JP" altLang="en-US">
                <a:latin typeface="Arial Unicode MS"/>
                <a:ea typeface="Arial Unicode MS"/>
                <a:cs typeface="Arial Unicode MS"/>
              </a:rPr>
              <a:t>・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Compared with a result from </a:t>
            </a:r>
            <a:r>
              <a:rPr lang="en-US" altLang="ja-JP">
                <a:solidFill>
                  <a:srgbClr val="0033CC"/>
                </a:solidFill>
                <a:latin typeface="Arial Unicode MS"/>
                <a:ea typeface="Arial Unicode MS"/>
                <a:cs typeface="Arial Unicode MS"/>
              </a:rPr>
              <a:t>Random energy model   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71513" y="1829653"/>
            <a:ext cx="1800225" cy="1785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</p:pic>
      <p:pic>
        <p:nvPicPr>
          <p:cNvPr id="4597761" name="Picture 1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27654" y="4508738"/>
            <a:ext cx="2047307" cy="196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7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5977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6997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37540" y="251115"/>
            <a:ext cx="5600700" cy="6134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1" name="正方形/長方形 10"/>
          <p:cNvSpPr/>
          <p:nvPr/>
        </p:nvSpPr>
        <p:spPr>
          <a:xfrm>
            <a:off x="6349999" y="658199"/>
            <a:ext cx="247072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 &amp; Mukamel,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 </a:t>
            </a:r>
          </a:p>
          <a:p>
            <a:pPr eaLnBrk="1" fontAlgn="auto" hangingPunct="1">
              <a:spcAft>
                <a:spcPts val="0"/>
              </a:spcAft>
              <a:defRPr/>
            </a:pPr>
            <a:r>
              <a:rPr lang="de-DE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J.CP 99, 9496(1993).</a:t>
            </a:r>
            <a:endParaRPr lang="de-DE" altLang="ja-JP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6995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52600" y="228600"/>
            <a:ext cx="5638800" cy="640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94238" y="2846197"/>
            <a:ext cx="2533650" cy="225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5478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779365" y="2878896"/>
            <a:ext cx="2486025" cy="2219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5477" name="Picture 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289913" y="2870010"/>
            <a:ext cx="2524125" cy="2371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タイトル 1"/>
          <p:cNvSpPr>
            <a:spLocks noGrp="1"/>
          </p:cNvSpPr>
          <p:nvPr>
            <p:ph type="title" sz="quarter"/>
          </p:nvPr>
        </p:nvSpPr>
        <p:spPr>
          <a:xfrm>
            <a:off x="392113" y="19208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Response function in Wigner space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05476" name="Object 4"/>
          <p:cNvGraphicFramePr>
            <a:graphicFrameLocks noChangeAspect="1"/>
          </p:cNvGraphicFramePr>
          <p:nvPr/>
        </p:nvGraphicFramePr>
        <p:xfrm>
          <a:off x="1065213" y="1674813"/>
          <a:ext cx="661670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482" name="Equation" r:id="rId7" imgW="6616440" imgH="545760" progId="Equation.DSMT4">
                  <p:embed/>
                </p:oleObj>
              </mc:Choice>
              <mc:Fallback>
                <p:oleObj name="Equation" r:id="rId7" imgW="6616440" imgH="5457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5213" y="1674813"/>
                        <a:ext cx="6616700" cy="558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5479" name="Rectangle 1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5480" name="Rectangle 1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2" name="Line 9"/>
          <p:cNvSpPr>
            <a:spLocks noChangeShapeType="1"/>
          </p:cNvSpPr>
          <p:nvPr/>
        </p:nvSpPr>
        <p:spPr bwMode="auto">
          <a:xfrm flipV="1">
            <a:off x="4330700" y="2365375"/>
            <a:ext cx="15113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34" name="星 7 33"/>
          <p:cNvSpPr>
            <a:spLocks noChangeAspect="1"/>
          </p:cNvSpPr>
          <p:nvPr/>
        </p:nvSpPr>
        <p:spPr>
          <a:xfrm>
            <a:off x="5897563" y="2274888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5" name="星 7 34"/>
          <p:cNvSpPr>
            <a:spLocks noChangeAspect="1"/>
          </p:cNvSpPr>
          <p:nvPr/>
        </p:nvSpPr>
        <p:spPr>
          <a:xfrm>
            <a:off x="4151313" y="2274888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05489" name="Picture 17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1898153" y="2536233"/>
            <a:ext cx="2428875" cy="271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5490" name="Picture 18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976932" y="2563624"/>
            <a:ext cx="2333625" cy="278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5486" name="正方形/長方形 14"/>
          <p:cNvSpPr>
            <a:spLocks noChangeArrowheads="1"/>
          </p:cNvSpPr>
          <p:nvPr/>
        </p:nvSpPr>
        <p:spPr bwMode="auto">
          <a:xfrm>
            <a:off x="833438" y="5801057"/>
            <a:ext cx="336502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CP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233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, 217 (1998).</a:t>
            </a:r>
            <a:endParaRPr lang="en-US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3" name="Line 9"/>
          <p:cNvSpPr>
            <a:spLocks noChangeShapeType="1"/>
          </p:cNvSpPr>
          <p:nvPr/>
        </p:nvSpPr>
        <p:spPr bwMode="auto">
          <a:xfrm flipV="1">
            <a:off x="1768995" y="5414417"/>
            <a:ext cx="3420000" cy="0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4" name="星 7 13"/>
          <p:cNvSpPr>
            <a:spLocks noChangeAspect="1"/>
          </p:cNvSpPr>
          <p:nvPr/>
        </p:nvSpPr>
        <p:spPr>
          <a:xfrm>
            <a:off x="5315281" y="5354732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 flipV="1">
            <a:off x="5607382" y="5414417"/>
            <a:ext cx="23431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8" name="Line 9"/>
          <p:cNvSpPr>
            <a:spLocks noChangeShapeType="1"/>
          </p:cNvSpPr>
          <p:nvPr/>
        </p:nvSpPr>
        <p:spPr bwMode="auto">
          <a:xfrm flipV="1">
            <a:off x="6102682" y="2361519"/>
            <a:ext cx="70633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8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05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05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" dur="500"/>
                                        <p:tgtEl>
                                          <p:spTgt spid="1054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" dur="500"/>
                                        <p:tgtEl>
                                          <p:spTgt spid="1054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05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105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14" grpId="0" animBg="1"/>
      <p:bldP spid="14" grpId="1" animBg="1"/>
    </p:bld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904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55990" y="855374"/>
            <a:ext cx="2952750" cy="2524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15904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519758" y="991465"/>
            <a:ext cx="2838450" cy="2381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14" name="Picture 1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32317" y="4684310"/>
            <a:ext cx="2066925" cy="1771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8013" name="Picture 1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016209" y="4653176"/>
            <a:ext cx="2066925" cy="1790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1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902263" y="2739930"/>
            <a:ext cx="2057400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8011" name="Picture 1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394560" y="2709789"/>
            <a:ext cx="2124075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8009" name="Picture 9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336328" y="2697708"/>
            <a:ext cx="2066925" cy="196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555625" y="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Higher order response functions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542639" y="1022564"/>
            <a:ext cx="8229600" cy="4525962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800" dirty="0" smtClean="0">
                <a:latin typeface="Arial Unicode MS"/>
                <a:ea typeface="Arial Unicode MS"/>
                <a:cs typeface="Arial Unicode MS"/>
              </a:rPr>
              <a:t>2D Raman</a:t>
            </a:r>
            <a:r>
              <a:rPr lang="ja-JP" altLang="en-US" sz="28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2800" dirty="0" smtClean="0">
                <a:latin typeface="Arial Unicode MS"/>
                <a:ea typeface="Arial Unicode MS"/>
                <a:cs typeface="Arial Unicode MS"/>
              </a:rPr>
              <a:t>or THz-Raman</a:t>
            </a:r>
          </a:p>
          <a:p>
            <a:pPr eaLnBrk="1" hangingPunct="1">
              <a:buFont typeface="Arial" charset="0"/>
              <a:buNone/>
            </a:pPr>
            <a:endParaRPr lang="en-US" altLang="ja-JP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ja-JP" altLang="en-US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8010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28001" name="Object 1"/>
          <p:cNvGraphicFramePr>
            <a:graphicFrameLocks noChangeAspect="1"/>
          </p:cNvGraphicFramePr>
          <p:nvPr/>
        </p:nvGraphicFramePr>
        <p:xfrm>
          <a:off x="984890" y="1851689"/>
          <a:ext cx="7015162" cy="477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06" name="Equation" r:id="rId9" imgW="7010280" imgH="469800" progId="Equation.DSMT4">
                  <p:embed/>
                </p:oleObj>
              </mc:Choice>
              <mc:Fallback>
                <p:oleObj name="Equation" r:id="rId9" imgW="701028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4890" y="1851689"/>
                        <a:ext cx="7015162" cy="4778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4" name="Object 4"/>
          <p:cNvGraphicFramePr>
            <a:graphicFrameLocks noChangeAspect="1"/>
          </p:cNvGraphicFramePr>
          <p:nvPr/>
        </p:nvGraphicFramePr>
        <p:xfrm>
          <a:off x="4320700" y="2715715"/>
          <a:ext cx="1323975" cy="357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07" name="Equation" r:id="rId11" imgW="1091880" imgH="304560" progId="Equation.DSMT4">
                  <p:embed/>
                </p:oleObj>
              </mc:Choice>
              <mc:Fallback>
                <p:oleObj name="Equation" r:id="rId11" imgW="1091880" imgH="304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20700" y="2715715"/>
                        <a:ext cx="1323975" cy="3571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5" name="Object 5"/>
          <p:cNvGraphicFramePr>
            <a:graphicFrameLocks noChangeAspect="1"/>
          </p:cNvGraphicFramePr>
          <p:nvPr/>
        </p:nvGraphicFramePr>
        <p:xfrm>
          <a:off x="4452107" y="4681633"/>
          <a:ext cx="14605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08" name="Equation" r:id="rId13" imgW="1460160" imgH="291960" progId="Equation.DSMT4">
                  <p:embed/>
                </p:oleObj>
              </mc:Choice>
              <mc:Fallback>
                <p:oleObj name="Equation" r:id="rId13" imgW="146016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2107" y="4681633"/>
                        <a:ext cx="1460500" cy="2921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8006" name="Object 6"/>
          <p:cNvGraphicFramePr>
            <a:graphicFrameLocks noChangeAspect="1"/>
          </p:cNvGraphicFramePr>
          <p:nvPr/>
        </p:nvGraphicFramePr>
        <p:xfrm>
          <a:off x="6748343" y="2801913"/>
          <a:ext cx="723900" cy="2179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509" name="Equation" r:id="rId15" imgW="723600" imgH="266400" progId="Equation.DSMT4">
                  <p:embed/>
                </p:oleObj>
              </mc:Choice>
              <mc:Fallback>
                <p:oleObj name="Equation" r:id="rId15" imgW="72360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48343" y="2801913"/>
                        <a:ext cx="723900" cy="21798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Line 9"/>
          <p:cNvSpPr>
            <a:spLocks noChangeShapeType="1"/>
          </p:cNvSpPr>
          <p:nvPr/>
        </p:nvSpPr>
        <p:spPr bwMode="auto">
          <a:xfrm flipV="1">
            <a:off x="5647377" y="2459702"/>
            <a:ext cx="1439863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" name="Line 9"/>
          <p:cNvSpPr>
            <a:spLocks noChangeShapeType="1"/>
          </p:cNvSpPr>
          <p:nvPr/>
        </p:nvSpPr>
        <p:spPr bwMode="auto">
          <a:xfrm flipV="1">
            <a:off x="3985265" y="2458114"/>
            <a:ext cx="1439862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5472752" y="2380327"/>
            <a:ext cx="152400" cy="152400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3782065" y="2377152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7133277" y="2388264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8023" name="正方形/長方形 22"/>
          <p:cNvSpPr>
            <a:spLocks noChangeArrowheads="1"/>
          </p:cNvSpPr>
          <p:nvPr/>
        </p:nvSpPr>
        <p:spPr bwMode="auto">
          <a:xfrm>
            <a:off x="5104263" y="1051941"/>
            <a:ext cx="403973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Steffen &amp; Tanimura,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7"/>
              </a:rPr>
              <a:t>JPSJ(2000)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; </a:t>
            </a:r>
            <a:r>
              <a:rPr lang="de-DE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8"/>
              </a:rPr>
              <a:t>JPSJ(2000).</a:t>
            </a:r>
            <a:endParaRPr lang="de-DE" altLang="ja-JP" sz="1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9"/>
              </a:rPr>
              <a:t>JPSJ(2006).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sp>
        <p:nvSpPr>
          <p:cNvPr id="24" name="星 7 23"/>
          <p:cNvSpPr>
            <a:spLocks noChangeAspect="1"/>
          </p:cNvSpPr>
          <p:nvPr/>
        </p:nvSpPr>
        <p:spPr>
          <a:xfrm>
            <a:off x="5089216" y="4479072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6" name="Line 9"/>
          <p:cNvSpPr>
            <a:spLocks noChangeShapeType="1"/>
          </p:cNvSpPr>
          <p:nvPr/>
        </p:nvSpPr>
        <p:spPr bwMode="auto">
          <a:xfrm>
            <a:off x="1842446" y="4520666"/>
            <a:ext cx="3087854" cy="45719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4858247" y="6411984"/>
            <a:ext cx="152400" cy="152400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>
            <a:off x="1791410" y="6486809"/>
            <a:ext cx="2866029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pic>
        <p:nvPicPr>
          <p:cNvPr id="128012" name="Picture 12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6343934" y="4663341"/>
            <a:ext cx="2133600" cy="174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0" name="Line 9"/>
          <p:cNvSpPr>
            <a:spLocks noChangeShapeType="1"/>
          </p:cNvSpPr>
          <p:nvPr/>
        </p:nvSpPr>
        <p:spPr bwMode="auto">
          <a:xfrm flipH="1" flipV="1">
            <a:off x="5358476" y="4565745"/>
            <a:ext cx="252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7" name="Line 9"/>
          <p:cNvSpPr>
            <a:spLocks noChangeShapeType="1"/>
          </p:cNvSpPr>
          <p:nvPr/>
        </p:nvSpPr>
        <p:spPr bwMode="auto">
          <a:xfrm>
            <a:off x="5224960" y="6491358"/>
            <a:ext cx="3060000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35" name="Line 9"/>
          <p:cNvSpPr>
            <a:spLocks noChangeShapeType="1"/>
          </p:cNvSpPr>
          <p:nvPr/>
        </p:nvSpPr>
        <p:spPr bwMode="auto">
          <a:xfrm flipV="1">
            <a:off x="7349592" y="2452958"/>
            <a:ext cx="36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28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28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28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28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28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28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128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28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7" grpId="0" animBg="1"/>
      <p:bldP spid="19" grpId="0" animBg="1"/>
      <p:bldP spid="24" grpId="0" animBg="1"/>
      <p:bldP spid="28" grpId="0" animBg="1"/>
      <p:bldP spid="29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8719" name="Picture 15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57158" y="2500306"/>
            <a:ext cx="2067931" cy="17954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8718" name="Picture 1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00298" y="2500306"/>
            <a:ext cx="2092964" cy="1866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" name="Picture 1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72000" y="2500306"/>
            <a:ext cx="2013395" cy="18764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11" name="Object 7"/>
          <p:cNvGraphicFramePr>
            <a:graphicFrameLocks noChangeAspect="1"/>
          </p:cNvGraphicFramePr>
          <p:nvPr/>
        </p:nvGraphicFramePr>
        <p:xfrm>
          <a:off x="642910" y="1500174"/>
          <a:ext cx="8272462" cy="5032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30" name="Equation" r:id="rId6" imgW="8267400" imgH="495000" progId="Equation.DSMT4">
                  <p:embed/>
                </p:oleObj>
              </mc:Choice>
              <mc:Fallback>
                <p:oleObj name="Equation" r:id="rId6" imgW="826740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2910" y="1500174"/>
                        <a:ext cx="8272462" cy="5032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Line 9"/>
          <p:cNvSpPr>
            <a:spLocks noChangeShapeType="1"/>
          </p:cNvSpPr>
          <p:nvPr/>
        </p:nvSpPr>
        <p:spPr bwMode="auto">
          <a:xfrm flipV="1">
            <a:off x="6820203" y="2055183"/>
            <a:ext cx="1258888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" name="Line 9"/>
          <p:cNvSpPr>
            <a:spLocks noChangeShapeType="1"/>
          </p:cNvSpPr>
          <p:nvPr/>
        </p:nvSpPr>
        <p:spPr bwMode="auto">
          <a:xfrm flipV="1">
            <a:off x="5210478" y="2061533"/>
            <a:ext cx="1439863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" name="Line 9"/>
          <p:cNvSpPr>
            <a:spLocks noChangeShapeType="1"/>
          </p:cNvSpPr>
          <p:nvPr/>
        </p:nvSpPr>
        <p:spPr bwMode="auto">
          <a:xfrm flipV="1">
            <a:off x="3600753" y="2050420"/>
            <a:ext cx="1439863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15" name="星 7 14"/>
          <p:cNvSpPr>
            <a:spLocks noChangeAspect="1"/>
          </p:cNvSpPr>
          <p:nvPr/>
        </p:nvSpPr>
        <p:spPr>
          <a:xfrm>
            <a:off x="5062841" y="1969458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" name="星 7 15"/>
          <p:cNvSpPr>
            <a:spLocks noChangeAspect="1"/>
          </p:cNvSpPr>
          <p:nvPr/>
        </p:nvSpPr>
        <p:spPr>
          <a:xfrm>
            <a:off x="3421366" y="1971045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" name="星 7 16"/>
          <p:cNvSpPr>
            <a:spLocks noChangeAspect="1"/>
          </p:cNvSpPr>
          <p:nvPr/>
        </p:nvSpPr>
        <p:spPr>
          <a:xfrm>
            <a:off x="6645578" y="1964695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" name="星 7 17"/>
          <p:cNvSpPr>
            <a:spLocks noChangeAspect="1"/>
          </p:cNvSpPr>
          <p:nvPr/>
        </p:nvSpPr>
        <p:spPr>
          <a:xfrm>
            <a:off x="8118778" y="1975808"/>
            <a:ext cx="165100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Line 9"/>
          <p:cNvSpPr>
            <a:spLocks noChangeShapeType="1"/>
          </p:cNvSpPr>
          <p:nvPr/>
        </p:nvSpPr>
        <p:spPr bwMode="auto">
          <a:xfrm flipV="1">
            <a:off x="8308010" y="2082566"/>
            <a:ext cx="36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0" name="Line 9"/>
          <p:cNvSpPr>
            <a:spLocks noChangeShapeType="1"/>
          </p:cNvSpPr>
          <p:nvPr/>
        </p:nvSpPr>
        <p:spPr bwMode="auto">
          <a:xfrm flipV="1">
            <a:off x="6000760" y="4429132"/>
            <a:ext cx="2448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1" name="星 7 20"/>
          <p:cNvSpPr>
            <a:spLocks noChangeAspect="1"/>
          </p:cNvSpPr>
          <p:nvPr/>
        </p:nvSpPr>
        <p:spPr>
          <a:xfrm>
            <a:off x="5715008" y="4357694"/>
            <a:ext cx="165100" cy="165100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2" name="Line 9"/>
          <p:cNvSpPr>
            <a:spLocks noChangeShapeType="1"/>
          </p:cNvSpPr>
          <p:nvPr/>
        </p:nvSpPr>
        <p:spPr bwMode="auto">
          <a:xfrm flipV="1">
            <a:off x="1714480" y="4429132"/>
            <a:ext cx="3852000" cy="0"/>
          </a:xfrm>
          <a:prstGeom prst="line">
            <a:avLst/>
          </a:prstGeom>
          <a:noFill/>
          <a:ln w="38100">
            <a:solidFill>
              <a:srgbClr val="002060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3" name="星 7 22"/>
          <p:cNvSpPr>
            <a:spLocks noChangeAspect="1"/>
          </p:cNvSpPr>
          <p:nvPr/>
        </p:nvSpPr>
        <p:spPr>
          <a:xfrm>
            <a:off x="1500166" y="4357694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4" name="Line 9"/>
          <p:cNvSpPr>
            <a:spLocks noChangeShapeType="1"/>
          </p:cNvSpPr>
          <p:nvPr/>
        </p:nvSpPr>
        <p:spPr bwMode="auto">
          <a:xfrm flipV="1">
            <a:off x="642910" y="4429132"/>
            <a:ext cx="720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5" name="Line 9"/>
          <p:cNvSpPr>
            <a:spLocks noChangeShapeType="1"/>
          </p:cNvSpPr>
          <p:nvPr/>
        </p:nvSpPr>
        <p:spPr bwMode="auto">
          <a:xfrm flipV="1">
            <a:off x="5715008" y="6500834"/>
            <a:ext cx="2376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5500694" y="6429396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9" name="Line 9"/>
          <p:cNvSpPr>
            <a:spLocks noChangeShapeType="1"/>
          </p:cNvSpPr>
          <p:nvPr/>
        </p:nvSpPr>
        <p:spPr bwMode="auto">
          <a:xfrm flipV="1">
            <a:off x="1500166" y="6500834"/>
            <a:ext cx="3960000" cy="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  <a:latin typeface="+mn-lt"/>
              <a:ea typeface="+mn-ea"/>
            </a:endParaRPr>
          </a:p>
        </p:txBody>
      </p:sp>
      <p:sp>
        <p:nvSpPr>
          <p:cNvPr id="30" name="星 7 29"/>
          <p:cNvSpPr>
            <a:spLocks noChangeAspect="1"/>
          </p:cNvSpPr>
          <p:nvPr/>
        </p:nvSpPr>
        <p:spPr>
          <a:xfrm>
            <a:off x="1357290" y="6429396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1" name="正方形/長方形 22"/>
          <p:cNvSpPr>
            <a:spLocks noChangeArrowheads="1"/>
          </p:cNvSpPr>
          <p:nvPr/>
        </p:nvSpPr>
        <p:spPr bwMode="auto">
          <a:xfrm>
            <a:off x="6177688" y="861392"/>
            <a:ext cx="2409721" cy="309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JPSJ(2006).</a:t>
            </a:r>
            <a:r>
              <a:rPr lang="en-US" altLang="ja-JP" sz="14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sp>
        <p:nvSpPr>
          <p:cNvPr id="32" name="正方形/長方形 31"/>
          <p:cNvSpPr/>
          <p:nvPr/>
        </p:nvSpPr>
        <p:spPr>
          <a:xfrm>
            <a:off x="536893" y="614135"/>
            <a:ext cx="136447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600" dirty="0" smtClean="0">
                <a:latin typeface="Arial Unicode MS"/>
                <a:ea typeface="Arial Unicode MS"/>
                <a:cs typeface="Arial Unicode MS"/>
              </a:rPr>
              <a:t>3D IR</a:t>
            </a:r>
            <a:endParaRPr lang="ja-JP" altLang="en-US" sz="3600" dirty="0" smtClean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33" name="Picture 12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786578" y="2500306"/>
            <a:ext cx="1854210" cy="170020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8720" name="Picture 16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6715140" y="4572008"/>
            <a:ext cx="1857388" cy="1706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8721" name="Picture 17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4429124" y="4572008"/>
            <a:ext cx="2081218" cy="1827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8722" name="Picture 18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2357422" y="4572008"/>
            <a:ext cx="2076455" cy="1851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328723" name="Picture 19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357158" y="4572008"/>
            <a:ext cx="2071692" cy="18245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328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328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328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328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328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328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000"/>
                            </p:stCondLst>
                            <p:childTnLst>
                              <p:par>
                                <p:cTn id="9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5" grpId="0" animBg="1"/>
      <p:bldP spid="16" grpId="0" animBg="1"/>
      <p:bldP spid="17" grpId="0" animBg="1"/>
      <p:bldP spid="18" grpId="0" animBg="1"/>
      <p:bldP spid="21" grpId="0" animBg="1"/>
      <p:bldP spid="23" grpId="0" animBg="1"/>
      <p:bldP spid="24" grpId="0" animBg="1"/>
      <p:bldP spid="25" grpId="0" animBg="1"/>
      <p:bldP spid="28" grpId="0" animBg="1"/>
      <p:bldP spid="30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02" name="Rectangle 2"/>
          <p:cNvSpPr>
            <a:spLocks noChangeArrowheads="1"/>
          </p:cNvSpPr>
          <p:nvPr/>
        </p:nvSpPr>
        <p:spPr bwMode="auto">
          <a:xfrm>
            <a:off x="468313" y="1401693"/>
            <a:ext cx="3578224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1D </a:t>
            </a:r>
            <a:r>
              <a:rPr lang="en-US" altLang="ja-JP" sz="3200" dirty="0" smtClean="0">
                <a:latin typeface="Arial Unicode MS"/>
                <a:ea typeface="Arial Unicode MS"/>
                <a:cs typeface="Arial Unicode MS"/>
              </a:rPr>
              <a:t>Raman and IR:</a:t>
            </a:r>
            <a:endParaRPr lang="ja-JP" altLang="en-US" sz="32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2003" name="Rectangle 3"/>
          <p:cNvSpPr>
            <a:spLocks noChangeArrowheads="1"/>
          </p:cNvSpPr>
          <p:nvPr/>
        </p:nvSpPr>
        <p:spPr bwMode="auto">
          <a:xfrm>
            <a:off x="468312" y="3074302"/>
            <a:ext cx="6080125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2D </a:t>
            </a:r>
            <a:r>
              <a:rPr lang="en-US" altLang="ja-JP" sz="3200" dirty="0" smtClean="0">
                <a:latin typeface="Arial Unicode MS"/>
                <a:ea typeface="Arial Unicode MS"/>
                <a:cs typeface="Arial Unicode MS"/>
              </a:rPr>
              <a:t>Raman</a:t>
            </a:r>
            <a:r>
              <a:rPr lang="ja-JP" altLang="en-US" sz="3200" dirty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3200" dirty="0" smtClean="0">
                <a:latin typeface="Arial Unicode MS"/>
                <a:ea typeface="Arial Unicode MS"/>
                <a:cs typeface="Arial Unicode MS"/>
              </a:rPr>
              <a:t>and THz-Raman:</a:t>
            </a:r>
            <a:r>
              <a:rPr lang="en-US" altLang="ja-JP" sz="2800" dirty="0" smtClean="0">
                <a:latin typeface="Arial Unicode MS"/>
                <a:ea typeface="Arial Unicode MS"/>
                <a:cs typeface="Arial Unicode MS"/>
              </a:rPr>
              <a:t> </a:t>
            </a:r>
            <a:endParaRPr lang="en-US" altLang="ja-JP" sz="28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0" name="Rectangle 4"/>
          <p:cNvSpPr>
            <a:spLocks noChangeArrowheads="1"/>
          </p:cNvSpPr>
          <p:nvPr/>
        </p:nvSpPr>
        <p:spPr bwMode="auto">
          <a:xfrm>
            <a:off x="5218112" y="2579479"/>
            <a:ext cx="36734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n-US" altLang="ja-JP" sz="2000">
                <a:solidFill>
                  <a:srgbClr val="D60093"/>
                </a:solidFill>
                <a:latin typeface="Times New Roman" pitchFamily="18" charset="0"/>
                <a:cs typeface="Times New Roman" pitchFamily="18" charset="0"/>
              </a:rPr>
              <a:t>(harmonic analysis)</a:t>
            </a:r>
          </a:p>
        </p:txBody>
      </p:sp>
      <p:sp>
        <p:nvSpPr>
          <p:cNvPr id="1045" name="Rectangle 5"/>
          <p:cNvSpPr>
            <a:spLocks noGrp="1" noRot="1" noChangeArrowheads="1"/>
          </p:cNvSpPr>
          <p:nvPr>
            <p:ph type="title" sz="quarter"/>
          </p:nvPr>
        </p:nvSpPr>
        <p:spPr>
          <a:xfrm>
            <a:off x="367993" y="237841"/>
            <a:ext cx="5676900" cy="809625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Spectroscopies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graphicFrame>
        <p:nvGraphicFramePr>
          <p:cNvPr id="1026" name="Object 7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604838" y="2213877"/>
          <a:ext cx="3768725" cy="542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4" name="Equation" r:id="rId4" imgW="3974760" imgH="571320" progId="Equation.DSMT4">
                  <p:embed/>
                </p:oleObj>
              </mc:Choice>
              <mc:Fallback>
                <p:oleObj name="Equation" r:id="rId4" imgW="397476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4838" y="2213877"/>
                        <a:ext cx="3768725" cy="5429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7" name="Object 8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608013" y="4006165"/>
          <a:ext cx="5243512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5" name="Equation" r:id="rId6" imgW="5244840" imgH="571320" progId="Equation.DSMT4">
                  <p:embed/>
                </p:oleObj>
              </mc:Choice>
              <mc:Fallback>
                <p:oleObj name="Equation" r:id="rId6" imgW="524484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8013" y="4006165"/>
                        <a:ext cx="5243512" cy="571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1988" name="Object 9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7204336" y="1084565"/>
          <a:ext cx="1996814" cy="171218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6" name="描画 " r:id="rId8" imgW="3200400" imgH="2743200" progId="">
                  <p:embed/>
                </p:oleObj>
              </mc:Choice>
              <mc:Fallback>
                <p:oleObj name="描画 " r:id="rId8" imgW="3200400" imgH="274320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04336" y="1084565"/>
                        <a:ext cx="1996814" cy="171218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006" name="Rectangle 10"/>
          <p:cNvSpPr>
            <a:spLocks noChangeArrowheads="1"/>
          </p:cNvSpPr>
          <p:nvPr/>
        </p:nvSpPr>
        <p:spPr bwMode="auto">
          <a:xfrm>
            <a:off x="539750" y="4792641"/>
            <a:ext cx="1512888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3200">
                <a:latin typeface="Arial Unicode MS"/>
                <a:ea typeface="Arial Unicode MS"/>
                <a:cs typeface="Arial Unicode MS"/>
              </a:rPr>
              <a:t>3D IR:</a:t>
            </a:r>
            <a:r>
              <a:rPr lang="en-US" altLang="ja-JP" sz="2800">
                <a:latin typeface="Arial Unicode MS"/>
                <a:ea typeface="Arial Unicode MS"/>
                <a:cs typeface="Arial Unicode MS"/>
              </a:rPr>
              <a:t> </a:t>
            </a:r>
          </a:p>
        </p:txBody>
      </p:sp>
      <p:graphicFrame>
        <p:nvGraphicFramePr>
          <p:cNvPr id="1029" name="Object 11"/>
          <p:cNvGraphicFramePr>
            <a:graphicFrameLocks noChangeAspect="1"/>
          </p:cNvGraphicFramePr>
          <p:nvPr/>
        </p:nvGraphicFramePr>
        <p:xfrm>
          <a:off x="560388" y="5657829"/>
          <a:ext cx="8031162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7" name="Equation" r:id="rId10" imgW="6997680" imgH="622080" progId="Equation.DSMT4">
                  <p:embed/>
                </p:oleObj>
              </mc:Choice>
              <mc:Fallback>
                <p:oleObj name="Equation" r:id="rId10" imgW="699768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0388" y="5657829"/>
                        <a:ext cx="8031162" cy="714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2704046" y="3554328"/>
            <a:ext cx="5645070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r>
              <a:rPr lang="en-US" altLang="ja-JP" sz="2000" dirty="0" smtClean="0">
                <a:solidFill>
                  <a:srgbClr val="D60093"/>
                </a:solidFill>
                <a:latin typeface="Times New Roman" pitchFamily="18" charset="0"/>
                <a:cs typeface="Times New Roman" pitchFamily="18" charset="0"/>
              </a:rPr>
              <a:t>(nonlinear polarizability  &amp; anharmonicity)</a:t>
            </a:r>
            <a:endParaRPr lang="en-US" altLang="ja-JP" sz="2000" dirty="0">
              <a:solidFill>
                <a:srgbClr val="D60093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030" name="Object 14"/>
          <p:cNvGraphicFramePr>
            <a:graphicFrameLocks noChangeAspect="1"/>
          </p:cNvGraphicFramePr>
          <p:nvPr/>
        </p:nvGraphicFramePr>
        <p:xfrm>
          <a:off x="5378450" y="2336115"/>
          <a:ext cx="1657350" cy="311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8" name="Equation" r:id="rId12" imgW="1828800" imgH="342720" progId="Equation.DSMT4">
                  <p:embed/>
                </p:oleObj>
              </mc:Choice>
              <mc:Fallback>
                <p:oleObj name="Equation" r:id="rId12" imgW="182880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78450" y="2336115"/>
                        <a:ext cx="1657350" cy="3111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2008" name="Picture 15" descr="2dIR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054850" y="4204364"/>
            <a:ext cx="2089150" cy="1401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1873250" y="4922816"/>
            <a:ext cx="51847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n-US" altLang="ja-JP" sz="2000">
                <a:solidFill>
                  <a:srgbClr val="D60093"/>
                </a:solidFill>
                <a:latin typeface="Times New Roman" pitchFamily="18" charset="0"/>
                <a:cs typeface="Times New Roman" pitchFamily="18" charset="0"/>
              </a:rPr>
              <a:t>(dephasing, anharm, mode-mode coupling)</a:t>
            </a:r>
          </a:p>
        </p:txBody>
      </p:sp>
      <p:graphicFrame>
        <p:nvGraphicFramePr>
          <p:cNvPr id="41991" name="Object 6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7319963" y="2682667"/>
          <a:ext cx="1747837" cy="149814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9" name="描画 " r:id="rId15" imgW="3200400" imgH="2743200" progId="">
                  <p:embed/>
                </p:oleObj>
              </mc:Choice>
              <mc:Fallback>
                <p:oleObj name="描画 " r:id="rId15" imgW="3200400" imgH="274320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19963" y="2682667"/>
                        <a:ext cx="1747837" cy="149814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Object 16"/>
          <p:cNvGraphicFramePr>
            <a:graphicFrameLocks noChangeAspect="1"/>
          </p:cNvGraphicFramePr>
          <p:nvPr/>
        </p:nvGraphicFramePr>
        <p:xfrm>
          <a:off x="623888" y="2220227"/>
          <a:ext cx="3484562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0" name="Equation" r:id="rId17" imgW="3695400" imgH="571320" progId="Equation.DSMT4">
                  <p:embed/>
                </p:oleObj>
              </mc:Choice>
              <mc:Fallback>
                <p:oleObj name="Equation" r:id="rId17" imgW="369540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3888" y="2220227"/>
                        <a:ext cx="3484562" cy="5397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17"/>
          <p:cNvGraphicFramePr>
            <a:graphicFrameLocks noChangeAspect="1"/>
          </p:cNvGraphicFramePr>
          <p:nvPr/>
        </p:nvGraphicFramePr>
        <p:xfrm>
          <a:off x="625475" y="3979177"/>
          <a:ext cx="5419725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1" name="Equation" r:id="rId19" imgW="5422680" imgH="622080" progId="Equation.DSMT4">
                  <p:embed/>
                </p:oleObj>
              </mc:Choice>
              <mc:Fallback>
                <p:oleObj name="Equation" r:id="rId19" imgW="542268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5475" y="3979177"/>
                        <a:ext cx="5419725" cy="6223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557213" y="5649891"/>
          <a:ext cx="7931150" cy="714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2" name="Equation" r:id="rId21" imgW="6908760" imgH="622080" progId="Equation.DSMT4">
                  <p:embed/>
                </p:oleObj>
              </mc:Choice>
              <mc:Fallback>
                <p:oleObj name="Equation" r:id="rId21" imgW="690876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7213" y="5649891"/>
                        <a:ext cx="7931150" cy="714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19"/>
          <p:cNvGraphicFramePr>
            <a:graphicFrameLocks noChangeAspect="1"/>
          </p:cNvGraphicFramePr>
          <p:nvPr/>
        </p:nvGraphicFramePr>
        <p:xfrm>
          <a:off x="4828488" y="1566223"/>
          <a:ext cx="1568450" cy="384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3" name="Equation" r:id="rId23" imgW="1765080" imgH="431640" progId="Equation.DSMT4">
                  <p:embed/>
                </p:oleObj>
              </mc:Choice>
              <mc:Fallback>
                <p:oleObj name="Equation" r:id="rId23" imgW="17650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28488" y="1566223"/>
                        <a:ext cx="1568450" cy="3841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20"/>
          <p:cNvGraphicFramePr>
            <a:graphicFrameLocks noChangeAspect="1"/>
          </p:cNvGraphicFramePr>
          <p:nvPr/>
        </p:nvGraphicFramePr>
        <p:xfrm>
          <a:off x="2341397" y="4960061"/>
          <a:ext cx="1568450" cy="4079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4" name="Equation" r:id="rId25" imgW="1663560" imgH="431640" progId="Equation.DSMT4">
                  <p:embed/>
                </p:oleObj>
              </mc:Choice>
              <mc:Fallback>
                <p:oleObj name="Equation" r:id="rId25" imgW="1663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41397" y="4960061"/>
                        <a:ext cx="1568450" cy="4079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21"/>
          <p:cNvGraphicFramePr>
            <a:graphicFrameLocks noChangeAspect="1"/>
          </p:cNvGraphicFramePr>
          <p:nvPr/>
        </p:nvGraphicFramePr>
        <p:xfrm>
          <a:off x="6419163" y="1521773"/>
          <a:ext cx="977900" cy="395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5" name="Equation" r:id="rId27" imgW="1015920" imgH="482400" progId="Equation.DSMT4">
                  <p:embed/>
                </p:oleObj>
              </mc:Choice>
              <mc:Fallback>
                <p:oleObj name="Equation" r:id="rId27" imgW="101592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19163" y="1521773"/>
                        <a:ext cx="977900" cy="395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22"/>
          <p:cNvGraphicFramePr>
            <a:graphicFrameLocks noChangeAspect="1"/>
          </p:cNvGraphicFramePr>
          <p:nvPr/>
        </p:nvGraphicFramePr>
        <p:xfrm>
          <a:off x="612775" y="4001402"/>
          <a:ext cx="6092825" cy="571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6" name="Equation" r:id="rId29" imgW="6095880" imgH="571320" progId="Equation.DSMT4">
                  <p:embed/>
                </p:oleObj>
              </mc:Choice>
              <mc:Fallback>
                <p:oleObj name="Equation" r:id="rId29" imgW="6095880" imgH="571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2775" y="4001402"/>
                        <a:ext cx="6092825" cy="571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23"/>
          <p:cNvGraphicFramePr>
            <a:graphicFrameLocks noChangeAspect="1"/>
          </p:cNvGraphicFramePr>
          <p:nvPr/>
        </p:nvGraphicFramePr>
        <p:xfrm>
          <a:off x="615950" y="3966477"/>
          <a:ext cx="6715125" cy="64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7" name="Equation" r:id="rId31" imgW="6717960" imgH="647640" progId="Equation.DSMT4">
                  <p:embed/>
                </p:oleObj>
              </mc:Choice>
              <mc:Fallback>
                <p:oleObj name="Equation" r:id="rId31" imgW="6717960" imgH="647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950" y="3966477"/>
                        <a:ext cx="6715125" cy="647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ext Box 12"/>
          <p:cNvSpPr txBox="1">
            <a:spLocks noChangeArrowheads="1"/>
          </p:cNvSpPr>
          <p:nvPr/>
        </p:nvSpPr>
        <p:spPr bwMode="auto">
          <a:xfrm>
            <a:off x="7942570" y="1792824"/>
            <a:ext cx="413741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5" name="Text Box 12"/>
          <p:cNvSpPr txBox="1">
            <a:spLocks noChangeArrowheads="1"/>
          </p:cNvSpPr>
          <p:nvPr/>
        </p:nvSpPr>
        <p:spPr bwMode="auto">
          <a:xfrm>
            <a:off x="7693025" y="3247169"/>
            <a:ext cx="394965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6" name="Text Box 12"/>
          <p:cNvSpPr txBox="1">
            <a:spLocks noChangeArrowheads="1"/>
          </p:cNvSpPr>
          <p:nvPr/>
        </p:nvSpPr>
        <p:spPr bwMode="auto">
          <a:xfrm>
            <a:off x="8335963" y="3261456"/>
            <a:ext cx="384373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14" name="Object 28"/>
          <p:cNvGraphicFramePr>
            <a:graphicFrameLocks noChangeAspect="1"/>
          </p:cNvGraphicFramePr>
          <p:nvPr/>
        </p:nvGraphicFramePr>
        <p:xfrm>
          <a:off x="625475" y="2185302"/>
          <a:ext cx="4686300" cy="587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8" name="Equation" r:id="rId33" imgW="4965480" imgH="622080" progId="Equation.DSMT4">
                  <p:embed/>
                </p:oleObj>
              </mc:Choice>
              <mc:Fallback>
                <p:oleObj name="Equation" r:id="rId33" imgW="496548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5475" y="2185302"/>
                        <a:ext cx="4686300" cy="587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3" name="Object 29"/>
          <p:cNvGraphicFramePr>
            <a:graphicFrameLocks noChangeAspect="1"/>
          </p:cNvGraphicFramePr>
          <p:nvPr/>
        </p:nvGraphicFramePr>
        <p:xfrm>
          <a:off x="5991225" y="3275915"/>
          <a:ext cx="346075" cy="285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69" name="Equation" r:id="rId35" imgW="469800" imgH="330120" progId="Equation.DSMT4">
                  <p:embed/>
                </p:oleObj>
              </mc:Choice>
              <mc:Fallback>
                <p:oleObj name="Equation" r:id="rId35" imgW="4698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1225" y="3275915"/>
                        <a:ext cx="346075" cy="285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正方形/長方形 28"/>
          <p:cNvSpPr/>
          <p:nvPr/>
        </p:nvSpPr>
        <p:spPr>
          <a:xfrm>
            <a:off x="355659" y="1064526"/>
            <a:ext cx="675697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ja-JP" sz="1400" dirty="0" smtClean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(2</a:t>
            </a:r>
            <a:r>
              <a:rPr lang="en-US" altLang="ja-JP" sz="1400" i="1" dirty="0" smtClean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N </a:t>
            </a:r>
            <a:r>
              <a:rPr lang="en-US" altLang="ja-JP" sz="1400" dirty="0" smtClean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+1)</a:t>
            </a:r>
            <a:r>
              <a:rPr lang="en-US" altLang="ja-JP" sz="1400" dirty="0" err="1" smtClean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1400" dirty="0" smtClean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 order Raman </a:t>
            </a:r>
            <a:r>
              <a:rPr lang="en-US" altLang="ja-JP" sz="1400" dirty="0" smtClean="0">
                <a:latin typeface="Arial Unicode MS"/>
                <a:ea typeface="Arial Unicode MS"/>
                <a:cs typeface="Arial Unicode MS"/>
              </a:rPr>
              <a:t>= </a:t>
            </a:r>
            <a:r>
              <a:rPr lang="en-US" altLang="ja-JP" sz="1400" i="1" dirty="0" smtClean="0">
                <a:solidFill>
                  <a:srgbClr val="D61A39"/>
                </a:solidFill>
                <a:latin typeface="Arial Unicode MS"/>
                <a:ea typeface="Arial Unicode MS"/>
                <a:cs typeface="Arial Unicode MS"/>
              </a:rPr>
              <a:t>N </a:t>
            </a:r>
            <a:r>
              <a:rPr lang="en-US" altLang="ja-JP" sz="1400" dirty="0" err="1" smtClean="0">
                <a:solidFill>
                  <a:srgbClr val="D61A39"/>
                </a:solidFill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1400" dirty="0" smtClean="0">
                <a:solidFill>
                  <a:srgbClr val="D61A39"/>
                </a:solidFill>
                <a:latin typeface="Arial Unicode MS"/>
                <a:ea typeface="Arial Unicode MS"/>
                <a:cs typeface="Arial Unicode MS"/>
              </a:rPr>
              <a:t> order IR </a:t>
            </a:r>
            <a:r>
              <a:rPr lang="en-US" altLang="ja-JP" sz="1400" dirty="0" smtClean="0">
                <a:latin typeface="Arial Unicode MS"/>
                <a:ea typeface="Arial Unicode MS"/>
                <a:cs typeface="Arial Unicode MS"/>
              </a:rPr>
              <a:t>; Y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 &amp; </a:t>
            </a:r>
            <a:r>
              <a:rPr lang="en-US" altLang="ja-JP" sz="14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Mukamel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7"/>
              </a:rPr>
              <a:t> </a:t>
            </a:r>
            <a:r>
              <a:rPr lang="de-DE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7"/>
              </a:rPr>
              <a:t>JCP 99, 9496(1993).</a:t>
            </a:r>
            <a:endParaRPr lang="de-DE" altLang="ja-JP" sz="1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algn="ctr"/>
            <a:endParaRPr lang="ja-JP" altLang="en-US" sz="16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0" name="Line 38"/>
          <p:cNvSpPr>
            <a:spLocks noChangeShapeType="1"/>
          </p:cNvSpPr>
          <p:nvPr/>
        </p:nvSpPr>
        <p:spPr bwMode="auto">
          <a:xfrm flipV="1">
            <a:off x="2416629" y="3902528"/>
            <a:ext cx="4196442" cy="734786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31" name="Line 37"/>
          <p:cNvSpPr>
            <a:spLocks noChangeShapeType="1"/>
          </p:cNvSpPr>
          <p:nvPr/>
        </p:nvSpPr>
        <p:spPr bwMode="auto">
          <a:xfrm>
            <a:off x="2400300" y="3943350"/>
            <a:ext cx="4196443" cy="66947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32" name="Rectangle 12"/>
          <p:cNvSpPr>
            <a:spLocks noChangeArrowheads="1"/>
          </p:cNvSpPr>
          <p:nvPr/>
        </p:nvSpPr>
        <p:spPr bwMode="auto">
          <a:xfrm>
            <a:off x="2599808" y="4633634"/>
            <a:ext cx="45720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n-US" altLang="ja-JP" sz="1600" dirty="0" smtClean="0">
                <a:solidFill>
                  <a:srgbClr val="0541EB"/>
                </a:solidFill>
                <a:latin typeface="Times New Roman" pitchFamily="18" charset="0"/>
                <a:cs typeface="Times New Roman" pitchFamily="18" charset="0"/>
              </a:rPr>
              <a:t>Harmonic case          zero </a:t>
            </a:r>
          </a:p>
          <a:p>
            <a:r>
              <a:rPr lang="en-US" altLang="ja-JP" sz="1600" dirty="0" smtClean="0">
                <a:solidFill>
                  <a:srgbClr val="0541EB"/>
                </a:solidFill>
                <a:latin typeface="Times New Roman" pitchFamily="18" charset="0"/>
                <a:cs typeface="Times New Roman" pitchFamily="18" charset="0"/>
              </a:rPr>
              <a:t>Due to the odd number of Gaussian Integrals</a:t>
            </a:r>
            <a:endParaRPr lang="en-US" altLang="ja-JP" sz="1600" dirty="0">
              <a:solidFill>
                <a:srgbClr val="0541E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3" name="Picture 23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4037753" y="4749209"/>
            <a:ext cx="280754" cy="174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" name="Rectangle 12"/>
          <p:cNvSpPr>
            <a:spLocks noChangeArrowheads="1"/>
          </p:cNvSpPr>
          <p:nvPr/>
        </p:nvSpPr>
        <p:spPr bwMode="auto">
          <a:xfrm>
            <a:off x="3266559" y="2826605"/>
            <a:ext cx="195042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r>
              <a:rPr lang="en-US" altLang="ja-JP" sz="1600" dirty="0" smtClean="0">
                <a:solidFill>
                  <a:srgbClr val="0541EB"/>
                </a:solidFill>
                <a:latin typeface="Times New Roman" pitchFamily="18" charset="0"/>
                <a:cs typeface="Times New Roman" pitchFamily="18" charset="0"/>
              </a:rPr>
              <a:t>Gaussian Integrals</a:t>
            </a:r>
            <a:endParaRPr lang="en-US" altLang="ja-JP" sz="1600" dirty="0">
              <a:solidFill>
                <a:srgbClr val="0541E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" name="Rectangle 12"/>
          <p:cNvSpPr>
            <a:spLocks noChangeArrowheads="1"/>
          </p:cNvSpPr>
          <p:nvPr/>
        </p:nvSpPr>
        <p:spPr bwMode="auto">
          <a:xfrm>
            <a:off x="2401144" y="6387525"/>
            <a:ext cx="610604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anchor="ctr">
            <a:spAutoFit/>
          </a:bodyPr>
          <a:lstStyle/>
          <a:p>
            <a:r>
              <a:rPr lang="en-US" altLang="ja-JP" sz="1600" dirty="0" smtClean="0">
                <a:solidFill>
                  <a:srgbClr val="0541EB"/>
                </a:solidFill>
                <a:latin typeface="Times New Roman" pitchFamily="18" charset="0"/>
                <a:cs typeface="Times New Roman" pitchFamily="18" charset="0"/>
              </a:rPr>
              <a:t>Harmonic case          zero: Due to the cancelation of coherence</a:t>
            </a:r>
            <a:endParaRPr lang="en-US" altLang="ja-JP" sz="1600" dirty="0">
              <a:solidFill>
                <a:srgbClr val="0541E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6" name="Picture 23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3888075" y="6486771"/>
            <a:ext cx="280754" cy="1749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Line 38"/>
          <p:cNvSpPr>
            <a:spLocks noChangeShapeType="1"/>
          </p:cNvSpPr>
          <p:nvPr/>
        </p:nvSpPr>
        <p:spPr bwMode="auto">
          <a:xfrm flipV="1">
            <a:off x="2548461" y="5633356"/>
            <a:ext cx="5893410" cy="679406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sp>
        <p:nvSpPr>
          <p:cNvPr id="38" name="Line 37"/>
          <p:cNvSpPr>
            <a:spLocks noChangeShapeType="1"/>
          </p:cNvSpPr>
          <p:nvPr/>
        </p:nvSpPr>
        <p:spPr bwMode="auto">
          <a:xfrm>
            <a:off x="2432957" y="5690506"/>
            <a:ext cx="6008913" cy="76744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>
            <a:outerShdw dist="35921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ea typeface="+mn-ea"/>
            </a:endParaRPr>
          </a:p>
        </p:txBody>
      </p:sp>
      <p:cxnSp>
        <p:nvCxnSpPr>
          <p:cNvPr id="39" name="直線矢印コネクタ 38"/>
          <p:cNvCxnSpPr/>
          <p:nvPr/>
        </p:nvCxnSpPr>
        <p:spPr>
          <a:xfrm rot="5400000">
            <a:off x="5951095" y="2196059"/>
            <a:ext cx="1191718" cy="757004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5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1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500"/>
                            </p:stCondLst>
                            <p:childTnLst>
                              <p:par>
                                <p:cTn id="15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/>
      <p:bldP spid="30" grpId="0" animBg="1"/>
      <p:bldP spid="31" grpId="0" animBg="1"/>
      <p:bldP spid="32" grpId="0"/>
      <p:bldP spid="34" grpId="0"/>
      <p:bldP spid="35" grpId="0"/>
      <p:bldP spid="37" grpId="0" animBg="1"/>
      <p:bldP spid="38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1. Introduction</a:t>
            </a:r>
            <a:endParaRPr lang="ja-JP" altLang="en-US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References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S. Mukamel: </a:t>
            </a:r>
            <a:r>
              <a:rPr lang="en-US" sz="2400" i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Principles of Nonlinear Optical Spectroscopy</a:t>
            </a:r>
            <a:r>
              <a:rPr lang="en-US" sz="2400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(Oxford University Press, 1995).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G. R. Fleming, </a:t>
            </a:r>
            <a:r>
              <a:rPr lang="en-US" sz="2400" i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Chemical applications of ultrafast spectroscopy</a:t>
            </a:r>
            <a:r>
              <a:rPr lang="en-US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 (Oxford University Press, 1986).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Cho, </a:t>
            </a: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Bull. Korean Chem. Soc. </a:t>
            </a:r>
            <a:r>
              <a:rPr lang="en-US" altLang="ja-JP" sz="2400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27</a:t>
            </a: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, </a:t>
            </a:r>
            <a:r>
              <a:rPr lang="en-US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1940 (2006). </a:t>
            </a:r>
            <a:endParaRPr lang="en-US" sz="2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Y. Tanimura, </a:t>
            </a: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J. Phys. Soc. Jpn,75,082001(2006).</a:t>
            </a:r>
            <a:endParaRPr lang="en-US" altLang="ja-JP" sz="2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Y. Tanimura and A. Ishizaki, </a:t>
            </a: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Acc. Chem. Res. 42, 1270 (2009).</a:t>
            </a:r>
            <a:endParaRPr lang="en-US" altLang="ja-JP" sz="2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17513" y="527050"/>
            <a:ext cx="8229600" cy="1143000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3. Optical Liouville paths and Albrecht diagrams</a:t>
            </a:r>
            <a:endParaRPr lang="ja-JP" altLang="en-US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" name="コンテンツ プレースホルダ 2"/>
          <p:cNvSpPr txBox="1">
            <a:spLocks/>
          </p:cNvSpPr>
          <p:nvPr/>
        </p:nvSpPr>
        <p:spPr>
          <a:xfrm>
            <a:off x="284163" y="2060575"/>
            <a:ext cx="8435975" cy="4525963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sz="2400" b="1" dirty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References:</a:t>
            </a: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S. </a:t>
            </a:r>
            <a:r>
              <a:rPr lang="en-US" sz="20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Mukamel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: </a:t>
            </a:r>
            <a:r>
              <a:rPr lang="en-US" sz="2000" i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Principles of Nonlinear Optical Spectroscopy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(Oxford University Press, 1995).</a:t>
            </a: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Lee, D.; Albrecht, A. C. </a:t>
            </a:r>
            <a:r>
              <a:rPr lang="en-US" altLang="ja-JP" sz="2000" i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Advances in Infrared and Raman spectroscopy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altLang="ja-JP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12,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179 (1985). </a:t>
            </a: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Hamm, Lim &amp; </a:t>
            </a:r>
            <a:r>
              <a:rPr lang="en-US" sz="20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Hochstrasser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JPC B </a:t>
            </a:r>
            <a:r>
              <a:rPr lang="en-US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102,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 6123 (1998)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Cho, </a:t>
            </a:r>
            <a:r>
              <a:rPr lang="en-US" altLang="ja-JP" sz="2000" dirty="0" smtClean="0">
                <a:hlinkClick r:id="rId4"/>
              </a:rPr>
              <a:t>Bull. Korean Chem. Soc. </a:t>
            </a:r>
            <a:r>
              <a:rPr lang="en-US" altLang="ja-JP" sz="2000" b="1" dirty="0" smtClean="0">
                <a:hlinkClick r:id="rId4"/>
              </a:rPr>
              <a:t>27</a:t>
            </a:r>
            <a:r>
              <a:rPr lang="en-US" altLang="ja-JP" sz="2000" dirty="0" smtClean="0">
                <a:hlinkClick r:id="rId4"/>
              </a:rPr>
              <a:t>, </a:t>
            </a:r>
            <a:r>
              <a:rPr lang="en-US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1940 (2006). </a:t>
            </a:r>
            <a:endParaRPr lang="en-US" altLang="ja-JP" sz="2000" dirty="0" smtClean="0"/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Fourkas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Adv. Chem. Phys. </a:t>
            </a:r>
            <a:r>
              <a:rPr lang="en-US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117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235 (2001</a:t>
            </a:r>
            <a:r>
              <a:rPr lang="en-US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). </a:t>
            </a:r>
            <a:endParaRPr lang="en-US" sz="20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Okumura and YT, 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JPC A </a:t>
            </a:r>
            <a:r>
              <a:rPr lang="en-US" sz="2000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107</a:t>
            </a:r>
            <a:r>
              <a:rPr lang="en-US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, 8092 (2003</a:t>
            </a:r>
            <a:r>
              <a:rPr lang="en-US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)</a:t>
            </a:r>
            <a:endParaRPr lang="de-DE" altLang="ja-JP" sz="20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marL="342900" indent="-342900" fontAlgn="auto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endParaRPr lang="de-DE" altLang="ja-JP" sz="24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8475" y="119063"/>
            <a:ext cx="8229600" cy="960437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Double sided Feynman diagrams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45457" name="コンテンツ プレースホルダ 2"/>
          <p:cNvSpPr>
            <a:spLocks noGrp="1"/>
          </p:cNvSpPr>
          <p:nvPr>
            <p:ph idx="1"/>
          </p:nvPr>
        </p:nvSpPr>
        <p:spPr>
          <a:xfrm>
            <a:off x="473075" y="1146175"/>
            <a:ext cx="8229600" cy="12493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An </a:t>
            </a:r>
            <a:r>
              <a:rPr lang="en-US" altLang="ja-JP" sz="2400" dirty="0" err="1" smtClean="0">
                <a:latin typeface="Arial Unicode MS"/>
                <a:ea typeface="Arial Unicode MS"/>
                <a:cs typeface="Arial Unicode MS"/>
              </a:rPr>
              <a:t>anharmonic</a:t>
            </a:r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 oscillator mode</a:t>
            </a:r>
          </a:p>
          <a:p>
            <a:pPr eaLnBrk="1" hangingPunct="1"/>
            <a:r>
              <a:rPr lang="en-US" altLang="ja-JP" sz="2000" dirty="0" err="1" smtClean="0">
                <a:latin typeface="Arial Unicode MS"/>
                <a:ea typeface="Arial Unicode MS"/>
                <a:cs typeface="Arial Unicode MS"/>
              </a:rPr>
              <a:t>Intramolecular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 vibration</a:t>
            </a:r>
          </a:p>
          <a:p>
            <a:pPr eaLnBrk="1" hangingPunct="1">
              <a:buFont typeface="Arial" charset="0"/>
              <a:buNone/>
            </a:pPr>
            <a:endParaRPr lang="en-US" altLang="ja-JP" sz="2800" dirty="0" smtClean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1638300" y="2070100"/>
          <a:ext cx="2312988" cy="347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78" name="Equation" r:id="rId4" imgW="2311200" imgH="342720" progId="Equation.DSMT4">
                  <p:embed/>
                </p:oleObj>
              </mc:Choice>
              <mc:Fallback>
                <p:oleObj name="Equation" r:id="rId4" imgW="231120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38300" y="2070100"/>
                        <a:ext cx="2312988" cy="3476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正方形/長方形 15"/>
          <p:cNvSpPr>
            <a:spLocks noChangeArrowheads="1"/>
          </p:cNvSpPr>
          <p:nvPr/>
        </p:nvSpPr>
        <p:spPr bwMode="auto">
          <a:xfrm>
            <a:off x="5781675" y="1187450"/>
            <a:ext cx="29940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Energy level representation</a:t>
            </a: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0" name="Object 7"/>
          <p:cNvGraphicFramePr>
            <a:graphicFrameLocks noChangeAspect="1"/>
          </p:cNvGraphicFramePr>
          <p:nvPr/>
        </p:nvGraphicFramePr>
        <p:xfrm>
          <a:off x="5964238" y="4130675"/>
          <a:ext cx="2479675" cy="547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79" name="Equation" r:id="rId6" imgW="2158920" imgH="469800" progId="Equation.DSMT4">
                  <p:embed/>
                </p:oleObj>
              </mc:Choice>
              <mc:Fallback>
                <p:oleObj name="Equation" r:id="rId6" imgW="215892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64238" y="4130675"/>
                        <a:ext cx="2479675" cy="5476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10"/>
          <p:cNvGraphicFramePr>
            <a:graphicFrameLocks noChangeAspect="1"/>
          </p:cNvGraphicFramePr>
          <p:nvPr/>
        </p:nvGraphicFramePr>
        <p:xfrm>
          <a:off x="962025" y="3503613"/>
          <a:ext cx="3479800" cy="434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80" name="Equation" r:id="rId8" imgW="3479760" imgH="431640" progId="Equation.DSMT4">
                  <p:embed/>
                </p:oleObj>
              </mc:Choice>
              <mc:Fallback>
                <p:oleObj name="Equation" r:id="rId8" imgW="34797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2025" y="3503613"/>
                        <a:ext cx="3479800" cy="4349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11"/>
          <p:cNvGraphicFramePr>
            <a:graphicFrameLocks noChangeAspect="1"/>
          </p:cNvGraphicFramePr>
          <p:nvPr/>
        </p:nvGraphicFramePr>
        <p:xfrm>
          <a:off x="3560763" y="2520950"/>
          <a:ext cx="701675" cy="414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81" name="Equation" r:id="rId10" imgW="609480" imgH="355320" progId="Equation.DSMT4">
                  <p:embed/>
                </p:oleObj>
              </mc:Choice>
              <mc:Fallback>
                <p:oleObj name="Equation" r:id="rId10" imgW="60948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60763" y="2520950"/>
                        <a:ext cx="701675" cy="4143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" name="正方形/長方形 41"/>
          <p:cNvSpPr>
            <a:spLocks noChangeArrowheads="1"/>
          </p:cNvSpPr>
          <p:nvPr/>
        </p:nvSpPr>
        <p:spPr bwMode="auto">
          <a:xfrm>
            <a:off x="1301750" y="2513013"/>
            <a:ext cx="23050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Initial state is then </a:t>
            </a:r>
          </a:p>
        </p:txBody>
      </p:sp>
      <p:sp>
        <p:nvSpPr>
          <p:cNvPr id="44" name="正方形/長方形 43"/>
          <p:cNvSpPr>
            <a:spLocks noChangeArrowheads="1"/>
          </p:cNvSpPr>
          <p:nvPr/>
        </p:nvSpPr>
        <p:spPr bwMode="auto">
          <a:xfrm>
            <a:off x="498475" y="4062413"/>
            <a:ext cx="40735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For small anharmonisity, we have</a:t>
            </a:r>
          </a:p>
        </p:txBody>
      </p:sp>
      <p:graphicFrame>
        <p:nvGraphicFramePr>
          <p:cNvPr id="445452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2155747"/>
              </p:ext>
            </p:extLst>
          </p:nvPr>
        </p:nvGraphicFramePr>
        <p:xfrm>
          <a:off x="827088" y="4546600"/>
          <a:ext cx="3743325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82" name="Equation" r:id="rId12" imgW="3746160" imgH="431640" progId="Equation.DSMT4">
                  <p:embed/>
                </p:oleObj>
              </mc:Choice>
              <mc:Fallback>
                <p:oleObj name="Equation" r:id="rId12" imgW="37461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7088" y="4546600"/>
                        <a:ext cx="3743325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" name="正方形/長方形 44"/>
          <p:cNvSpPr>
            <a:spLocks noChangeArrowheads="1"/>
          </p:cNvSpPr>
          <p:nvPr/>
        </p:nvSpPr>
        <p:spPr bwMode="auto">
          <a:xfrm>
            <a:off x="522288" y="3032125"/>
            <a:ext cx="20955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Dipole elements:</a:t>
            </a:r>
          </a:p>
        </p:txBody>
      </p:sp>
      <p:pic>
        <p:nvPicPr>
          <p:cNvPr id="47" name="Picture 1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60413" y="2573338"/>
            <a:ext cx="455612" cy="28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5453" name="Picture 1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962650" y="1862138"/>
            <a:ext cx="2749550" cy="1931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2047875" y="6188075"/>
            <a:ext cx="2009775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>
            <a:off x="4178300" y="6189663"/>
            <a:ext cx="2794000" cy="0"/>
          </a:xfrm>
          <a:custGeom>
            <a:avLst/>
            <a:gdLst>
              <a:gd name="T0" fmla="*/ 0 w 581020"/>
              <a:gd name="T1" fmla="*/ 0 h 15"/>
              <a:gd name="T2" fmla="*/ 310759912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8" name="Object 13"/>
          <p:cNvGraphicFramePr>
            <a:graphicFrameLocks noChangeAspect="1"/>
          </p:cNvGraphicFramePr>
          <p:nvPr/>
        </p:nvGraphicFramePr>
        <p:xfrm>
          <a:off x="1941513" y="5459413"/>
          <a:ext cx="5207000" cy="622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83" name="Equation" r:id="rId16" imgW="5206680" imgH="622080" progId="Equation.DSMT4">
                  <p:embed/>
                </p:oleObj>
              </mc:Choice>
              <mc:Fallback>
                <p:oleObj name="Equation" r:id="rId16" imgW="5206680" imgH="622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41513" y="5459413"/>
                        <a:ext cx="5207000" cy="622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星 7 18"/>
          <p:cNvSpPr>
            <a:spLocks noChangeAspect="1"/>
          </p:cNvSpPr>
          <p:nvPr/>
        </p:nvSpPr>
        <p:spPr>
          <a:xfrm>
            <a:off x="5121275" y="6111875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6167438" y="6124575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1" name="星 7 20"/>
          <p:cNvSpPr>
            <a:spLocks noChangeAspect="1"/>
          </p:cNvSpPr>
          <p:nvPr/>
        </p:nvSpPr>
        <p:spPr>
          <a:xfrm>
            <a:off x="1893888" y="6115050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2" name="星 7 21"/>
          <p:cNvSpPr>
            <a:spLocks noChangeAspect="1"/>
          </p:cNvSpPr>
          <p:nvPr/>
        </p:nvSpPr>
        <p:spPr>
          <a:xfrm>
            <a:off x="3697288" y="6097588"/>
            <a:ext cx="144462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 flipV="1">
            <a:off x="1636713" y="6297613"/>
            <a:ext cx="243205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4" name="Line 10"/>
          <p:cNvSpPr>
            <a:spLocks noChangeShapeType="1"/>
          </p:cNvSpPr>
          <p:nvPr/>
        </p:nvSpPr>
        <p:spPr bwMode="auto">
          <a:xfrm>
            <a:off x="4233863" y="6300788"/>
            <a:ext cx="4160837" cy="0"/>
          </a:xfrm>
          <a:custGeom>
            <a:avLst/>
            <a:gdLst>
              <a:gd name="T0" fmla="*/ 0 w 581020"/>
              <a:gd name="T1" fmla="*/ 0 h 15"/>
              <a:gd name="T2" fmla="*/ 152818719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" name="星 7 24"/>
          <p:cNvSpPr>
            <a:spLocks noChangeAspect="1"/>
          </p:cNvSpPr>
          <p:nvPr/>
        </p:nvSpPr>
        <p:spPr>
          <a:xfrm>
            <a:off x="5495925" y="6240463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6" name="星 7 25"/>
          <p:cNvSpPr>
            <a:spLocks noChangeAspect="1"/>
          </p:cNvSpPr>
          <p:nvPr/>
        </p:nvSpPr>
        <p:spPr>
          <a:xfrm>
            <a:off x="7191375" y="6234113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7" name="星 7 26"/>
          <p:cNvSpPr>
            <a:spLocks noChangeAspect="1"/>
          </p:cNvSpPr>
          <p:nvPr/>
        </p:nvSpPr>
        <p:spPr>
          <a:xfrm>
            <a:off x="1417638" y="6224588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8" name="星 7 27"/>
          <p:cNvSpPr>
            <a:spLocks noChangeAspect="1"/>
          </p:cNvSpPr>
          <p:nvPr/>
        </p:nvSpPr>
        <p:spPr>
          <a:xfrm>
            <a:off x="3670300" y="6216650"/>
            <a:ext cx="142875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9" name="Object 15"/>
          <p:cNvGraphicFramePr>
            <a:graphicFrameLocks noChangeAspect="1"/>
          </p:cNvGraphicFramePr>
          <p:nvPr/>
        </p:nvGraphicFramePr>
        <p:xfrm>
          <a:off x="1062038" y="5603875"/>
          <a:ext cx="76327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584" name="Equation" r:id="rId18" imgW="7632360" imgH="507960" progId="Equation.DSMT4">
                  <p:embed/>
                </p:oleObj>
              </mc:Choice>
              <mc:Fallback>
                <p:oleObj name="Equation" r:id="rId18" imgW="763236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2038" y="5603875"/>
                        <a:ext cx="76327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テキスト ボックス 29"/>
          <p:cNvSpPr txBox="1">
            <a:spLocks noChangeArrowheads="1"/>
          </p:cNvSpPr>
          <p:nvPr/>
        </p:nvSpPr>
        <p:spPr bwMode="auto">
          <a:xfrm>
            <a:off x="593725" y="5227638"/>
            <a:ext cx="13795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b="1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3D IR  </a:t>
            </a:r>
            <a:r>
              <a:rPr lang="en-US" altLang="ja-JP" b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45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45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42" grpId="0"/>
      <p:bldP spid="44" grpId="0"/>
      <p:bldP spid="45" grpId="0"/>
      <p:bldP spid="15" grpId="0" animBg="1"/>
      <p:bldP spid="15" grpId="1" animBg="1"/>
      <p:bldP spid="17" grpId="0" animBg="1"/>
      <p:bldP spid="17" grpId="1" animBg="1"/>
      <p:bldP spid="19" grpId="0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4" grpId="0" animBg="1"/>
      <p:bldP spid="26" grpId="0" animBg="1"/>
      <p:bldP spid="27" grpId="0" animBg="1"/>
      <p:bldP spid="28" grpId="0" animBg="1"/>
      <p:bldP spid="30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0" name="直線矢印コネクタ 169"/>
          <p:cNvCxnSpPr/>
          <p:nvPr/>
        </p:nvCxnSpPr>
        <p:spPr>
          <a:xfrm rot="16200000" flipV="1">
            <a:off x="4329906" y="3507582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直線矢印コネクタ 163"/>
          <p:cNvCxnSpPr/>
          <p:nvPr/>
        </p:nvCxnSpPr>
        <p:spPr>
          <a:xfrm rot="16200000" flipV="1">
            <a:off x="3375025" y="3519488"/>
            <a:ext cx="298132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直線矢印コネクタ 164"/>
          <p:cNvCxnSpPr/>
          <p:nvPr/>
        </p:nvCxnSpPr>
        <p:spPr>
          <a:xfrm rot="16200000" flipV="1">
            <a:off x="2665412" y="3514726"/>
            <a:ext cx="298132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直線矢印コネクタ 162"/>
          <p:cNvCxnSpPr/>
          <p:nvPr/>
        </p:nvCxnSpPr>
        <p:spPr>
          <a:xfrm rot="16200000" flipV="1">
            <a:off x="1828006" y="3509169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直線矢印コネクタ 160"/>
          <p:cNvCxnSpPr/>
          <p:nvPr/>
        </p:nvCxnSpPr>
        <p:spPr>
          <a:xfrm rot="16200000" flipV="1">
            <a:off x="1105694" y="3502819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直線矢印コネクタ 161"/>
          <p:cNvCxnSpPr/>
          <p:nvPr/>
        </p:nvCxnSpPr>
        <p:spPr>
          <a:xfrm rot="16200000" flipV="1">
            <a:off x="251619" y="3498057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直線矢印コネクタ 151"/>
          <p:cNvCxnSpPr/>
          <p:nvPr/>
        </p:nvCxnSpPr>
        <p:spPr>
          <a:xfrm rot="16200000" flipV="1">
            <a:off x="-461169" y="3499644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直線コネクタ 224"/>
          <p:cNvCxnSpPr/>
          <p:nvPr/>
        </p:nvCxnSpPr>
        <p:spPr>
          <a:xfrm rot="10800000">
            <a:off x="431800" y="2024063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Line 9"/>
          <p:cNvSpPr>
            <a:spLocks noChangeShapeType="1"/>
          </p:cNvSpPr>
          <p:nvPr/>
        </p:nvSpPr>
        <p:spPr bwMode="auto">
          <a:xfrm flipH="1">
            <a:off x="5824538" y="2017713"/>
            <a:ext cx="0" cy="900112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cxnSp>
        <p:nvCxnSpPr>
          <p:cNvPr id="224" name="直線コネクタ 223"/>
          <p:cNvCxnSpPr/>
          <p:nvPr/>
        </p:nvCxnSpPr>
        <p:spPr>
          <a:xfrm rot="10800000">
            <a:off x="395288" y="2924175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直線コネクタ 225"/>
          <p:cNvCxnSpPr/>
          <p:nvPr/>
        </p:nvCxnSpPr>
        <p:spPr>
          <a:xfrm rot="10800000">
            <a:off x="395288" y="4545013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44511" name="Picture 5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886575" y="236538"/>
            <a:ext cx="2051050" cy="1592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54" name="直線コネクタ 153"/>
          <p:cNvCxnSpPr/>
          <p:nvPr/>
        </p:nvCxnSpPr>
        <p:spPr>
          <a:xfrm rot="10800000">
            <a:off x="395288" y="3716338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Line 9"/>
          <p:cNvSpPr>
            <a:spLocks noChangeShapeType="1"/>
          </p:cNvSpPr>
          <p:nvPr/>
        </p:nvSpPr>
        <p:spPr bwMode="auto">
          <a:xfrm flipH="1">
            <a:off x="1739900" y="3689350"/>
            <a:ext cx="0" cy="8572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8" name="Line 9"/>
          <p:cNvSpPr>
            <a:spLocks noChangeShapeType="1"/>
          </p:cNvSpPr>
          <p:nvPr/>
        </p:nvSpPr>
        <p:spPr bwMode="auto">
          <a:xfrm>
            <a:off x="1028700" y="4556125"/>
            <a:ext cx="0" cy="468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65138" y="307975"/>
            <a:ext cx="8232775" cy="8636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(single excitation) 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 flipH="1">
            <a:off x="1027113" y="2003425"/>
            <a:ext cx="0" cy="91757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" name="Line 10"/>
          <p:cNvSpPr>
            <a:spLocks noChangeShapeType="1"/>
          </p:cNvSpPr>
          <p:nvPr/>
        </p:nvSpPr>
        <p:spPr bwMode="auto">
          <a:xfrm>
            <a:off x="1739900" y="2000250"/>
            <a:ext cx="0" cy="9080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44518" name="テキスト ボックス 47"/>
          <p:cNvSpPr txBox="1">
            <a:spLocks noChangeArrowheads="1"/>
          </p:cNvSpPr>
          <p:nvPr/>
        </p:nvSpPr>
        <p:spPr bwMode="auto">
          <a:xfrm>
            <a:off x="1143000" y="1168400"/>
            <a:ext cx="4254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000" b="1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44429" name="Object 13"/>
          <p:cNvGraphicFramePr>
            <a:graphicFrameLocks noChangeAspect="1"/>
          </p:cNvGraphicFramePr>
          <p:nvPr/>
        </p:nvGraphicFramePr>
        <p:xfrm>
          <a:off x="1106488" y="4652963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2" name="Equation" r:id="rId5" imgW="545760" imgH="342720" progId="Equation.DSMT4">
                  <p:embed/>
                </p:oleObj>
              </mc:Choice>
              <mc:Fallback>
                <p:oleObj name="Equation" r:id="rId5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06488" y="4652963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0" name="Object 14"/>
          <p:cNvGraphicFramePr>
            <a:graphicFrameLocks noChangeAspect="1"/>
          </p:cNvGraphicFramePr>
          <p:nvPr/>
        </p:nvGraphicFramePr>
        <p:xfrm>
          <a:off x="1123950" y="3989388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3" name="Equation" r:id="rId7" imgW="507960" imgH="342720" progId="Equation.DSMT4">
                  <p:embed/>
                </p:oleObj>
              </mc:Choice>
              <mc:Fallback>
                <p:oleObj name="Equation" r:id="rId7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3950" y="3989388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1" name="Object 15"/>
          <p:cNvGraphicFramePr>
            <a:graphicFrameLocks noChangeAspect="1"/>
          </p:cNvGraphicFramePr>
          <p:nvPr/>
        </p:nvGraphicFramePr>
        <p:xfrm>
          <a:off x="1139825" y="3179763"/>
          <a:ext cx="469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4" name="Equation" r:id="rId9" imgW="469800" imgH="342720" progId="Equation.DSMT4">
                  <p:embed/>
                </p:oleObj>
              </mc:Choice>
              <mc:Fallback>
                <p:oleObj name="Equation" r:id="rId9" imgW="46980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9825" y="3179763"/>
                        <a:ext cx="469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2" name="Object 16"/>
          <p:cNvGraphicFramePr>
            <a:graphicFrameLocks noChangeAspect="1"/>
          </p:cNvGraphicFramePr>
          <p:nvPr/>
        </p:nvGraphicFramePr>
        <p:xfrm>
          <a:off x="1146175" y="2347913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5" name="Equation" r:id="rId11" imgW="507960" imgH="342720" progId="Equation.DSMT4">
                  <p:embed/>
                </p:oleObj>
              </mc:Choice>
              <mc:Fallback>
                <p:oleObj name="Equation" r:id="rId11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6175" y="2347913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1027113" y="3697288"/>
            <a:ext cx="0" cy="846137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1025525" y="2909888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6" name="Line 9"/>
          <p:cNvSpPr>
            <a:spLocks noChangeShapeType="1"/>
          </p:cNvSpPr>
          <p:nvPr/>
        </p:nvSpPr>
        <p:spPr bwMode="auto">
          <a:xfrm flipH="1">
            <a:off x="1736725" y="2921000"/>
            <a:ext cx="0" cy="7826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Line 9"/>
          <p:cNvSpPr>
            <a:spLocks noChangeShapeType="1"/>
          </p:cNvSpPr>
          <p:nvPr/>
        </p:nvSpPr>
        <p:spPr bwMode="auto">
          <a:xfrm>
            <a:off x="1744663" y="4546600"/>
            <a:ext cx="0" cy="468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6" name="星 7 45"/>
          <p:cNvSpPr>
            <a:spLocks noChangeAspect="1"/>
          </p:cNvSpPr>
          <p:nvPr/>
        </p:nvSpPr>
        <p:spPr>
          <a:xfrm>
            <a:off x="1663700" y="3632200"/>
            <a:ext cx="144463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3" name="星 7 42"/>
          <p:cNvSpPr>
            <a:spLocks noChangeAspect="1"/>
          </p:cNvSpPr>
          <p:nvPr/>
        </p:nvSpPr>
        <p:spPr>
          <a:xfrm>
            <a:off x="1663700" y="2841625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947738" y="1930400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949325" y="4465638"/>
            <a:ext cx="144463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88" name="Line 9"/>
          <p:cNvSpPr>
            <a:spLocks noChangeShapeType="1"/>
          </p:cNvSpPr>
          <p:nvPr/>
        </p:nvSpPr>
        <p:spPr bwMode="auto">
          <a:xfrm flipH="1">
            <a:off x="3314700" y="3689350"/>
            <a:ext cx="0" cy="8636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9" name="Line 9"/>
          <p:cNvSpPr>
            <a:spLocks noChangeShapeType="1"/>
          </p:cNvSpPr>
          <p:nvPr/>
        </p:nvSpPr>
        <p:spPr bwMode="auto">
          <a:xfrm>
            <a:off x="2601913" y="4543425"/>
            <a:ext cx="0" cy="468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0" name="Line 9"/>
          <p:cNvSpPr>
            <a:spLocks noChangeShapeType="1"/>
          </p:cNvSpPr>
          <p:nvPr/>
        </p:nvSpPr>
        <p:spPr bwMode="auto">
          <a:xfrm flipH="1">
            <a:off x="2598738" y="2000250"/>
            <a:ext cx="0" cy="9350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1" name="Line 10"/>
          <p:cNvSpPr>
            <a:spLocks noChangeShapeType="1"/>
          </p:cNvSpPr>
          <p:nvPr/>
        </p:nvSpPr>
        <p:spPr bwMode="auto">
          <a:xfrm>
            <a:off x="3314700" y="2003425"/>
            <a:ext cx="0" cy="906463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2" name="テキスト ボックス 91"/>
          <p:cNvSpPr txBox="1">
            <a:spLocks noChangeArrowheads="1"/>
          </p:cNvSpPr>
          <p:nvPr/>
        </p:nvSpPr>
        <p:spPr bwMode="auto">
          <a:xfrm>
            <a:off x="2727325" y="1173163"/>
            <a:ext cx="4984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93" name="Object 24"/>
          <p:cNvGraphicFramePr>
            <a:graphicFrameLocks noChangeAspect="1"/>
          </p:cNvGraphicFramePr>
          <p:nvPr/>
        </p:nvGraphicFramePr>
        <p:xfrm>
          <a:off x="2678113" y="4638675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6" name="Equation" r:id="rId13" imgW="545760" imgH="342720" progId="Equation.DSMT4">
                  <p:embed/>
                </p:oleObj>
              </mc:Choice>
              <mc:Fallback>
                <p:oleObj name="Equation" r:id="rId13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8113" y="4638675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4" name="Object 25"/>
          <p:cNvGraphicFramePr>
            <a:graphicFrameLocks noChangeAspect="1"/>
          </p:cNvGraphicFramePr>
          <p:nvPr/>
        </p:nvGraphicFramePr>
        <p:xfrm>
          <a:off x="2692400" y="3997325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7" name="Equation" r:id="rId14" imgW="507960" imgH="342720" progId="Equation.DSMT4">
                  <p:embed/>
                </p:oleObj>
              </mc:Choice>
              <mc:Fallback>
                <p:oleObj name="Equation" r:id="rId14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92400" y="3997325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ct 26"/>
          <p:cNvGraphicFramePr>
            <a:graphicFrameLocks noChangeAspect="1"/>
          </p:cNvGraphicFramePr>
          <p:nvPr/>
        </p:nvGraphicFramePr>
        <p:xfrm>
          <a:off x="2709863" y="3189288"/>
          <a:ext cx="469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8" name="Equation" r:id="rId16" imgW="469800" imgH="342720" progId="Equation.DSMT4">
                  <p:embed/>
                </p:oleObj>
              </mc:Choice>
              <mc:Fallback>
                <p:oleObj name="Equation" r:id="rId16" imgW="46980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09863" y="3189288"/>
                        <a:ext cx="469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6" name="Object 27"/>
          <p:cNvGraphicFramePr>
            <a:graphicFrameLocks noChangeAspect="1"/>
          </p:cNvGraphicFramePr>
          <p:nvPr/>
        </p:nvGraphicFramePr>
        <p:xfrm>
          <a:off x="2692400" y="2343150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9" name="Equation" r:id="rId17" imgW="507960" imgH="342720" progId="Equation.DSMT4">
                  <p:embed/>
                </p:oleObj>
              </mc:Choice>
              <mc:Fallback>
                <p:oleObj name="Equation" r:id="rId17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92400" y="2343150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Line 9"/>
          <p:cNvSpPr>
            <a:spLocks noChangeShapeType="1"/>
          </p:cNvSpPr>
          <p:nvPr/>
        </p:nvSpPr>
        <p:spPr bwMode="auto">
          <a:xfrm flipH="1">
            <a:off x="2598738" y="371316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8" name="Line 9"/>
          <p:cNvSpPr>
            <a:spLocks noChangeShapeType="1"/>
          </p:cNvSpPr>
          <p:nvPr/>
        </p:nvSpPr>
        <p:spPr bwMode="auto">
          <a:xfrm flipH="1">
            <a:off x="2597150" y="2924175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9" name="Line 9"/>
          <p:cNvSpPr>
            <a:spLocks noChangeShapeType="1"/>
          </p:cNvSpPr>
          <p:nvPr/>
        </p:nvSpPr>
        <p:spPr bwMode="auto">
          <a:xfrm flipH="1">
            <a:off x="3314700" y="2911475"/>
            <a:ext cx="0" cy="7826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0" name="Line 9"/>
          <p:cNvSpPr>
            <a:spLocks noChangeShapeType="1"/>
          </p:cNvSpPr>
          <p:nvPr/>
        </p:nvSpPr>
        <p:spPr bwMode="auto">
          <a:xfrm>
            <a:off x="3316288" y="454818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1" name="星 7 100"/>
          <p:cNvSpPr>
            <a:spLocks noChangeAspect="1"/>
          </p:cNvSpPr>
          <p:nvPr/>
        </p:nvSpPr>
        <p:spPr>
          <a:xfrm>
            <a:off x="2525713" y="3632200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2" name="星 7 101"/>
          <p:cNvSpPr>
            <a:spLocks noChangeAspect="1"/>
          </p:cNvSpPr>
          <p:nvPr/>
        </p:nvSpPr>
        <p:spPr>
          <a:xfrm>
            <a:off x="3233738" y="2841625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3" name="星 7 102"/>
          <p:cNvSpPr>
            <a:spLocks noChangeAspect="1"/>
          </p:cNvSpPr>
          <p:nvPr/>
        </p:nvSpPr>
        <p:spPr>
          <a:xfrm>
            <a:off x="2520950" y="1925638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4" name="星 7 103"/>
          <p:cNvSpPr>
            <a:spLocks noChangeAspect="1"/>
          </p:cNvSpPr>
          <p:nvPr/>
        </p:nvSpPr>
        <p:spPr>
          <a:xfrm>
            <a:off x="3235325" y="4467225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5" name="Line 9"/>
          <p:cNvSpPr>
            <a:spLocks noChangeShapeType="1"/>
          </p:cNvSpPr>
          <p:nvPr/>
        </p:nvSpPr>
        <p:spPr bwMode="auto">
          <a:xfrm flipH="1">
            <a:off x="4867275" y="3708400"/>
            <a:ext cx="0" cy="842963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>
            <a:off x="4154488" y="4568825"/>
            <a:ext cx="0" cy="46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7" name="Line 9"/>
          <p:cNvSpPr>
            <a:spLocks noChangeShapeType="1"/>
          </p:cNvSpPr>
          <p:nvPr/>
        </p:nvSpPr>
        <p:spPr bwMode="auto">
          <a:xfrm flipH="1">
            <a:off x="4156075" y="2019300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8" name="Line 10"/>
          <p:cNvSpPr>
            <a:spLocks noChangeShapeType="1"/>
          </p:cNvSpPr>
          <p:nvPr/>
        </p:nvSpPr>
        <p:spPr bwMode="auto">
          <a:xfrm>
            <a:off x="4865688" y="2017713"/>
            <a:ext cx="0" cy="935037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9" name="テキスト ボックス 108"/>
          <p:cNvSpPr txBox="1">
            <a:spLocks noChangeArrowheads="1"/>
          </p:cNvSpPr>
          <p:nvPr/>
        </p:nvSpPr>
        <p:spPr bwMode="auto">
          <a:xfrm>
            <a:off x="4186238" y="1195388"/>
            <a:ext cx="571500" cy="401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10" name="Object 28"/>
          <p:cNvGraphicFramePr>
            <a:graphicFrameLocks noChangeAspect="1"/>
          </p:cNvGraphicFramePr>
          <p:nvPr/>
        </p:nvGraphicFramePr>
        <p:xfrm>
          <a:off x="4238625" y="4652963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0" name="Equation" r:id="rId19" imgW="545760" imgH="342720" progId="Equation.DSMT4">
                  <p:embed/>
                </p:oleObj>
              </mc:Choice>
              <mc:Fallback>
                <p:oleObj name="Equation" r:id="rId19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8625" y="4652963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1" name="Object 29"/>
          <p:cNvGraphicFramePr>
            <a:graphicFrameLocks noChangeAspect="1"/>
          </p:cNvGraphicFramePr>
          <p:nvPr/>
        </p:nvGraphicFramePr>
        <p:xfrm>
          <a:off x="4252913" y="4002088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1" name="Equation" r:id="rId20" imgW="507960" imgH="342720" progId="Equation.DSMT4">
                  <p:embed/>
                </p:oleObj>
              </mc:Choice>
              <mc:Fallback>
                <p:oleObj name="Equation" r:id="rId20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52913" y="4002088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" name="Object 30"/>
          <p:cNvGraphicFramePr>
            <a:graphicFrameLocks noChangeAspect="1"/>
          </p:cNvGraphicFramePr>
          <p:nvPr/>
        </p:nvGraphicFramePr>
        <p:xfrm>
          <a:off x="4233863" y="3213100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2" name="Equation" r:id="rId22" imgW="545760" imgH="342720" progId="Equation.DSMT4">
                  <p:embed/>
                </p:oleObj>
              </mc:Choice>
              <mc:Fallback>
                <p:oleObj name="Equation" r:id="rId22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3863" y="3213100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3" name="Object 31"/>
          <p:cNvGraphicFramePr>
            <a:graphicFrameLocks noChangeAspect="1"/>
          </p:cNvGraphicFramePr>
          <p:nvPr/>
        </p:nvGraphicFramePr>
        <p:xfrm>
          <a:off x="4254500" y="2349500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3" name="Equation" r:id="rId24" imgW="507960" imgH="342720" progId="Equation.DSMT4">
                  <p:embed/>
                </p:oleObj>
              </mc:Choice>
              <mc:Fallback>
                <p:oleObj name="Equation" r:id="rId24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54500" y="2349500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4" name="Line 9"/>
          <p:cNvSpPr>
            <a:spLocks noChangeShapeType="1"/>
          </p:cNvSpPr>
          <p:nvPr/>
        </p:nvSpPr>
        <p:spPr bwMode="auto">
          <a:xfrm flipH="1">
            <a:off x="4156075" y="3716338"/>
            <a:ext cx="0" cy="863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5" name="Line 9"/>
          <p:cNvSpPr>
            <a:spLocks noChangeShapeType="1"/>
          </p:cNvSpPr>
          <p:nvPr/>
        </p:nvSpPr>
        <p:spPr bwMode="auto">
          <a:xfrm flipH="1">
            <a:off x="4154488" y="2933700"/>
            <a:ext cx="0" cy="7921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6" name="Line 9"/>
          <p:cNvSpPr>
            <a:spLocks noChangeShapeType="1"/>
          </p:cNvSpPr>
          <p:nvPr/>
        </p:nvSpPr>
        <p:spPr bwMode="auto">
          <a:xfrm flipH="1">
            <a:off x="4867275" y="2919413"/>
            <a:ext cx="0" cy="7842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7" name="Line 9"/>
          <p:cNvSpPr>
            <a:spLocks noChangeShapeType="1"/>
          </p:cNvSpPr>
          <p:nvPr/>
        </p:nvSpPr>
        <p:spPr bwMode="auto">
          <a:xfrm>
            <a:off x="4872038" y="4556125"/>
            <a:ext cx="0" cy="468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8" name="星 7 117"/>
          <p:cNvSpPr>
            <a:spLocks noChangeAspect="1"/>
          </p:cNvSpPr>
          <p:nvPr/>
        </p:nvSpPr>
        <p:spPr>
          <a:xfrm>
            <a:off x="4808538" y="3617913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9" name="星 7 118"/>
          <p:cNvSpPr>
            <a:spLocks noChangeAspect="1"/>
          </p:cNvSpPr>
          <p:nvPr/>
        </p:nvSpPr>
        <p:spPr>
          <a:xfrm>
            <a:off x="4086225" y="2846388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0" name="星 7 119"/>
          <p:cNvSpPr>
            <a:spLocks noChangeAspect="1"/>
          </p:cNvSpPr>
          <p:nvPr/>
        </p:nvSpPr>
        <p:spPr>
          <a:xfrm>
            <a:off x="4078288" y="1920875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1" name="星 7 120"/>
          <p:cNvSpPr>
            <a:spLocks noChangeAspect="1"/>
          </p:cNvSpPr>
          <p:nvPr/>
        </p:nvSpPr>
        <p:spPr>
          <a:xfrm>
            <a:off x="4802188" y="4462463"/>
            <a:ext cx="144462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22" name="Object 18"/>
          <p:cNvGraphicFramePr>
            <a:graphicFrameLocks noChangeAspect="1"/>
          </p:cNvGraphicFramePr>
          <p:nvPr/>
        </p:nvGraphicFramePr>
        <p:xfrm>
          <a:off x="3224213" y="5688013"/>
          <a:ext cx="820737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4" name="Equation" r:id="rId26" imgW="711000" imgH="291960" progId="Equation.DSMT4">
                  <p:embed/>
                </p:oleObj>
              </mc:Choice>
              <mc:Fallback>
                <p:oleObj name="Equation" r:id="rId26" imgW="71100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24213" y="5688013"/>
                        <a:ext cx="820737" cy="333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" name="Object 33"/>
          <p:cNvGraphicFramePr>
            <a:graphicFrameLocks noChangeAspect="1"/>
          </p:cNvGraphicFramePr>
          <p:nvPr/>
        </p:nvGraphicFramePr>
        <p:xfrm>
          <a:off x="2655888" y="5645150"/>
          <a:ext cx="2165350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5" name="Equation" r:id="rId28" imgW="1879560" imgH="330120" progId="Equation.DSMT4">
                  <p:embed/>
                </p:oleObj>
              </mc:Choice>
              <mc:Fallback>
                <p:oleObj name="Equation" r:id="rId28" imgW="1879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5888" y="5645150"/>
                        <a:ext cx="2165350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" name="Object 34"/>
          <p:cNvGraphicFramePr>
            <a:graphicFrameLocks noChangeAspect="1"/>
          </p:cNvGraphicFramePr>
          <p:nvPr/>
        </p:nvGraphicFramePr>
        <p:xfrm>
          <a:off x="2052638" y="5645150"/>
          <a:ext cx="361632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6" name="Equation" r:id="rId30" imgW="3136680" imgH="330120" progId="Equation.DSMT4">
                  <p:embed/>
                </p:oleObj>
              </mc:Choice>
              <mc:Fallback>
                <p:oleObj name="Equation" r:id="rId30" imgW="31366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52638" y="5645150"/>
                        <a:ext cx="361632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" name="Object 35"/>
          <p:cNvGraphicFramePr>
            <a:graphicFrameLocks noChangeAspect="1"/>
          </p:cNvGraphicFramePr>
          <p:nvPr/>
        </p:nvGraphicFramePr>
        <p:xfrm>
          <a:off x="1116013" y="5637213"/>
          <a:ext cx="5065712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7" name="Equation" r:id="rId32" imgW="4394160" imgH="330120" progId="Equation.DSMT4">
                  <p:embed/>
                </p:oleObj>
              </mc:Choice>
              <mc:Fallback>
                <p:oleObj name="Equation" r:id="rId32" imgW="43941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5637213"/>
                        <a:ext cx="5065712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6" name="正方形/長方形 125"/>
          <p:cNvSpPr>
            <a:spLocks noChangeArrowheads="1"/>
          </p:cNvSpPr>
          <p:nvPr/>
        </p:nvSpPr>
        <p:spPr bwMode="auto">
          <a:xfrm>
            <a:off x="3479800" y="5986463"/>
            <a:ext cx="5937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initial</a:t>
            </a:r>
            <a:endParaRPr lang="ja-JP" altLang="en-US" sz="140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7" name="Line 9"/>
          <p:cNvSpPr>
            <a:spLocks noChangeShapeType="1"/>
          </p:cNvSpPr>
          <p:nvPr/>
        </p:nvSpPr>
        <p:spPr bwMode="auto">
          <a:xfrm flipV="1">
            <a:off x="2697163" y="6124575"/>
            <a:ext cx="719137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8" name="Line 9"/>
          <p:cNvSpPr>
            <a:spLocks noChangeShapeType="1"/>
          </p:cNvSpPr>
          <p:nvPr/>
        </p:nvSpPr>
        <p:spPr bwMode="auto">
          <a:xfrm flipH="1">
            <a:off x="4098925" y="6121400"/>
            <a:ext cx="5762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9" name="Line 9"/>
          <p:cNvSpPr>
            <a:spLocks noChangeShapeType="1"/>
          </p:cNvSpPr>
          <p:nvPr/>
        </p:nvSpPr>
        <p:spPr bwMode="auto">
          <a:xfrm>
            <a:off x="2101850" y="6127750"/>
            <a:ext cx="576263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0" name="Line 9"/>
          <p:cNvSpPr>
            <a:spLocks noChangeShapeType="1"/>
          </p:cNvSpPr>
          <p:nvPr/>
        </p:nvSpPr>
        <p:spPr bwMode="auto">
          <a:xfrm flipH="1">
            <a:off x="4700588" y="6121400"/>
            <a:ext cx="720725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1" name="Line 9"/>
          <p:cNvSpPr>
            <a:spLocks noChangeShapeType="1"/>
          </p:cNvSpPr>
          <p:nvPr/>
        </p:nvSpPr>
        <p:spPr bwMode="auto">
          <a:xfrm>
            <a:off x="1317625" y="6132513"/>
            <a:ext cx="773113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2" name="Line 9"/>
          <p:cNvSpPr>
            <a:spLocks noChangeShapeType="1"/>
          </p:cNvSpPr>
          <p:nvPr/>
        </p:nvSpPr>
        <p:spPr bwMode="auto">
          <a:xfrm flipH="1">
            <a:off x="5446713" y="6124575"/>
            <a:ext cx="7016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graphicFrame>
        <p:nvGraphicFramePr>
          <p:cNvPr id="133" name="Object 36"/>
          <p:cNvGraphicFramePr>
            <a:graphicFrameLocks noChangeAspect="1"/>
          </p:cNvGraphicFramePr>
          <p:nvPr/>
        </p:nvGraphicFramePr>
        <p:xfrm>
          <a:off x="6867525" y="5715000"/>
          <a:ext cx="180022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8" name="Equation" r:id="rId34" imgW="1562040" imgH="330120" progId="Equation.DSMT4">
                  <p:embed/>
                </p:oleObj>
              </mc:Choice>
              <mc:Fallback>
                <p:oleObj name="Equation" r:id="rId34" imgW="156204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67525" y="5715000"/>
                        <a:ext cx="180022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4" name="Picture 10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6394450" y="5818188"/>
            <a:ext cx="292100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8" name="Object 42"/>
          <p:cNvGraphicFramePr>
            <a:graphicFrameLocks noChangeAspect="1"/>
          </p:cNvGraphicFramePr>
          <p:nvPr/>
        </p:nvGraphicFramePr>
        <p:xfrm>
          <a:off x="711200" y="5062538"/>
          <a:ext cx="1473200" cy="466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9" name="Equation" r:id="rId37" imgW="1473120" imgH="469800" progId="Equation.DSMT4">
                  <p:embed/>
                </p:oleObj>
              </mc:Choice>
              <mc:Fallback>
                <p:oleObj name="Equation" r:id="rId37" imgW="147312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1200" y="5062538"/>
                        <a:ext cx="1473200" cy="466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ct 44"/>
          <p:cNvGraphicFramePr>
            <a:graphicFrameLocks noChangeAspect="1"/>
          </p:cNvGraphicFramePr>
          <p:nvPr/>
        </p:nvGraphicFramePr>
        <p:xfrm>
          <a:off x="2413000" y="5026025"/>
          <a:ext cx="1344613" cy="466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20" name="Equation" r:id="rId39" imgW="1346040" imgH="469800" progId="Equation.DSMT4">
                  <p:embed/>
                </p:oleObj>
              </mc:Choice>
              <mc:Fallback>
                <p:oleObj name="Equation" r:id="rId39" imgW="134604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3000" y="5026025"/>
                        <a:ext cx="1344613" cy="466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45"/>
          <p:cNvGraphicFramePr>
            <a:graphicFrameLocks noChangeAspect="1"/>
          </p:cNvGraphicFramePr>
          <p:nvPr/>
        </p:nvGraphicFramePr>
        <p:xfrm>
          <a:off x="3932238" y="5013325"/>
          <a:ext cx="1346200" cy="466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21" name="Equation" r:id="rId41" imgW="1346040" imgH="469800" progId="Equation.DSMT4">
                  <p:embed/>
                </p:oleObj>
              </mc:Choice>
              <mc:Fallback>
                <p:oleObj name="Equation" r:id="rId41" imgW="134604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32238" y="5013325"/>
                        <a:ext cx="1346200" cy="466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7" name="Object 47"/>
          <p:cNvGraphicFramePr>
            <a:graphicFrameLocks noChangeAspect="1"/>
          </p:cNvGraphicFramePr>
          <p:nvPr/>
        </p:nvGraphicFramePr>
        <p:xfrm>
          <a:off x="7092950" y="5202238"/>
          <a:ext cx="1511300" cy="334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22" name="Equation" r:id="rId43" imgW="1511280" imgH="330120" progId="Equation.DSMT4">
                  <p:embed/>
                </p:oleObj>
              </mc:Choice>
              <mc:Fallback>
                <p:oleObj name="Equation" r:id="rId43" imgW="15112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92950" y="5202238"/>
                        <a:ext cx="1511300" cy="3349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8" name="Picture 10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7989888" y="5287963"/>
            <a:ext cx="293687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9" name="Line 9"/>
          <p:cNvSpPr>
            <a:spLocks noChangeShapeType="1"/>
          </p:cNvSpPr>
          <p:nvPr/>
        </p:nvSpPr>
        <p:spPr bwMode="auto">
          <a:xfrm flipH="1">
            <a:off x="6538913" y="3695700"/>
            <a:ext cx="0" cy="8413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0" name="Line 9"/>
          <p:cNvSpPr>
            <a:spLocks noChangeShapeType="1"/>
          </p:cNvSpPr>
          <p:nvPr/>
        </p:nvSpPr>
        <p:spPr bwMode="auto">
          <a:xfrm>
            <a:off x="5829300" y="45418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2" name="Line 10"/>
          <p:cNvSpPr>
            <a:spLocks noChangeShapeType="1"/>
          </p:cNvSpPr>
          <p:nvPr/>
        </p:nvSpPr>
        <p:spPr bwMode="auto">
          <a:xfrm>
            <a:off x="6537325" y="2016125"/>
            <a:ext cx="0" cy="89852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3" name="テキスト ボックス 142"/>
          <p:cNvSpPr txBox="1"/>
          <p:nvPr/>
        </p:nvSpPr>
        <p:spPr>
          <a:xfrm>
            <a:off x="5803900" y="1163638"/>
            <a:ext cx="598488" cy="4000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(IV)</a:t>
            </a:r>
            <a:endParaRPr lang="ja-JP" altLang="en-US" sz="2000" b="1" dirty="0">
              <a:solidFill>
                <a:schemeClr val="accent3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44" name="Object 48"/>
          <p:cNvGraphicFramePr>
            <a:graphicFrameLocks noChangeAspect="1"/>
          </p:cNvGraphicFramePr>
          <p:nvPr/>
        </p:nvGraphicFramePr>
        <p:xfrm>
          <a:off x="5921375" y="4643438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23" name="Equation" r:id="rId45" imgW="545760" imgH="342720" progId="Equation.DSMT4">
                  <p:embed/>
                </p:oleObj>
              </mc:Choice>
              <mc:Fallback>
                <p:oleObj name="Equation" r:id="rId45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1375" y="4643438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5" name="Object 49"/>
          <p:cNvGraphicFramePr>
            <a:graphicFrameLocks noChangeAspect="1"/>
          </p:cNvGraphicFramePr>
          <p:nvPr/>
        </p:nvGraphicFramePr>
        <p:xfrm>
          <a:off x="5919788" y="4022725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24" name="Equation" r:id="rId46" imgW="507960" imgH="342720" progId="Equation.DSMT4">
                  <p:embed/>
                </p:oleObj>
              </mc:Choice>
              <mc:Fallback>
                <p:oleObj name="Equation" r:id="rId46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19788" y="4022725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" name="Object 50"/>
          <p:cNvGraphicFramePr>
            <a:graphicFrameLocks noChangeAspect="1"/>
          </p:cNvGraphicFramePr>
          <p:nvPr/>
        </p:nvGraphicFramePr>
        <p:xfrm>
          <a:off x="5902325" y="3190875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25" name="Equation" r:id="rId47" imgW="545760" imgH="342720" progId="Equation.DSMT4">
                  <p:embed/>
                </p:oleObj>
              </mc:Choice>
              <mc:Fallback>
                <p:oleObj name="Equation" r:id="rId47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02325" y="3190875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7" name="Line 9"/>
          <p:cNvSpPr>
            <a:spLocks noChangeShapeType="1"/>
          </p:cNvSpPr>
          <p:nvPr/>
        </p:nvSpPr>
        <p:spPr bwMode="auto">
          <a:xfrm flipH="1">
            <a:off x="5824538" y="3689350"/>
            <a:ext cx="0" cy="84613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9" name="Line 9"/>
          <p:cNvSpPr>
            <a:spLocks noChangeShapeType="1"/>
          </p:cNvSpPr>
          <p:nvPr/>
        </p:nvSpPr>
        <p:spPr bwMode="auto">
          <a:xfrm flipH="1">
            <a:off x="5824538" y="2922588"/>
            <a:ext cx="0" cy="7842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0" name="Line 9"/>
          <p:cNvSpPr>
            <a:spLocks noChangeShapeType="1"/>
          </p:cNvSpPr>
          <p:nvPr/>
        </p:nvSpPr>
        <p:spPr bwMode="auto">
          <a:xfrm flipH="1">
            <a:off x="6537325" y="2913063"/>
            <a:ext cx="0" cy="7810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1" name="Line 9"/>
          <p:cNvSpPr>
            <a:spLocks noChangeShapeType="1"/>
          </p:cNvSpPr>
          <p:nvPr/>
        </p:nvSpPr>
        <p:spPr bwMode="auto">
          <a:xfrm>
            <a:off x="6537325" y="45418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5" name="星 7 154"/>
          <p:cNvSpPr>
            <a:spLocks noChangeAspect="1"/>
          </p:cNvSpPr>
          <p:nvPr/>
        </p:nvSpPr>
        <p:spPr>
          <a:xfrm>
            <a:off x="5751513" y="3622675"/>
            <a:ext cx="142875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6" name="星 7 155"/>
          <p:cNvSpPr>
            <a:spLocks noChangeAspect="1"/>
          </p:cNvSpPr>
          <p:nvPr/>
        </p:nvSpPr>
        <p:spPr>
          <a:xfrm>
            <a:off x="5759450" y="2840038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7" name="星 7 166"/>
          <p:cNvSpPr>
            <a:spLocks noChangeAspect="1"/>
          </p:cNvSpPr>
          <p:nvPr/>
        </p:nvSpPr>
        <p:spPr>
          <a:xfrm>
            <a:off x="5746750" y="1924050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8" name="星 7 167"/>
          <p:cNvSpPr>
            <a:spLocks noChangeAspect="1"/>
          </p:cNvSpPr>
          <p:nvPr/>
        </p:nvSpPr>
        <p:spPr>
          <a:xfrm>
            <a:off x="5743575" y="4464050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69" name="Object 51"/>
          <p:cNvGraphicFramePr>
            <a:graphicFrameLocks noChangeAspect="1"/>
          </p:cNvGraphicFramePr>
          <p:nvPr/>
        </p:nvGraphicFramePr>
        <p:xfrm>
          <a:off x="5934075" y="2341563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26" name="Equation" r:id="rId49" imgW="507960" imgH="342720" progId="Equation.DSMT4">
                  <p:embed/>
                </p:oleObj>
              </mc:Choice>
              <mc:Fallback>
                <p:oleObj name="Equation" r:id="rId49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34075" y="2341563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" name="Object 56"/>
          <p:cNvGraphicFramePr>
            <a:graphicFrameLocks noChangeAspect="1"/>
          </p:cNvGraphicFramePr>
          <p:nvPr/>
        </p:nvGraphicFramePr>
        <p:xfrm>
          <a:off x="5568950" y="5005388"/>
          <a:ext cx="1473200" cy="4651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27" name="Equation" r:id="rId50" imgW="1473120" imgH="469800" progId="Equation.DSMT4">
                  <p:embed/>
                </p:oleObj>
              </mc:Choice>
              <mc:Fallback>
                <p:oleObj name="Equation" r:id="rId50" imgW="147312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68950" y="5005388"/>
                        <a:ext cx="1473200" cy="4651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" name="Object 74"/>
          <p:cNvGraphicFramePr>
            <a:graphicFrameLocks noChangeAspect="1"/>
          </p:cNvGraphicFramePr>
          <p:nvPr/>
        </p:nvGraphicFramePr>
        <p:xfrm>
          <a:off x="3582988" y="5803900"/>
          <a:ext cx="820737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28" name="Equation" r:id="rId52" imgW="711000" imgH="291960" progId="Equation.DSMT4">
                  <p:embed/>
                </p:oleObj>
              </mc:Choice>
              <mc:Fallback>
                <p:oleObj name="Equation" r:id="rId52" imgW="71100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82988" y="5803900"/>
                        <a:ext cx="820737" cy="333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2" name="Object 75"/>
          <p:cNvGraphicFramePr>
            <a:graphicFrameLocks noChangeAspect="1"/>
          </p:cNvGraphicFramePr>
          <p:nvPr/>
        </p:nvGraphicFramePr>
        <p:xfrm>
          <a:off x="2659063" y="5745163"/>
          <a:ext cx="2165350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29" name="Equation" r:id="rId53" imgW="1879560" imgH="330120" progId="Equation.DSMT4">
                  <p:embed/>
                </p:oleObj>
              </mc:Choice>
              <mc:Fallback>
                <p:oleObj name="Equation" r:id="rId53" imgW="1879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5745163"/>
                        <a:ext cx="2165350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" name="Object 76"/>
          <p:cNvGraphicFramePr>
            <a:graphicFrameLocks noChangeAspect="1"/>
          </p:cNvGraphicFramePr>
          <p:nvPr/>
        </p:nvGraphicFramePr>
        <p:xfrm>
          <a:off x="1684338" y="5753100"/>
          <a:ext cx="366077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30" name="Equation" r:id="rId55" imgW="3174840" imgH="330120" progId="Equation.DSMT4">
                  <p:embed/>
                </p:oleObj>
              </mc:Choice>
              <mc:Fallback>
                <p:oleObj name="Equation" r:id="rId55" imgW="317484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84338" y="5753100"/>
                        <a:ext cx="366077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4" name="Object 77"/>
          <p:cNvGraphicFramePr>
            <a:graphicFrameLocks noChangeAspect="1"/>
          </p:cNvGraphicFramePr>
          <p:nvPr/>
        </p:nvGraphicFramePr>
        <p:xfrm>
          <a:off x="742950" y="5748338"/>
          <a:ext cx="510857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31" name="Equation" r:id="rId57" imgW="4431960" imgH="330120" progId="Equation.DSMT4">
                  <p:embed/>
                </p:oleObj>
              </mc:Choice>
              <mc:Fallback>
                <p:oleObj name="Equation" r:id="rId57" imgW="44319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2950" y="5748338"/>
                        <a:ext cx="510857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5" name="正方形/長方形 214"/>
          <p:cNvSpPr>
            <a:spLocks noChangeArrowheads="1"/>
          </p:cNvSpPr>
          <p:nvPr/>
        </p:nvSpPr>
        <p:spPr bwMode="auto">
          <a:xfrm>
            <a:off x="3838575" y="6137275"/>
            <a:ext cx="5937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initial</a:t>
            </a:r>
            <a:endParaRPr lang="ja-JP" altLang="en-US" sz="140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16" name="Line 9"/>
          <p:cNvSpPr>
            <a:spLocks noChangeShapeType="1"/>
          </p:cNvSpPr>
          <p:nvPr/>
        </p:nvSpPr>
        <p:spPr bwMode="auto">
          <a:xfrm flipV="1">
            <a:off x="2828925" y="6264275"/>
            <a:ext cx="827088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17" name="Line 9"/>
          <p:cNvSpPr>
            <a:spLocks noChangeShapeType="1"/>
          </p:cNvSpPr>
          <p:nvPr/>
        </p:nvSpPr>
        <p:spPr bwMode="auto">
          <a:xfrm flipH="1">
            <a:off x="4457700" y="6238875"/>
            <a:ext cx="4318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18" name="Line 9"/>
          <p:cNvSpPr>
            <a:spLocks noChangeShapeType="1"/>
          </p:cNvSpPr>
          <p:nvPr/>
        </p:nvSpPr>
        <p:spPr bwMode="auto">
          <a:xfrm>
            <a:off x="1863725" y="6264275"/>
            <a:ext cx="8509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19" name="Line 9"/>
          <p:cNvSpPr>
            <a:spLocks noChangeShapeType="1"/>
          </p:cNvSpPr>
          <p:nvPr/>
        </p:nvSpPr>
        <p:spPr bwMode="auto">
          <a:xfrm flipH="1">
            <a:off x="4910138" y="6243638"/>
            <a:ext cx="46831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20" name="Line 9"/>
          <p:cNvSpPr>
            <a:spLocks noChangeShapeType="1"/>
          </p:cNvSpPr>
          <p:nvPr/>
        </p:nvSpPr>
        <p:spPr bwMode="auto">
          <a:xfrm flipV="1">
            <a:off x="987425" y="6262688"/>
            <a:ext cx="827088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221" name="Line 9"/>
          <p:cNvSpPr>
            <a:spLocks noChangeShapeType="1"/>
          </p:cNvSpPr>
          <p:nvPr/>
        </p:nvSpPr>
        <p:spPr bwMode="auto">
          <a:xfrm flipH="1">
            <a:off x="5395913" y="6242050"/>
            <a:ext cx="46831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graphicFrame>
        <p:nvGraphicFramePr>
          <p:cNvPr id="222" name="Object 78"/>
          <p:cNvGraphicFramePr>
            <a:graphicFrameLocks noChangeAspect="1"/>
          </p:cNvGraphicFramePr>
          <p:nvPr/>
        </p:nvGraphicFramePr>
        <p:xfrm>
          <a:off x="6562725" y="5813425"/>
          <a:ext cx="180022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32" name="Equation" r:id="rId59" imgW="1562040" imgH="330120" progId="Equation.DSMT4">
                  <p:embed/>
                </p:oleObj>
              </mc:Choice>
              <mc:Fallback>
                <p:oleObj name="Equation" r:id="rId59" imgW="156204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62725" y="5813425"/>
                        <a:ext cx="180022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23" name="Picture 10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6083300" y="5940425"/>
            <a:ext cx="29368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7" name="Line 17"/>
          <p:cNvSpPr>
            <a:spLocks noChangeShapeType="1"/>
          </p:cNvSpPr>
          <p:nvPr/>
        </p:nvSpPr>
        <p:spPr bwMode="auto">
          <a:xfrm flipH="1">
            <a:off x="6621463" y="3170238"/>
            <a:ext cx="604837" cy="12858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28" name="Oval 14"/>
          <p:cNvSpPr>
            <a:spLocks noChangeArrowheads="1"/>
          </p:cNvSpPr>
          <p:nvPr/>
        </p:nvSpPr>
        <p:spPr bwMode="auto">
          <a:xfrm>
            <a:off x="793750" y="2970213"/>
            <a:ext cx="5791200" cy="74295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29" name="テキスト ボックス 228"/>
          <p:cNvSpPr txBox="1">
            <a:spLocks noChangeArrowheads="1"/>
          </p:cNvSpPr>
          <p:nvPr/>
        </p:nvSpPr>
        <p:spPr bwMode="auto">
          <a:xfrm>
            <a:off x="7148513" y="2725738"/>
            <a:ext cx="16525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400" b="1">
                <a:solidFill>
                  <a:srgbClr val="FF0000"/>
                </a:solidFill>
                <a:latin typeface="Calibri" pitchFamily="34" charset="0"/>
              </a:rPr>
              <a:t>population </a:t>
            </a:r>
          </a:p>
          <a:p>
            <a:r>
              <a:rPr lang="en-US" altLang="ja-JP" sz="2400" b="1">
                <a:solidFill>
                  <a:srgbClr val="FF0000"/>
                </a:solidFill>
                <a:latin typeface="Calibri" pitchFamily="34" charset="0"/>
              </a:rPr>
              <a:t>states</a:t>
            </a:r>
            <a:endParaRPr lang="ja-JP" altLang="en-US" sz="2400" b="1">
              <a:solidFill>
                <a:srgbClr val="FF0000"/>
              </a:solidFill>
              <a:latin typeface="Calibri" pitchFamily="34" charset="0"/>
            </a:endParaRPr>
          </a:p>
        </p:txBody>
      </p:sp>
      <p:sp>
        <p:nvSpPr>
          <p:cNvPr id="230" name="Line 17"/>
          <p:cNvSpPr>
            <a:spLocks noChangeShapeType="1"/>
          </p:cNvSpPr>
          <p:nvPr/>
        </p:nvSpPr>
        <p:spPr bwMode="auto">
          <a:xfrm flipH="1">
            <a:off x="6699250" y="4171950"/>
            <a:ext cx="468313" cy="46038"/>
          </a:xfrm>
          <a:prstGeom prst="line">
            <a:avLst/>
          </a:prstGeom>
          <a:noFill/>
          <a:ln w="12700">
            <a:solidFill>
              <a:srgbClr val="0541EB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31" name="Oval 14"/>
          <p:cNvSpPr>
            <a:spLocks noChangeArrowheads="1"/>
          </p:cNvSpPr>
          <p:nvPr/>
        </p:nvSpPr>
        <p:spPr bwMode="auto">
          <a:xfrm>
            <a:off x="828675" y="3814763"/>
            <a:ext cx="5791200" cy="744537"/>
          </a:xfrm>
          <a:prstGeom prst="ellipse">
            <a:avLst/>
          </a:prstGeom>
          <a:noFill/>
          <a:ln w="9525">
            <a:solidFill>
              <a:srgbClr val="0541EB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32" name="テキスト ボックス 231"/>
          <p:cNvSpPr txBox="1"/>
          <p:nvPr/>
        </p:nvSpPr>
        <p:spPr>
          <a:xfrm>
            <a:off x="7272338" y="3879850"/>
            <a:ext cx="1395412" cy="8318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b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coherent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b="1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states</a:t>
            </a:r>
            <a:endParaRPr lang="ja-JP" altLang="en-US" sz="2400" b="1" dirty="0">
              <a:solidFill>
                <a:schemeClr val="tx2">
                  <a:lumMod val="75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234" name="Oval 14"/>
          <p:cNvSpPr>
            <a:spLocks noChangeArrowheads="1"/>
          </p:cNvSpPr>
          <p:nvPr/>
        </p:nvSpPr>
        <p:spPr bwMode="auto">
          <a:xfrm>
            <a:off x="788988" y="2162175"/>
            <a:ext cx="5786437" cy="720725"/>
          </a:xfrm>
          <a:prstGeom prst="ellipse">
            <a:avLst/>
          </a:prstGeom>
          <a:noFill/>
          <a:ln w="9525">
            <a:solidFill>
              <a:srgbClr val="0541EB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35" name="Line 17"/>
          <p:cNvSpPr>
            <a:spLocks noChangeShapeType="1"/>
          </p:cNvSpPr>
          <p:nvPr/>
        </p:nvSpPr>
        <p:spPr bwMode="auto">
          <a:xfrm flipH="1" flipV="1">
            <a:off x="6689725" y="2511425"/>
            <a:ext cx="536575" cy="1617663"/>
          </a:xfrm>
          <a:prstGeom prst="line">
            <a:avLst/>
          </a:prstGeom>
          <a:noFill/>
          <a:ln w="12700">
            <a:solidFill>
              <a:srgbClr val="0541EB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cxnSp>
        <p:nvCxnSpPr>
          <p:cNvPr id="171" name="直線矢印コネクタ 170"/>
          <p:cNvCxnSpPr/>
          <p:nvPr/>
        </p:nvCxnSpPr>
        <p:spPr>
          <a:xfrm rot="16200000" flipV="1">
            <a:off x="5049044" y="3504407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44496" name="Object 80"/>
          <p:cNvGraphicFramePr>
            <a:graphicFrameLocks noChangeAspect="1"/>
          </p:cNvGraphicFramePr>
          <p:nvPr/>
        </p:nvGraphicFramePr>
        <p:xfrm>
          <a:off x="1109663" y="1595438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33" name="Equation" r:id="rId60" imgW="545760" imgH="342720" progId="Equation.DSMT4">
                  <p:embed/>
                </p:oleObj>
              </mc:Choice>
              <mc:Fallback>
                <p:oleObj name="Equation" r:id="rId60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09663" y="1595438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97" name="Object 81"/>
          <p:cNvGraphicFramePr>
            <a:graphicFrameLocks noChangeAspect="1"/>
          </p:cNvGraphicFramePr>
          <p:nvPr/>
        </p:nvGraphicFramePr>
        <p:xfrm>
          <a:off x="2705100" y="1579563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34" name="Equation" r:id="rId61" imgW="545760" imgH="342720" progId="Equation.DSMT4">
                  <p:embed/>
                </p:oleObj>
              </mc:Choice>
              <mc:Fallback>
                <p:oleObj name="Equation" r:id="rId61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05100" y="1579563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98" name="Object 82"/>
          <p:cNvGraphicFramePr>
            <a:graphicFrameLocks noChangeAspect="1"/>
          </p:cNvGraphicFramePr>
          <p:nvPr/>
        </p:nvGraphicFramePr>
        <p:xfrm>
          <a:off x="4243388" y="1608138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35" name="Equation" r:id="rId62" imgW="545760" imgH="342720" progId="Equation.DSMT4">
                  <p:embed/>
                </p:oleObj>
              </mc:Choice>
              <mc:Fallback>
                <p:oleObj name="Equation" r:id="rId62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3388" y="1608138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99" name="Object 83"/>
          <p:cNvGraphicFramePr>
            <a:graphicFrameLocks noChangeAspect="1"/>
          </p:cNvGraphicFramePr>
          <p:nvPr/>
        </p:nvGraphicFramePr>
        <p:xfrm>
          <a:off x="5940425" y="1593850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36" name="Equation" r:id="rId63" imgW="545760" imgH="342720" progId="Equation.DSMT4">
                  <p:embed/>
                </p:oleObj>
              </mc:Choice>
              <mc:Fallback>
                <p:oleObj name="Equation" r:id="rId63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0425" y="1593850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Text Box 12"/>
          <p:cNvSpPr txBox="1">
            <a:spLocks noChangeArrowheads="1"/>
          </p:cNvSpPr>
          <p:nvPr/>
        </p:nvSpPr>
        <p:spPr bwMode="auto">
          <a:xfrm>
            <a:off x="431800" y="3897313"/>
            <a:ext cx="379413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39" name="Text Box 12"/>
          <p:cNvSpPr txBox="1">
            <a:spLocks noChangeArrowheads="1"/>
          </p:cNvSpPr>
          <p:nvPr/>
        </p:nvSpPr>
        <p:spPr bwMode="auto">
          <a:xfrm>
            <a:off x="431800" y="3068638"/>
            <a:ext cx="368300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41" name="Text Box 12"/>
          <p:cNvSpPr txBox="1">
            <a:spLocks noChangeArrowheads="1"/>
          </p:cNvSpPr>
          <p:nvPr/>
        </p:nvSpPr>
        <p:spPr bwMode="auto">
          <a:xfrm>
            <a:off x="431800" y="2276475"/>
            <a:ext cx="368300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3" name="星 7 45"/>
          <p:cNvSpPr>
            <a:spLocks noChangeAspect="1"/>
          </p:cNvSpPr>
          <p:nvPr/>
        </p:nvSpPr>
        <p:spPr>
          <a:xfrm>
            <a:off x="4591050" y="6042025"/>
            <a:ext cx="144463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" name="星 7 42"/>
          <p:cNvSpPr>
            <a:spLocks noChangeAspect="1"/>
          </p:cNvSpPr>
          <p:nvPr/>
        </p:nvSpPr>
        <p:spPr>
          <a:xfrm>
            <a:off x="5391150" y="6034088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" name="星 7 18"/>
          <p:cNvSpPr>
            <a:spLocks noChangeAspect="1"/>
          </p:cNvSpPr>
          <p:nvPr/>
        </p:nvSpPr>
        <p:spPr>
          <a:xfrm>
            <a:off x="1133475" y="6045200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" name="星 7 31"/>
          <p:cNvSpPr>
            <a:spLocks noChangeAspect="1"/>
          </p:cNvSpPr>
          <p:nvPr/>
        </p:nvSpPr>
        <p:spPr>
          <a:xfrm>
            <a:off x="3282950" y="6038850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" name="星 7 18"/>
          <p:cNvSpPr>
            <a:spLocks noChangeAspect="1"/>
          </p:cNvSpPr>
          <p:nvPr/>
        </p:nvSpPr>
        <p:spPr>
          <a:xfrm>
            <a:off x="808038" y="6178550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8" name="星 7 31"/>
          <p:cNvSpPr>
            <a:spLocks noChangeAspect="1"/>
          </p:cNvSpPr>
          <p:nvPr/>
        </p:nvSpPr>
        <p:spPr>
          <a:xfrm>
            <a:off x="3648075" y="6184900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" name="星 7 45"/>
          <p:cNvSpPr>
            <a:spLocks noChangeAspect="1"/>
          </p:cNvSpPr>
          <p:nvPr/>
        </p:nvSpPr>
        <p:spPr>
          <a:xfrm>
            <a:off x="2701925" y="6196013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" name="星 7 42"/>
          <p:cNvSpPr>
            <a:spLocks noChangeAspect="1"/>
          </p:cNvSpPr>
          <p:nvPr/>
        </p:nvSpPr>
        <p:spPr>
          <a:xfrm>
            <a:off x="1762125" y="6194425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444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444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8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500"/>
                            </p:stCondLst>
                            <p:childTnLst>
                              <p:par>
                                <p:cTn id="8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00"/>
                            </p:stCondLst>
                            <p:childTnLst>
                              <p:par>
                                <p:cTn id="8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444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500"/>
                            </p:stCondLst>
                            <p:childTnLst>
                              <p:par>
                                <p:cTn id="9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3000"/>
                            </p:stCondLst>
                            <p:childTnLst>
                              <p:par>
                                <p:cTn id="9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5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1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2000"/>
                            </p:stCondLst>
                            <p:childTnLst>
                              <p:par>
                                <p:cTn id="1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444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500"/>
                            </p:stCondLst>
                            <p:childTnLst>
                              <p:par>
                                <p:cTn id="12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3000"/>
                            </p:stCondLst>
                            <p:childTnLst>
                              <p:par>
                                <p:cTn id="1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3500"/>
                            </p:stCondLst>
                            <p:childTnLst>
                              <p:par>
                                <p:cTn id="1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500"/>
                                        <p:tgtEl>
                                          <p:spTgt spid="44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500"/>
                            </p:stCondLst>
                            <p:childTnLst>
                              <p:par>
                                <p:cTn id="14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0" dur="500"/>
                                        <p:tgtEl>
                                          <p:spTgt spid="4444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9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0" dur="500"/>
                                        <p:tgtEl>
                                          <p:spTgt spid="44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7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500"/>
                            </p:stCondLst>
                            <p:childTnLst>
                              <p:par>
                                <p:cTn id="21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1000"/>
                            </p:stCondLst>
                            <p:childTnLst>
                              <p:par>
                                <p:cTn id="21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2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3000"/>
                            </p:stCondLst>
                            <p:childTnLst>
                              <p:par>
                                <p:cTn id="24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4000"/>
                            </p:stCondLst>
                            <p:childTnLst>
                              <p:par>
                                <p:cTn id="24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4500"/>
                            </p:stCondLst>
                            <p:childTnLst>
                              <p:par>
                                <p:cTn id="25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5000"/>
                            </p:stCondLst>
                            <p:childTnLst>
                              <p:par>
                                <p:cTn id="25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5500"/>
                            </p:stCondLst>
                            <p:childTnLst>
                              <p:par>
                                <p:cTn id="26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6000"/>
                            </p:stCondLst>
                            <p:childTnLst>
                              <p:par>
                                <p:cTn id="27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6500"/>
                            </p:stCondLst>
                            <p:childTnLst>
                              <p:par>
                                <p:cTn id="27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6" dur="500"/>
                                        <p:tgtEl>
                                          <p:spTgt spid="444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7000"/>
                            </p:stCondLst>
                            <p:childTnLst>
                              <p:par>
                                <p:cTn id="27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2" dur="500"/>
                                        <p:tgtEl>
                                          <p:spTgt spid="4444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500"/>
                            </p:stCondLst>
                            <p:childTnLst>
                              <p:par>
                                <p:cTn id="2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1000"/>
                            </p:stCondLst>
                            <p:childTnLst>
                              <p:par>
                                <p:cTn id="29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9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1500"/>
                            </p:stCondLst>
                            <p:childTnLst>
                              <p:par>
                                <p:cTn id="30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2500"/>
                            </p:stCondLst>
                            <p:childTnLst>
                              <p:par>
                                <p:cTn id="31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3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4" fill="hold">
                            <p:stCondLst>
                              <p:cond delay="3000"/>
                            </p:stCondLst>
                            <p:childTnLst>
                              <p:par>
                                <p:cTn id="32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3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5" fill="hold">
                            <p:stCondLst>
                              <p:cond delay="4500"/>
                            </p:stCondLst>
                            <p:childTnLst>
                              <p:par>
                                <p:cTn id="34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5000"/>
                            </p:stCondLst>
                            <p:childTnLst>
                              <p:par>
                                <p:cTn id="3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2" dur="500"/>
                                        <p:tgtEl>
                                          <p:spTgt spid="444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7" dur="500"/>
                                        <p:tgtEl>
                                          <p:spTgt spid="4444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9" fill="hold">
                            <p:stCondLst>
                              <p:cond delay="5500"/>
                            </p:stCondLst>
                            <p:childTnLst>
                              <p:par>
                                <p:cTn id="3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3" fill="hold">
                      <p:stCondLst>
                        <p:cond delay="indefinite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500"/>
                            </p:stCondLst>
                            <p:childTnLst>
                              <p:par>
                                <p:cTn id="36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1000"/>
                            </p:stCondLst>
                            <p:childTnLst>
                              <p:par>
                                <p:cTn id="37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1500"/>
                            </p:stCondLst>
                            <p:childTnLst>
                              <p:par>
                                <p:cTn id="38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2000"/>
                            </p:stCondLst>
                            <p:childTnLst>
                              <p:par>
                                <p:cTn id="38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0" fill="hold">
                            <p:stCondLst>
                              <p:cond delay="2500"/>
                            </p:stCondLst>
                            <p:childTnLst>
                              <p:par>
                                <p:cTn id="39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3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9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9" fill="hold">
                            <p:stCondLst>
                              <p:cond delay="500"/>
                            </p:stCondLst>
                            <p:childTnLst>
                              <p:par>
                                <p:cTn id="40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3" fill="hold">
                            <p:stCondLst>
                              <p:cond delay="1000"/>
                            </p:stCondLst>
                            <p:childTnLst>
                              <p:par>
                                <p:cTn id="40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7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9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000"/>
                            </p:stCondLst>
                            <p:childTnLst>
                              <p:par>
                                <p:cTn id="41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8" fill="hold">
                            <p:stCondLst>
                              <p:cond delay="2500"/>
                            </p:stCondLst>
                            <p:childTnLst>
                              <p:par>
                                <p:cTn id="4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4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5" fill="hold">
                            <p:stCondLst>
                              <p:cond delay="3000"/>
                            </p:stCondLst>
                            <p:childTnLst>
                              <p:par>
                                <p:cTn id="42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8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4" fill="hold">
                            <p:stCondLst>
                              <p:cond delay="500"/>
                            </p:stCondLst>
                            <p:childTnLst>
                              <p:par>
                                <p:cTn id="43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1000"/>
                            </p:stCondLst>
                            <p:childTnLst>
                              <p:par>
                                <p:cTn id="4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1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4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9" fill="hold">
                            <p:stCondLst>
                              <p:cond delay="2000"/>
                            </p:stCondLst>
                            <p:childTnLst>
                              <p:par>
                                <p:cTn id="4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8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9" fill="hold">
                            <p:stCondLst>
                              <p:cond delay="2500"/>
                            </p:stCondLst>
                            <p:childTnLst>
                              <p:par>
                                <p:cTn id="46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3" fill="hold">
                      <p:stCondLst>
                        <p:cond delay="indefinite"/>
                      </p:stCondLst>
                      <p:childTnLst>
                        <p:par>
                          <p:cTn id="464" fill="hold">
                            <p:stCondLst>
                              <p:cond delay="0"/>
                            </p:stCondLst>
                            <p:childTnLst>
                              <p:par>
                                <p:cTn id="46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6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500"/>
                            </p:stCondLst>
                            <p:childTnLst>
                              <p:par>
                                <p:cTn id="46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2" fill="hold">
                            <p:stCondLst>
                              <p:cond delay="1000"/>
                            </p:stCondLst>
                            <p:childTnLst>
                              <p:par>
                                <p:cTn id="4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5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8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1500"/>
                            </p:stCondLst>
                            <p:childTnLst>
                              <p:par>
                                <p:cTn id="48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3" fill="hold">
                            <p:stCondLst>
                              <p:cond delay="2000"/>
                            </p:stCondLst>
                            <p:childTnLst>
                              <p:par>
                                <p:cTn id="48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3000"/>
                            </p:stCondLst>
                            <p:childTnLst>
                              <p:par>
                                <p:cTn id="49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0" dur="500"/>
                                        <p:tgtEl>
                                          <p:spTgt spid="444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1" fill="hold">
                            <p:stCondLst>
                              <p:cond delay="3500"/>
                            </p:stCondLst>
                            <p:childTnLst>
                              <p:par>
                                <p:cTn id="50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5" fill="hold">
                            <p:stCondLst>
                              <p:cond delay="4000"/>
                            </p:stCondLst>
                            <p:childTnLst>
                              <p:par>
                                <p:cTn id="5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8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5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8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1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4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7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0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0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3" fill="hold">
                            <p:stCondLst>
                              <p:cond delay="500"/>
                            </p:stCondLst>
                            <p:childTnLst>
                              <p:par>
                                <p:cTn id="5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58" dur="500"/>
                                        <p:tgtEl>
                                          <p:spTgt spid="4444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1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3" fill="hold">
                      <p:stCondLst>
                        <p:cond delay="indefinite"/>
                      </p:stCondLst>
                      <p:childTnLst>
                        <p:par>
                          <p:cTn id="564" fill="hold">
                            <p:stCondLst>
                              <p:cond delay="0"/>
                            </p:stCondLst>
                            <p:childTnLst>
                              <p:par>
                                <p:cTn id="56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8" fill="hold">
                            <p:stCondLst>
                              <p:cond delay="500"/>
                            </p:stCondLst>
                            <p:childTnLst>
                              <p:par>
                                <p:cTn id="56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5" fill="hold">
                            <p:stCondLst>
                              <p:cond delay="1000"/>
                            </p:stCondLst>
                            <p:childTnLst>
                              <p:par>
                                <p:cTn id="57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8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9" fill="hold">
                            <p:stCondLst>
                              <p:cond delay="1500"/>
                            </p:stCondLst>
                            <p:childTnLst>
                              <p:par>
                                <p:cTn id="58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7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8" fill="hold">
                            <p:stCondLst>
                              <p:cond delay="500"/>
                            </p:stCondLst>
                            <p:childTnLst>
                              <p:par>
                                <p:cTn id="58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2" fill="hold">
                            <p:stCondLst>
                              <p:cond delay="1000"/>
                            </p:stCondLst>
                            <p:childTnLst>
                              <p:par>
                                <p:cTn id="5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5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59" grpId="0" animBg="1"/>
      <p:bldP spid="58" grpId="0" animBg="1"/>
      <p:bldP spid="17" grpId="0" animBg="1"/>
      <p:bldP spid="18" grpId="0" animBg="1"/>
      <p:bldP spid="64" grpId="0" animBg="1"/>
      <p:bldP spid="65" grpId="0" animBg="1"/>
      <p:bldP spid="66" grpId="0" animBg="1"/>
      <p:bldP spid="67" grpId="0" animBg="1"/>
      <p:bldP spid="43" grpId="0" animBg="1"/>
      <p:bldP spid="19" grpId="0" animBg="1"/>
      <p:bldP spid="32" grpId="0" animBg="1"/>
      <p:bldP spid="88" grpId="0" animBg="1"/>
      <p:bldP spid="89" grpId="0" animBg="1"/>
      <p:bldP spid="90" grpId="0" animBg="1"/>
      <p:bldP spid="91" grpId="0" animBg="1"/>
      <p:bldP spid="92" grpId="0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6" grpId="0"/>
      <p:bldP spid="126" grpId="1"/>
      <p:bldP spid="139" grpId="0" animBg="1"/>
      <p:bldP spid="140" grpId="0" animBg="1"/>
      <p:bldP spid="142" grpId="0" animBg="1"/>
      <p:bldP spid="147" grpId="0" animBg="1"/>
      <p:bldP spid="149" grpId="0" animBg="1"/>
      <p:bldP spid="150" grpId="0" animBg="1"/>
      <p:bldP spid="151" grpId="0" animBg="1"/>
      <p:bldP spid="155" grpId="0" animBg="1"/>
      <p:bldP spid="156" grpId="0" animBg="1"/>
      <p:bldP spid="167" grpId="0" animBg="1"/>
      <p:bldP spid="168" grpId="0" animBg="1"/>
      <p:bldP spid="227" grpId="0" animBg="1"/>
      <p:bldP spid="228" grpId="0" animBg="1"/>
      <p:bldP spid="230" grpId="0" animBg="1"/>
      <p:bldP spid="231" grpId="0" animBg="1"/>
      <p:bldP spid="234" grpId="0" animBg="1"/>
      <p:bldP spid="235" grpId="0" animBg="1"/>
      <p:bldP spid="3" grpId="0" animBg="1"/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10" grpId="0" animBg="1"/>
      <p:bldP spid="10" grpId="1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25" name="直線コネクタ 224"/>
          <p:cNvCxnSpPr/>
          <p:nvPr/>
        </p:nvCxnSpPr>
        <p:spPr>
          <a:xfrm rot="10800000">
            <a:off x="431800" y="2024063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直線コネクタ 223"/>
          <p:cNvCxnSpPr/>
          <p:nvPr/>
        </p:nvCxnSpPr>
        <p:spPr>
          <a:xfrm rot="10800000">
            <a:off x="395288" y="2924175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直線コネクタ 153"/>
          <p:cNvCxnSpPr/>
          <p:nvPr/>
        </p:nvCxnSpPr>
        <p:spPr>
          <a:xfrm rot="10800000">
            <a:off x="395288" y="3716338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直線コネクタ 225"/>
          <p:cNvCxnSpPr/>
          <p:nvPr/>
        </p:nvCxnSpPr>
        <p:spPr>
          <a:xfrm rot="10800000">
            <a:off x="395288" y="4545013"/>
            <a:ext cx="64801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直線矢印コネクタ 171"/>
          <p:cNvCxnSpPr/>
          <p:nvPr/>
        </p:nvCxnSpPr>
        <p:spPr>
          <a:xfrm rot="16200000" flipV="1">
            <a:off x="4329906" y="3507582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直線矢印コネクタ 180"/>
          <p:cNvCxnSpPr/>
          <p:nvPr/>
        </p:nvCxnSpPr>
        <p:spPr>
          <a:xfrm rot="16200000" flipV="1">
            <a:off x="5058569" y="3498057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直線矢印コネクタ 174"/>
          <p:cNvCxnSpPr/>
          <p:nvPr/>
        </p:nvCxnSpPr>
        <p:spPr>
          <a:xfrm rot="16200000" flipV="1">
            <a:off x="3375819" y="3504407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直線矢印コネクタ 175"/>
          <p:cNvCxnSpPr/>
          <p:nvPr/>
        </p:nvCxnSpPr>
        <p:spPr>
          <a:xfrm rot="16200000" flipV="1">
            <a:off x="2666206" y="3499644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直線矢印コネクタ 176"/>
          <p:cNvCxnSpPr/>
          <p:nvPr/>
        </p:nvCxnSpPr>
        <p:spPr>
          <a:xfrm rot="16200000" flipV="1">
            <a:off x="1829594" y="3499644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直線矢印コネクタ 177"/>
          <p:cNvCxnSpPr/>
          <p:nvPr/>
        </p:nvCxnSpPr>
        <p:spPr>
          <a:xfrm rot="16200000" flipV="1">
            <a:off x="1105694" y="3502819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直線矢印コネクタ 178"/>
          <p:cNvCxnSpPr/>
          <p:nvPr/>
        </p:nvCxnSpPr>
        <p:spPr>
          <a:xfrm rot="16200000" flipV="1">
            <a:off x="251619" y="3498057"/>
            <a:ext cx="29797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直線矢印コネクタ 179"/>
          <p:cNvCxnSpPr/>
          <p:nvPr/>
        </p:nvCxnSpPr>
        <p:spPr>
          <a:xfrm rot="16200000" flipV="1">
            <a:off x="-461169" y="3499644"/>
            <a:ext cx="2979738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Line 9"/>
          <p:cNvSpPr>
            <a:spLocks noChangeShapeType="1"/>
          </p:cNvSpPr>
          <p:nvPr/>
        </p:nvSpPr>
        <p:spPr bwMode="auto">
          <a:xfrm flipH="1">
            <a:off x="5826125" y="1995488"/>
            <a:ext cx="0" cy="935037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Line 9"/>
          <p:cNvSpPr>
            <a:spLocks noChangeShapeType="1"/>
          </p:cNvSpPr>
          <p:nvPr/>
        </p:nvSpPr>
        <p:spPr bwMode="auto">
          <a:xfrm flipH="1">
            <a:off x="1743075" y="3690938"/>
            <a:ext cx="0" cy="8429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8" name="Line 9"/>
          <p:cNvSpPr>
            <a:spLocks noChangeShapeType="1"/>
          </p:cNvSpPr>
          <p:nvPr/>
        </p:nvSpPr>
        <p:spPr bwMode="auto">
          <a:xfrm>
            <a:off x="1025525" y="45291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 flipH="1">
            <a:off x="1027113" y="1992313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" name="Line 10"/>
          <p:cNvSpPr>
            <a:spLocks noChangeShapeType="1"/>
          </p:cNvSpPr>
          <p:nvPr/>
        </p:nvSpPr>
        <p:spPr bwMode="auto">
          <a:xfrm>
            <a:off x="1739900" y="1995488"/>
            <a:ext cx="0" cy="906462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7485" name="テキスト ボックス 47"/>
          <p:cNvSpPr txBox="1">
            <a:spLocks noChangeArrowheads="1"/>
          </p:cNvSpPr>
          <p:nvPr/>
        </p:nvSpPr>
        <p:spPr bwMode="auto">
          <a:xfrm>
            <a:off x="1084263" y="1152525"/>
            <a:ext cx="484187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sz="2000" b="1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44429" name="Object 2"/>
          <p:cNvGraphicFramePr>
            <a:graphicFrameLocks noChangeAspect="1"/>
          </p:cNvGraphicFramePr>
          <p:nvPr/>
        </p:nvGraphicFramePr>
        <p:xfrm>
          <a:off x="1111250" y="4614863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26" name="Equation" r:id="rId4" imgW="545760" imgH="342720" progId="Equation.DSMT4">
                  <p:embed/>
                </p:oleObj>
              </mc:Choice>
              <mc:Fallback>
                <p:oleObj name="Equation" r:id="rId4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1250" y="4614863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0" name="Object 3"/>
          <p:cNvGraphicFramePr>
            <a:graphicFrameLocks noChangeAspect="1"/>
          </p:cNvGraphicFramePr>
          <p:nvPr/>
        </p:nvGraphicFramePr>
        <p:xfrm>
          <a:off x="1120775" y="3971925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27" name="Equation" r:id="rId6" imgW="507960" imgH="342720" progId="Equation.DSMT4">
                  <p:embed/>
                </p:oleObj>
              </mc:Choice>
              <mc:Fallback>
                <p:oleObj name="Equation" r:id="rId6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0775" y="3971925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1" name="Object 4"/>
          <p:cNvGraphicFramePr>
            <a:graphicFrameLocks noChangeAspect="1"/>
          </p:cNvGraphicFramePr>
          <p:nvPr/>
        </p:nvGraphicFramePr>
        <p:xfrm>
          <a:off x="1139825" y="3184525"/>
          <a:ext cx="469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28" name="Equation" r:id="rId8" imgW="469800" imgH="342720" progId="Equation.DSMT4">
                  <p:embed/>
                </p:oleObj>
              </mc:Choice>
              <mc:Fallback>
                <p:oleObj name="Equation" r:id="rId8" imgW="46980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9825" y="3184525"/>
                        <a:ext cx="469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4432" name="Object 5"/>
          <p:cNvGraphicFramePr>
            <a:graphicFrameLocks noChangeAspect="1"/>
          </p:cNvGraphicFramePr>
          <p:nvPr/>
        </p:nvGraphicFramePr>
        <p:xfrm>
          <a:off x="1125538" y="2330450"/>
          <a:ext cx="520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29" name="Equation" r:id="rId10" imgW="520560" imgH="342720" progId="Equation.DSMT4">
                  <p:embed/>
                </p:oleObj>
              </mc:Choice>
              <mc:Fallback>
                <p:oleObj name="Equation" r:id="rId10" imgW="5205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5538" y="2330450"/>
                        <a:ext cx="520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1025525" y="3698875"/>
            <a:ext cx="0" cy="827088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1027113" y="2921000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6" name="Line 9"/>
          <p:cNvSpPr>
            <a:spLocks noChangeShapeType="1"/>
          </p:cNvSpPr>
          <p:nvPr/>
        </p:nvSpPr>
        <p:spPr bwMode="auto">
          <a:xfrm flipH="1">
            <a:off x="1744663" y="2919413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Line 9"/>
          <p:cNvSpPr>
            <a:spLocks noChangeShapeType="1"/>
          </p:cNvSpPr>
          <p:nvPr/>
        </p:nvSpPr>
        <p:spPr bwMode="auto">
          <a:xfrm>
            <a:off x="1739900" y="4527550"/>
            <a:ext cx="0" cy="46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6" name="星 7 45"/>
          <p:cNvSpPr>
            <a:spLocks noChangeAspect="1"/>
          </p:cNvSpPr>
          <p:nvPr/>
        </p:nvSpPr>
        <p:spPr>
          <a:xfrm>
            <a:off x="1679575" y="3644900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3" name="星 7 42"/>
          <p:cNvSpPr>
            <a:spLocks noChangeAspect="1"/>
          </p:cNvSpPr>
          <p:nvPr/>
        </p:nvSpPr>
        <p:spPr>
          <a:xfrm>
            <a:off x="1662113" y="2840038"/>
            <a:ext cx="144462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" name="星 7 18"/>
          <p:cNvSpPr>
            <a:spLocks noChangeAspect="1"/>
          </p:cNvSpPr>
          <p:nvPr/>
        </p:nvSpPr>
        <p:spPr>
          <a:xfrm>
            <a:off x="957263" y="1916113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952500" y="4473575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88" name="Line 9"/>
          <p:cNvSpPr>
            <a:spLocks noChangeShapeType="1"/>
          </p:cNvSpPr>
          <p:nvPr/>
        </p:nvSpPr>
        <p:spPr bwMode="auto">
          <a:xfrm flipH="1">
            <a:off x="3321050" y="3703638"/>
            <a:ext cx="0" cy="842962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9" name="Line 9"/>
          <p:cNvSpPr>
            <a:spLocks noChangeShapeType="1"/>
          </p:cNvSpPr>
          <p:nvPr/>
        </p:nvSpPr>
        <p:spPr bwMode="auto">
          <a:xfrm>
            <a:off x="2593975" y="45418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0" name="Line 9"/>
          <p:cNvSpPr>
            <a:spLocks noChangeShapeType="1"/>
          </p:cNvSpPr>
          <p:nvPr/>
        </p:nvSpPr>
        <p:spPr bwMode="auto">
          <a:xfrm flipH="1">
            <a:off x="2595563" y="1997075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1" name="Line 10"/>
          <p:cNvSpPr>
            <a:spLocks noChangeShapeType="1"/>
          </p:cNvSpPr>
          <p:nvPr/>
        </p:nvSpPr>
        <p:spPr bwMode="auto">
          <a:xfrm>
            <a:off x="3321050" y="2016125"/>
            <a:ext cx="0" cy="900113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92" name="テキスト ボックス 91"/>
          <p:cNvSpPr txBox="1">
            <a:spLocks noChangeArrowheads="1"/>
          </p:cNvSpPr>
          <p:nvPr/>
        </p:nvSpPr>
        <p:spPr bwMode="auto">
          <a:xfrm>
            <a:off x="2684463" y="1158875"/>
            <a:ext cx="5572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endParaRPr lang="ja-JP" altLang="en-US" sz="2000" b="1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93" name="Object 6"/>
          <p:cNvGraphicFramePr>
            <a:graphicFrameLocks noChangeAspect="1"/>
          </p:cNvGraphicFramePr>
          <p:nvPr/>
        </p:nvGraphicFramePr>
        <p:xfrm>
          <a:off x="2679700" y="4619625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0" name="Equation" r:id="rId12" imgW="545760" imgH="342720" progId="Equation.DSMT4">
                  <p:embed/>
                </p:oleObj>
              </mc:Choice>
              <mc:Fallback>
                <p:oleObj name="Equation" r:id="rId12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9700" y="4619625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4" name="Object 7"/>
          <p:cNvGraphicFramePr>
            <a:graphicFrameLocks noChangeAspect="1"/>
          </p:cNvGraphicFramePr>
          <p:nvPr/>
        </p:nvGraphicFramePr>
        <p:xfrm>
          <a:off x="2695575" y="3981450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1" name="Equation" r:id="rId13" imgW="507960" imgH="342720" progId="Equation.DSMT4">
                  <p:embed/>
                </p:oleObj>
              </mc:Choice>
              <mc:Fallback>
                <p:oleObj name="Equation" r:id="rId13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95575" y="3981450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5" name="Object 8"/>
          <p:cNvGraphicFramePr>
            <a:graphicFrameLocks noChangeAspect="1"/>
          </p:cNvGraphicFramePr>
          <p:nvPr/>
        </p:nvGraphicFramePr>
        <p:xfrm>
          <a:off x="2720975" y="3178175"/>
          <a:ext cx="469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2" name="Equation" r:id="rId15" imgW="469800" imgH="342720" progId="Equation.DSMT4">
                  <p:embed/>
                </p:oleObj>
              </mc:Choice>
              <mc:Fallback>
                <p:oleObj name="Equation" r:id="rId15" imgW="46980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20975" y="3178175"/>
                        <a:ext cx="469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6" name="Object 9"/>
          <p:cNvGraphicFramePr>
            <a:graphicFrameLocks noChangeAspect="1"/>
          </p:cNvGraphicFramePr>
          <p:nvPr/>
        </p:nvGraphicFramePr>
        <p:xfrm>
          <a:off x="2711450" y="2330450"/>
          <a:ext cx="520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3" name="Equation" r:id="rId16" imgW="520560" imgH="342720" progId="Equation.DSMT4">
                  <p:embed/>
                </p:oleObj>
              </mc:Choice>
              <mc:Fallback>
                <p:oleObj name="Equation" r:id="rId16" imgW="5205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11450" y="2330450"/>
                        <a:ext cx="520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Line 9"/>
          <p:cNvSpPr>
            <a:spLocks noChangeShapeType="1"/>
          </p:cNvSpPr>
          <p:nvPr/>
        </p:nvSpPr>
        <p:spPr bwMode="auto">
          <a:xfrm flipH="1">
            <a:off x="2593975" y="3711575"/>
            <a:ext cx="0" cy="82708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8" name="Line 9"/>
          <p:cNvSpPr>
            <a:spLocks noChangeShapeType="1"/>
          </p:cNvSpPr>
          <p:nvPr/>
        </p:nvSpPr>
        <p:spPr bwMode="auto">
          <a:xfrm flipH="1">
            <a:off x="2595563" y="2935288"/>
            <a:ext cx="0" cy="773112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9" name="Line 9"/>
          <p:cNvSpPr>
            <a:spLocks noChangeShapeType="1"/>
          </p:cNvSpPr>
          <p:nvPr/>
        </p:nvSpPr>
        <p:spPr bwMode="auto">
          <a:xfrm flipH="1">
            <a:off x="3321050" y="2924175"/>
            <a:ext cx="0" cy="7842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0" name="Line 9"/>
          <p:cNvSpPr>
            <a:spLocks noChangeShapeType="1"/>
          </p:cNvSpPr>
          <p:nvPr/>
        </p:nvSpPr>
        <p:spPr bwMode="auto">
          <a:xfrm>
            <a:off x="3317875" y="45418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1" name="星 7 100"/>
          <p:cNvSpPr>
            <a:spLocks noChangeAspect="1"/>
          </p:cNvSpPr>
          <p:nvPr/>
        </p:nvSpPr>
        <p:spPr>
          <a:xfrm>
            <a:off x="2524125" y="3640138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2" name="星 7 101"/>
          <p:cNvSpPr>
            <a:spLocks noChangeAspect="1"/>
          </p:cNvSpPr>
          <p:nvPr/>
        </p:nvSpPr>
        <p:spPr>
          <a:xfrm>
            <a:off x="3262313" y="2844800"/>
            <a:ext cx="144462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3" name="星 7 102"/>
          <p:cNvSpPr>
            <a:spLocks noChangeAspect="1"/>
          </p:cNvSpPr>
          <p:nvPr/>
        </p:nvSpPr>
        <p:spPr>
          <a:xfrm>
            <a:off x="2522538" y="1933575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4" name="星 7 103"/>
          <p:cNvSpPr>
            <a:spLocks noChangeAspect="1"/>
          </p:cNvSpPr>
          <p:nvPr/>
        </p:nvSpPr>
        <p:spPr>
          <a:xfrm>
            <a:off x="3244850" y="4459288"/>
            <a:ext cx="144463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5" name="Line 9"/>
          <p:cNvSpPr>
            <a:spLocks noChangeShapeType="1"/>
          </p:cNvSpPr>
          <p:nvPr/>
        </p:nvSpPr>
        <p:spPr bwMode="auto">
          <a:xfrm flipH="1">
            <a:off x="4864100" y="3702050"/>
            <a:ext cx="0" cy="842963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>
            <a:off x="4156075" y="4540250"/>
            <a:ext cx="0" cy="46831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7" name="Line 9"/>
          <p:cNvSpPr>
            <a:spLocks noChangeShapeType="1"/>
          </p:cNvSpPr>
          <p:nvPr/>
        </p:nvSpPr>
        <p:spPr bwMode="auto">
          <a:xfrm flipH="1">
            <a:off x="4156075" y="1997075"/>
            <a:ext cx="0" cy="93662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8" name="Line 10"/>
          <p:cNvSpPr>
            <a:spLocks noChangeShapeType="1"/>
          </p:cNvSpPr>
          <p:nvPr/>
        </p:nvSpPr>
        <p:spPr bwMode="auto">
          <a:xfrm>
            <a:off x="4860925" y="2003425"/>
            <a:ext cx="0" cy="9144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09" name="テキスト ボックス 108"/>
          <p:cNvSpPr txBox="1">
            <a:spLocks noChangeArrowheads="1"/>
          </p:cNvSpPr>
          <p:nvPr/>
        </p:nvSpPr>
        <p:spPr bwMode="auto">
          <a:xfrm>
            <a:off x="4127500" y="1163638"/>
            <a:ext cx="6286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10" name="Object 10"/>
          <p:cNvGraphicFramePr>
            <a:graphicFrameLocks noChangeAspect="1"/>
          </p:cNvGraphicFramePr>
          <p:nvPr/>
        </p:nvGraphicFramePr>
        <p:xfrm>
          <a:off x="4237038" y="4643438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4" name="Equation" r:id="rId18" imgW="545760" imgH="342720" progId="Equation.DSMT4">
                  <p:embed/>
                </p:oleObj>
              </mc:Choice>
              <mc:Fallback>
                <p:oleObj name="Equation" r:id="rId18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7038" y="4643438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1" name="Object 11"/>
          <p:cNvGraphicFramePr>
            <a:graphicFrameLocks noChangeAspect="1"/>
          </p:cNvGraphicFramePr>
          <p:nvPr/>
        </p:nvGraphicFramePr>
        <p:xfrm>
          <a:off x="4244975" y="3987800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5" name="Equation" r:id="rId19" imgW="507960" imgH="342720" progId="Equation.DSMT4">
                  <p:embed/>
                </p:oleObj>
              </mc:Choice>
              <mc:Fallback>
                <p:oleObj name="Equation" r:id="rId19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4975" y="3987800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2" name="Object 12"/>
          <p:cNvGraphicFramePr>
            <a:graphicFrameLocks noChangeAspect="1"/>
          </p:cNvGraphicFramePr>
          <p:nvPr/>
        </p:nvGraphicFramePr>
        <p:xfrm>
          <a:off x="4232275" y="3168650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6" name="Equation" r:id="rId21" imgW="558720" imgH="342720" progId="Equation.DSMT4">
                  <p:embed/>
                </p:oleObj>
              </mc:Choice>
              <mc:Fallback>
                <p:oleObj name="Equation" r:id="rId21" imgW="5587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2275" y="3168650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3" name="Object 13"/>
          <p:cNvGraphicFramePr>
            <a:graphicFrameLocks noChangeAspect="1"/>
          </p:cNvGraphicFramePr>
          <p:nvPr/>
        </p:nvGraphicFramePr>
        <p:xfrm>
          <a:off x="4249738" y="2335213"/>
          <a:ext cx="520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7" name="Equation" r:id="rId23" imgW="520560" imgH="342720" progId="Equation.DSMT4">
                  <p:embed/>
                </p:oleObj>
              </mc:Choice>
              <mc:Fallback>
                <p:oleObj name="Equation" r:id="rId23" imgW="5205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9738" y="2335213"/>
                        <a:ext cx="520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4" name="Line 9"/>
          <p:cNvSpPr>
            <a:spLocks noChangeShapeType="1"/>
          </p:cNvSpPr>
          <p:nvPr/>
        </p:nvSpPr>
        <p:spPr bwMode="auto">
          <a:xfrm flipH="1">
            <a:off x="4156075" y="371951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5" name="Line 9"/>
          <p:cNvSpPr>
            <a:spLocks noChangeShapeType="1"/>
          </p:cNvSpPr>
          <p:nvPr/>
        </p:nvSpPr>
        <p:spPr bwMode="auto">
          <a:xfrm flipH="1">
            <a:off x="4154488" y="2935288"/>
            <a:ext cx="0" cy="7810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6" name="Line 9"/>
          <p:cNvSpPr>
            <a:spLocks noChangeShapeType="1"/>
          </p:cNvSpPr>
          <p:nvPr/>
        </p:nvSpPr>
        <p:spPr bwMode="auto">
          <a:xfrm flipH="1">
            <a:off x="4862513" y="2917825"/>
            <a:ext cx="0" cy="784225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7" name="Line 9"/>
          <p:cNvSpPr>
            <a:spLocks noChangeShapeType="1"/>
          </p:cNvSpPr>
          <p:nvPr/>
        </p:nvSpPr>
        <p:spPr bwMode="auto">
          <a:xfrm>
            <a:off x="4865688" y="4529138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8" name="星 7 117"/>
          <p:cNvSpPr>
            <a:spLocks noChangeAspect="1"/>
          </p:cNvSpPr>
          <p:nvPr/>
        </p:nvSpPr>
        <p:spPr>
          <a:xfrm>
            <a:off x="4794250" y="3627438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9" name="星 7 118"/>
          <p:cNvSpPr>
            <a:spLocks noChangeAspect="1"/>
          </p:cNvSpPr>
          <p:nvPr/>
        </p:nvSpPr>
        <p:spPr>
          <a:xfrm>
            <a:off x="4086225" y="2838450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0" name="星 7 119"/>
          <p:cNvSpPr>
            <a:spLocks noChangeAspect="1"/>
          </p:cNvSpPr>
          <p:nvPr/>
        </p:nvSpPr>
        <p:spPr>
          <a:xfrm>
            <a:off x="4073525" y="193516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21" name="星 7 120"/>
          <p:cNvSpPr>
            <a:spLocks noChangeAspect="1"/>
          </p:cNvSpPr>
          <p:nvPr/>
        </p:nvSpPr>
        <p:spPr>
          <a:xfrm>
            <a:off x="4787900" y="4459288"/>
            <a:ext cx="144463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22" name="Object 18"/>
          <p:cNvGraphicFramePr>
            <a:graphicFrameLocks noChangeAspect="1"/>
          </p:cNvGraphicFramePr>
          <p:nvPr/>
        </p:nvGraphicFramePr>
        <p:xfrm>
          <a:off x="2560638" y="5761038"/>
          <a:ext cx="820737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8" name="Equation" r:id="rId25" imgW="711000" imgH="291960" progId="Equation.DSMT4">
                  <p:embed/>
                </p:oleObj>
              </mc:Choice>
              <mc:Fallback>
                <p:oleObj name="Equation" r:id="rId25" imgW="71100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60638" y="5761038"/>
                        <a:ext cx="820737" cy="333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3" name="Object 15"/>
          <p:cNvGraphicFramePr>
            <a:graphicFrameLocks noChangeAspect="1"/>
          </p:cNvGraphicFramePr>
          <p:nvPr/>
        </p:nvGraphicFramePr>
        <p:xfrm>
          <a:off x="1992313" y="5719763"/>
          <a:ext cx="2165350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39" name="Equation" r:id="rId27" imgW="1879560" imgH="330120" progId="Equation.DSMT4">
                  <p:embed/>
                </p:oleObj>
              </mc:Choice>
              <mc:Fallback>
                <p:oleObj name="Equation" r:id="rId27" imgW="1879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92313" y="5719763"/>
                        <a:ext cx="2165350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4" name="Object 16"/>
          <p:cNvGraphicFramePr>
            <a:graphicFrameLocks noChangeAspect="1"/>
          </p:cNvGraphicFramePr>
          <p:nvPr/>
        </p:nvGraphicFramePr>
        <p:xfrm>
          <a:off x="1389063" y="5718175"/>
          <a:ext cx="361632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40" name="Equation" r:id="rId29" imgW="3136680" imgH="330120" progId="Equation.DSMT4">
                  <p:embed/>
                </p:oleObj>
              </mc:Choice>
              <mc:Fallback>
                <p:oleObj name="Equation" r:id="rId29" imgW="31366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9063" y="5718175"/>
                        <a:ext cx="361632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5" name="Object 17"/>
          <p:cNvGraphicFramePr>
            <a:graphicFrameLocks noChangeAspect="1"/>
          </p:cNvGraphicFramePr>
          <p:nvPr/>
        </p:nvGraphicFramePr>
        <p:xfrm>
          <a:off x="452438" y="5716588"/>
          <a:ext cx="5065712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41" name="Equation" r:id="rId31" imgW="4394160" imgH="330120" progId="Equation.DSMT4">
                  <p:embed/>
                </p:oleObj>
              </mc:Choice>
              <mc:Fallback>
                <p:oleObj name="Equation" r:id="rId31" imgW="43941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2438" y="5716588"/>
                        <a:ext cx="5065712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6" name="正方形/長方形 125"/>
          <p:cNvSpPr>
            <a:spLocks noChangeArrowheads="1"/>
          </p:cNvSpPr>
          <p:nvPr/>
        </p:nvSpPr>
        <p:spPr bwMode="auto">
          <a:xfrm>
            <a:off x="2816225" y="6061075"/>
            <a:ext cx="593725" cy="306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initial</a:t>
            </a:r>
            <a:endParaRPr lang="ja-JP" altLang="en-US" sz="140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7" name="Line 9"/>
          <p:cNvSpPr>
            <a:spLocks noChangeShapeType="1"/>
          </p:cNvSpPr>
          <p:nvPr/>
        </p:nvSpPr>
        <p:spPr bwMode="auto">
          <a:xfrm flipV="1">
            <a:off x="2033588" y="6199188"/>
            <a:ext cx="719137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8" name="Line 9"/>
          <p:cNvSpPr>
            <a:spLocks noChangeShapeType="1"/>
          </p:cNvSpPr>
          <p:nvPr/>
        </p:nvSpPr>
        <p:spPr bwMode="auto">
          <a:xfrm flipH="1">
            <a:off x="3435350" y="6196013"/>
            <a:ext cx="57626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29" name="Line 9"/>
          <p:cNvSpPr>
            <a:spLocks noChangeShapeType="1"/>
          </p:cNvSpPr>
          <p:nvPr/>
        </p:nvSpPr>
        <p:spPr bwMode="auto">
          <a:xfrm>
            <a:off x="1438275" y="6200775"/>
            <a:ext cx="576263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0" name="Line 9"/>
          <p:cNvSpPr>
            <a:spLocks noChangeShapeType="1"/>
          </p:cNvSpPr>
          <p:nvPr/>
        </p:nvSpPr>
        <p:spPr bwMode="auto">
          <a:xfrm flipH="1">
            <a:off x="4037013" y="6196013"/>
            <a:ext cx="720725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1" name="Line 9"/>
          <p:cNvSpPr>
            <a:spLocks noChangeShapeType="1"/>
          </p:cNvSpPr>
          <p:nvPr/>
        </p:nvSpPr>
        <p:spPr bwMode="auto">
          <a:xfrm>
            <a:off x="627063" y="6200775"/>
            <a:ext cx="809625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32" name="Line 9"/>
          <p:cNvSpPr>
            <a:spLocks noChangeShapeType="1"/>
          </p:cNvSpPr>
          <p:nvPr/>
        </p:nvSpPr>
        <p:spPr bwMode="auto">
          <a:xfrm flipH="1" flipV="1">
            <a:off x="4783138" y="6203950"/>
            <a:ext cx="633412" cy="31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133" name="Object 18"/>
          <p:cNvGraphicFramePr>
            <a:graphicFrameLocks noChangeAspect="1"/>
          </p:cNvGraphicFramePr>
          <p:nvPr/>
        </p:nvGraphicFramePr>
        <p:xfrm>
          <a:off x="6029325" y="5788025"/>
          <a:ext cx="2151063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42" name="Equation" r:id="rId33" imgW="1866600" imgH="330120" progId="Equation.DSMT4">
                  <p:embed/>
                </p:oleObj>
              </mc:Choice>
              <mc:Fallback>
                <p:oleObj name="Equation" r:id="rId33" imgW="18666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29325" y="5788025"/>
                        <a:ext cx="2151063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34" name="Picture 10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5611813" y="5907088"/>
            <a:ext cx="293687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8" name="Object 19"/>
          <p:cNvGraphicFramePr>
            <a:graphicFrameLocks noChangeAspect="1"/>
          </p:cNvGraphicFramePr>
          <p:nvPr/>
        </p:nvGraphicFramePr>
        <p:xfrm>
          <a:off x="646113" y="5026025"/>
          <a:ext cx="1455737" cy="382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43" name="Equation" r:id="rId36" imgW="1434960" imgH="380880" progId="Equation.DSMT4">
                  <p:embed/>
                </p:oleObj>
              </mc:Choice>
              <mc:Fallback>
                <p:oleObj name="Equation" r:id="rId36" imgW="143496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6113" y="5026025"/>
                        <a:ext cx="1455737" cy="3825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ct 20"/>
          <p:cNvGraphicFramePr>
            <a:graphicFrameLocks noChangeAspect="1"/>
          </p:cNvGraphicFramePr>
          <p:nvPr/>
        </p:nvGraphicFramePr>
        <p:xfrm>
          <a:off x="2255838" y="5329238"/>
          <a:ext cx="1333500" cy="3762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44" name="Equation" r:id="rId38" imgW="1333440" imgH="380880" progId="Equation.DSMT4">
                  <p:embed/>
                </p:oleObj>
              </mc:Choice>
              <mc:Fallback>
                <p:oleObj name="Equation" r:id="rId38" imgW="13334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55838" y="5329238"/>
                        <a:ext cx="1333500" cy="3762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21"/>
          <p:cNvGraphicFramePr>
            <a:graphicFrameLocks noChangeAspect="1"/>
          </p:cNvGraphicFramePr>
          <p:nvPr/>
        </p:nvGraphicFramePr>
        <p:xfrm>
          <a:off x="3524250" y="4989513"/>
          <a:ext cx="2220913" cy="403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45" name="Equation" r:id="rId40" imgW="2222280" imgH="406080" progId="Equation.DSMT4">
                  <p:embed/>
                </p:oleObj>
              </mc:Choice>
              <mc:Fallback>
                <p:oleObj name="Equation" r:id="rId40" imgW="222228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24250" y="4989513"/>
                        <a:ext cx="2220913" cy="403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7" name="Object 22"/>
          <p:cNvGraphicFramePr>
            <a:graphicFrameLocks noChangeAspect="1"/>
          </p:cNvGraphicFramePr>
          <p:nvPr/>
        </p:nvGraphicFramePr>
        <p:xfrm>
          <a:off x="7048500" y="4395788"/>
          <a:ext cx="1511300" cy="3349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46" name="Equation" r:id="rId42" imgW="1511280" imgH="330120" progId="Equation.DSMT4">
                  <p:embed/>
                </p:oleObj>
              </mc:Choice>
              <mc:Fallback>
                <p:oleObj name="Equation" r:id="rId42" imgW="15112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48500" y="4395788"/>
                        <a:ext cx="1511300" cy="3349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8" name="Picture 10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7977188" y="4495800"/>
            <a:ext cx="2921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9" name="Line 9"/>
          <p:cNvSpPr>
            <a:spLocks noChangeShapeType="1"/>
          </p:cNvSpPr>
          <p:nvPr/>
        </p:nvSpPr>
        <p:spPr bwMode="auto">
          <a:xfrm flipH="1">
            <a:off x="6545263" y="371316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0" name="Line 9"/>
          <p:cNvSpPr>
            <a:spLocks noChangeShapeType="1"/>
          </p:cNvSpPr>
          <p:nvPr/>
        </p:nvSpPr>
        <p:spPr bwMode="auto">
          <a:xfrm>
            <a:off x="5819775" y="4527550"/>
            <a:ext cx="0" cy="46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2" name="Line 10"/>
          <p:cNvSpPr>
            <a:spLocks noChangeShapeType="1"/>
          </p:cNvSpPr>
          <p:nvPr/>
        </p:nvSpPr>
        <p:spPr bwMode="auto">
          <a:xfrm>
            <a:off x="6546850" y="2009775"/>
            <a:ext cx="0" cy="900113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3" name="テキスト ボックス 142"/>
          <p:cNvSpPr txBox="1"/>
          <p:nvPr/>
        </p:nvSpPr>
        <p:spPr>
          <a:xfrm>
            <a:off x="5761038" y="1166813"/>
            <a:ext cx="655637" cy="4000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(IV’)</a:t>
            </a:r>
            <a:endParaRPr lang="ja-JP" altLang="en-US" sz="2000" b="1" dirty="0">
              <a:solidFill>
                <a:schemeClr val="accent3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44" name="Object 23"/>
          <p:cNvGraphicFramePr>
            <a:graphicFrameLocks noChangeAspect="1"/>
          </p:cNvGraphicFramePr>
          <p:nvPr/>
        </p:nvGraphicFramePr>
        <p:xfrm>
          <a:off x="5891213" y="4643438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47" name="Equation" r:id="rId44" imgW="545760" imgH="342720" progId="Equation.DSMT4">
                  <p:embed/>
                </p:oleObj>
              </mc:Choice>
              <mc:Fallback>
                <p:oleObj name="Equation" r:id="rId44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91213" y="4643438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5" name="Object 24"/>
          <p:cNvGraphicFramePr>
            <a:graphicFrameLocks noChangeAspect="1"/>
          </p:cNvGraphicFramePr>
          <p:nvPr/>
        </p:nvGraphicFramePr>
        <p:xfrm>
          <a:off x="5932488" y="3989388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48" name="Equation" r:id="rId45" imgW="507960" imgH="342720" progId="Equation.DSMT4">
                  <p:embed/>
                </p:oleObj>
              </mc:Choice>
              <mc:Fallback>
                <p:oleObj name="Equation" r:id="rId45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32488" y="3989388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" name="Object 25"/>
          <p:cNvGraphicFramePr>
            <a:graphicFrameLocks noChangeAspect="1"/>
          </p:cNvGraphicFramePr>
          <p:nvPr/>
        </p:nvGraphicFramePr>
        <p:xfrm>
          <a:off x="5894388" y="3176588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49" name="Equation" r:id="rId46" imgW="558720" imgH="342720" progId="Equation.DSMT4">
                  <p:embed/>
                </p:oleObj>
              </mc:Choice>
              <mc:Fallback>
                <p:oleObj name="Equation" r:id="rId46" imgW="5587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94388" y="3176588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7" name="Line 9"/>
          <p:cNvSpPr>
            <a:spLocks noChangeShapeType="1"/>
          </p:cNvSpPr>
          <p:nvPr/>
        </p:nvSpPr>
        <p:spPr bwMode="auto">
          <a:xfrm flipH="1">
            <a:off x="5821363" y="3695700"/>
            <a:ext cx="0" cy="82867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49" name="Line 9"/>
          <p:cNvSpPr>
            <a:spLocks noChangeShapeType="1"/>
          </p:cNvSpPr>
          <p:nvPr/>
        </p:nvSpPr>
        <p:spPr bwMode="auto">
          <a:xfrm flipH="1">
            <a:off x="5822950" y="2913063"/>
            <a:ext cx="0" cy="782637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0" name="Line 9"/>
          <p:cNvSpPr>
            <a:spLocks noChangeShapeType="1"/>
          </p:cNvSpPr>
          <p:nvPr/>
        </p:nvSpPr>
        <p:spPr bwMode="auto">
          <a:xfrm flipH="1">
            <a:off x="6545263" y="2909888"/>
            <a:ext cx="0" cy="8016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1" name="Line 9"/>
          <p:cNvSpPr>
            <a:spLocks noChangeShapeType="1"/>
          </p:cNvSpPr>
          <p:nvPr/>
        </p:nvSpPr>
        <p:spPr bwMode="auto">
          <a:xfrm>
            <a:off x="6548438" y="4549775"/>
            <a:ext cx="0" cy="46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55" name="星 7 154"/>
          <p:cNvSpPr>
            <a:spLocks noChangeAspect="1"/>
          </p:cNvSpPr>
          <p:nvPr/>
        </p:nvSpPr>
        <p:spPr>
          <a:xfrm>
            <a:off x="5749925" y="3636963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56" name="星 7 155"/>
          <p:cNvSpPr>
            <a:spLocks noChangeAspect="1"/>
          </p:cNvSpPr>
          <p:nvPr/>
        </p:nvSpPr>
        <p:spPr>
          <a:xfrm>
            <a:off x="5745163" y="2828925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7" name="星 7 166"/>
          <p:cNvSpPr>
            <a:spLocks noChangeAspect="1"/>
          </p:cNvSpPr>
          <p:nvPr/>
        </p:nvSpPr>
        <p:spPr>
          <a:xfrm>
            <a:off x="5757863" y="1917700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68" name="星 7 167"/>
          <p:cNvSpPr>
            <a:spLocks noChangeAspect="1"/>
          </p:cNvSpPr>
          <p:nvPr/>
        </p:nvSpPr>
        <p:spPr>
          <a:xfrm>
            <a:off x="5741988" y="4471988"/>
            <a:ext cx="144462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69" name="Object 26"/>
          <p:cNvGraphicFramePr>
            <a:graphicFrameLocks noChangeAspect="1"/>
          </p:cNvGraphicFramePr>
          <p:nvPr/>
        </p:nvGraphicFramePr>
        <p:xfrm>
          <a:off x="5945188" y="2344738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0" name="Equation" r:id="rId48" imgW="507960" imgH="342720" progId="Equation.DSMT4">
                  <p:embed/>
                </p:oleObj>
              </mc:Choice>
              <mc:Fallback>
                <p:oleObj name="Equation" r:id="rId48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5188" y="2344738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4" name="Object 27"/>
          <p:cNvGraphicFramePr>
            <a:graphicFrameLocks noChangeAspect="1"/>
          </p:cNvGraphicFramePr>
          <p:nvPr/>
        </p:nvGraphicFramePr>
        <p:xfrm>
          <a:off x="5310188" y="5313363"/>
          <a:ext cx="2171700" cy="401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1" name="Equation" r:id="rId49" imgW="2171520" imgH="406080" progId="Equation.DSMT4">
                  <p:embed/>
                </p:oleObj>
              </mc:Choice>
              <mc:Fallback>
                <p:oleObj name="Equation" r:id="rId49" imgW="217152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10188" y="5313363"/>
                        <a:ext cx="2171700" cy="4016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87541" name="Picture 33"/>
          <p:cNvPicPr>
            <a:picLocks noChangeAspect="1" noChangeArrowheads="1"/>
          </p:cNvPicPr>
          <p:nvPr/>
        </p:nvPicPr>
        <p:blipFill>
          <a:blip r:embed="rId51" cstate="print"/>
          <a:srcRect/>
          <a:stretch>
            <a:fillRect/>
          </a:stretch>
        </p:blipFill>
        <p:spPr bwMode="auto">
          <a:xfrm>
            <a:off x="6542088" y="160338"/>
            <a:ext cx="2411412" cy="144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5" name="Picture 10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7983538" y="4889500"/>
            <a:ext cx="293687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6" name="正方形/長方形 135"/>
          <p:cNvSpPr>
            <a:spLocks noChangeArrowheads="1"/>
          </p:cNvSpPr>
          <p:nvPr/>
        </p:nvSpPr>
        <p:spPr bwMode="auto">
          <a:xfrm>
            <a:off x="7735888" y="5214938"/>
            <a:ext cx="12985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endParaRPr lang="ja-JP" altLang="en-US" sz="140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37" name="Object 34"/>
          <p:cNvGraphicFramePr>
            <a:graphicFrameLocks noChangeAspect="1"/>
          </p:cNvGraphicFramePr>
          <p:nvPr/>
        </p:nvGraphicFramePr>
        <p:xfrm>
          <a:off x="7032625" y="4811713"/>
          <a:ext cx="19050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2" name="Equation" r:id="rId52" imgW="1904760" imgH="330120" progId="Equation.DSMT4">
                  <p:embed/>
                </p:oleObj>
              </mc:Choice>
              <mc:Fallback>
                <p:oleObj name="Equation" r:id="rId52" imgW="19047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32625" y="4811713"/>
                        <a:ext cx="19050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8" name="Object 35"/>
          <p:cNvGraphicFramePr>
            <a:graphicFrameLocks noChangeAspect="1"/>
          </p:cNvGraphicFramePr>
          <p:nvPr/>
        </p:nvGraphicFramePr>
        <p:xfrm>
          <a:off x="3190875" y="5922963"/>
          <a:ext cx="820738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3" name="Equation" r:id="rId54" imgW="711000" imgH="291960" progId="Equation.DSMT4">
                  <p:embed/>
                </p:oleObj>
              </mc:Choice>
              <mc:Fallback>
                <p:oleObj name="Equation" r:id="rId54" imgW="71100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90875" y="5922963"/>
                        <a:ext cx="820738" cy="333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2" name="Object 36"/>
          <p:cNvGraphicFramePr>
            <a:graphicFrameLocks noChangeAspect="1"/>
          </p:cNvGraphicFramePr>
          <p:nvPr/>
        </p:nvGraphicFramePr>
        <p:xfrm>
          <a:off x="2252663" y="5889625"/>
          <a:ext cx="2179637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4" name="Equation" r:id="rId55" imgW="1892160" imgH="330120" progId="Equation.DSMT4">
                  <p:embed/>
                </p:oleObj>
              </mc:Choice>
              <mc:Fallback>
                <p:oleObj name="Equation" r:id="rId55" imgW="18921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52663" y="5889625"/>
                        <a:ext cx="2179637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3" name="Object 37"/>
          <p:cNvGraphicFramePr>
            <a:graphicFrameLocks noChangeAspect="1"/>
          </p:cNvGraphicFramePr>
          <p:nvPr/>
        </p:nvGraphicFramePr>
        <p:xfrm>
          <a:off x="1287463" y="5888038"/>
          <a:ext cx="366077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5" name="Equation" r:id="rId57" imgW="3174840" imgH="330120" progId="Equation.DSMT4">
                  <p:embed/>
                </p:oleObj>
              </mc:Choice>
              <mc:Fallback>
                <p:oleObj name="Equation" r:id="rId57" imgW="317484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7463" y="5888038"/>
                        <a:ext cx="366077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9" name="Object 38"/>
          <p:cNvGraphicFramePr>
            <a:graphicFrameLocks noChangeAspect="1"/>
          </p:cNvGraphicFramePr>
          <p:nvPr/>
        </p:nvGraphicFramePr>
        <p:xfrm>
          <a:off x="349250" y="5880100"/>
          <a:ext cx="5108575" cy="377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6" name="Equation" r:id="rId59" imgW="4431960" imgH="330120" progId="Equation.DSMT4">
                  <p:embed/>
                </p:oleObj>
              </mc:Choice>
              <mc:Fallback>
                <p:oleObj name="Equation" r:id="rId59" imgW="44319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250" y="5880100"/>
                        <a:ext cx="5108575" cy="3778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0" name="正方形/長方形 159"/>
          <p:cNvSpPr>
            <a:spLocks noChangeArrowheads="1"/>
          </p:cNvSpPr>
          <p:nvPr/>
        </p:nvSpPr>
        <p:spPr bwMode="auto">
          <a:xfrm>
            <a:off x="3448050" y="6254750"/>
            <a:ext cx="59213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initial</a:t>
            </a:r>
            <a:endParaRPr lang="ja-JP" altLang="en-US" sz="140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61" name="Line 9"/>
          <p:cNvSpPr>
            <a:spLocks noChangeShapeType="1"/>
          </p:cNvSpPr>
          <p:nvPr/>
        </p:nvSpPr>
        <p:spPr bwMode="auto">
          <a:xfrm flipV="1">
            <a:off x="2403475" y="6375400"/>
            <a:ext cx="900113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62" name="Line 9"/>
          <p:cNvSpPr>
            <a:spLocks noChangeShapeType="1"/>
          </p:cNvSpPr>
          <p:nvPr/>
        </p:nvSpPr>
        <p:spPr bwMode="auto">
          <a:xfrm flipH="1">
            <a:off x="4067175" y="6356350"/>
            <a:ext cx="46831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63" name="Line 9"/>
          <p:cNvSpPr>
            <a:spLocks noChangeShapeType="1"/>
          </p:cNvSpPr>
          <p:nvPr/>
        </p:nvSpPr>
        <p:spPr bwMode="auto">
          <a:xfrm>
            <a:off x="1438275" y="6372225"/>
            <a:ext cx="849313" cy="0"/>
          </a:xfrm>
          <a:prstGeom prst="line">
            <a:avLst/>
          </a:prstGeom>
          <a:noFill/>
          <a:ln w="25400">
            <a:solidFill>
              <a:srgbClr val="FF00FF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64" name="Line 9"/>
          <p:cNvSpPr>
            <a:spLocks noChangeShapeType="1"/>
          </p:cNvSpPr>
          <p:nvPr/>
        </p:nvSpPr>
        <p:spPr bwMode="auto">
          <a:xfrm flipH="1">
            <a:off x="4557713" y="6356350"/>
            <a:ext cx="46831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65" name="Line 9"/>
          <p:cNvSpPr>
            <a:spLocks noChangeShapeType="1"/>
          </p:cNvSpPr>
          <p:nvPr/>
        </p:nvSpPr>
        <p:spPr bwMode="auto">
          <a:xfrm flipV="1">
            <a:off x="533400" y="6370638"/>
            <a:ext cx="827088" cy="0"/>
          </a:xfrm>
          <a:prstGeom prst="line">
            <a:avLst/>
          </a:prstGeom>
          <a:noFill/>
          <a:ln w="254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sp>
        <p:nvSpPr>
          <p:cNvPr id="166" name="Line 9"/>
          <p:cNvSpPr>
            <a:spLocks noChangeShapeType="1"/>
          </p:cNvSpPr>
          <p:nvPr/>
        </p:nvSpPr>
        <p:spPr bwMode="auto">
          <a:xfrm flipH="1">
            <a:off x="5024438" y="6356350"/>
            <a:ext cx="46831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n>
                <a:solidFill>
                  <a:srgbClr val="002060"/>
                </a:solidFill>
              </a:ln>
              <a:latin typeface="+mn-lt"/>
              <a:ea typeface="+mn-ea"/>
            </a:endParaRPr>
          </a:p>
        </p:txBody>
      </p:sp>
      <p:graphicFrame>
        <p:nvGraphicFramePr>
          <p:cNvPr id="170" name="Object 39"/>
          <p:cNvGraphicFramePr>
            <a:graphicFrameLocks noChangeAspect="1"/>
          </p:cNvGraphicFramePr>
          <p:nvPr/>
        </p:nvGraphicFramePr>
        <p:xfrm>
          <a:off x="6094413" y="5924550"/>
          <a:ext cx="2751137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7" name="Equation" r:id="rId61" imgW="2387520" imgH="342720" progId="Equation.DSMT4">
                  <p:embed/>
                </p:oleObj>
              </mc:Choice>
              <mc:Fallback>
                <p:oleObj name="Equation" r:id="rId61" imgW="23875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4413" y="5924550"/>
                        <a:ext cx="2751137" cy="393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1" name="Picture 10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5684838" y="6024563"/>
            <a:ext cx="29210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3" name="タイトル 1"/>
          <p:cNvSpPr>
            <a:spLocks noGrp="1"/>
          </p:cNvSpPr>
          <p:nvPr>
            <p:ph type="title"/>
          </p:nvPr>
        </p:nvSpPr>
        <p:spPr>
          <a:xfrm>
            <a:off x="465138" y="307975"/>
            <a:ext cx="8232775" cy="8636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(double excitation) 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87464" name="Object 40"/>
          <p:cNvGraphicFramePr>
            <a:graphicFrameLocks noChangeAspect="1"/>
          </p:cNvGraphicFramePr>
          <p:nvPr/>
        </p:nvGraphicFramePr>
        <p:xfrm>
          <a:off x="1119188" y="1558925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8" name="Equation" r:id="rId63" imgW="558720" imgH="342720" progId="Equation.DSMT4">
                  <p:embed/>
                </p:oleObj>
              </mc:Choice>
              <mc:Fallback>
                <p:oleObj name="Equation" r:id="rId63" imgW="5587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9188" y="1558925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87465" name="Object 41"/>
          <p:cNvGraphicFramePr>
            <a:graphicFrameLocks noChangeAspect="1"/>
          </p:cNvGraphicFramePr>
          <p:nvPr/>
        </p:nvGraphicFramePr>
        <p:xfrm>
          <a:off x="2684463" y="1571625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9" name="Equation" r:id="rId65" imgW="558720" imgH="342720" progId="Equation.DSMT4">
                  <p:embed/>
                </p:oleObj>
              </mc:Choice>
              <mc:Fallback>
                <p:oleObj name="Equation" r:id="rId65" imgW="5587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84463" y="1571625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87466" name="Object 42"/>
          <p:cNvGraphicFramePr>
            <a:graphicFrameLocks noChangeAspect="1"/>
          </p:cNvGraphicFramePr>
          <p:nvPr/>
        </p:nvGraphicFramePr>
        <p:xfrm>
          <a:off x="4221163" y="1584325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60" name="Equation" r:id="rId66" imgW="558720" imgH="342720" progId="Equation.DSMT4">
                  <p:embed/>
                </p:oleObj>
              </mc:Choice>
              <mc:Fallback>
                <p:oleObj name="Equation" r:id="rId66" imgW="5587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21163" y="1584325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87467" name="Object 43"/>
          <p:cNvGraphicFramePr>
            <a:graphicFrameLocks noChangeAspect="1"/>
          </p:cNvGraphicFramePr>
          <p:nvPr/>
        </p:nvGraphicFramePr>
        <p:xfrm>
          <a:off x="5888038" y="1568450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61" name="Equation" r:id="rId67" imgW="558720" imgH="342720" progId="Equation.DSMT4">
                  <p:embed/>
                </p:oleObj>
              </mc:Choice>
              <mc:Fallback>
                <p:oleObj name="Equation" r:id="rId67" imgW="5587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8038" y="1568450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Text Box 12"/>
          <p:cNvSpPr txBox="1">
            <a:spLocks noChangeArrowheads="1"/>
          </p:cNvSpPr>
          <p:nvPr/>
        </p:nvSpPr>
        <p:spPr bwMode="auto">
          <a:xfrm>
            <a:off x="431800" y="3897313"/>
            <a:ext cx="379413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39" name="Text Box 12"/>
          <p:cNvSpPr txBox="1">
            <a:spLocks noChangeArrowheads="1"/>
          </p:cNvSpPr>
          <p:nvPr/>
        </p:nvSpPr>
        <p:spPr bwMode="auto">
          <a:xfrm>
            <a:off x="431800" y="3068638"/>
            <a:ext cx="368300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41" name="Text Box 12"/>
          <p:cNvSpPr txBox="1">
            <a:spLocks noChangeArrowheads="1"/>
          </p:cNvSpPr>
          <p:nvPr/>
        </p:nvSpPr>
        <p:spPr bwMode="auto">
          <a:xfrm>
            <a:off x="431800" y="2276475"/>
            <a:ext cx="368300" cy="457200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" name="星 7 45"/>
          <p:cNvSpPr>
            <a:spLocks noChangeAspect="1"/>
          </p:cNvSpPr>
          <p:nvPr/>
        </p:nvSpPr>
        <p:spPr>
          <a:xfrm>
            <a:off x="3946525" y="6127750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" name="星 7 42"/>
          <p:cNvSpPr>
            <a:spLocks noChangeAspect="1"/>
          </p:cNvSpPr>
          <p:nvPr/>
        </p:nvSpPr>
        <p:spPr>
          <a:xfrm>
            <a:off x="4691063" y="6121400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" name="星 7 18"/>
          <p:cNvSpPr>
            <a:spLocks noChangeAspect="1"/>
          </p:cNvSpPr>
          <p:nvPr/>
        </p:nvSpPr>
        <p:spPr>
          <a:xfrm>
            <a:off x="512763" y="6127750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" name="星 7 31"/>
          <p:cNvSpPr>
            <a:spLocks noChangeAspect="1"/>
          </p:cNvSpPr>
          <p:nvPr/>
        </p:nvSpPr>
        <p:spPr>
          <a:xfrm>
            <a:off x="2647950" y="6111875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" name="星 7 18"/>
          <p:cNvSpPr>
            <a:spLocks noChangeAspect="1"/>
          </p:cNvSpPr>
          <p:nvPr/>
        </p:nvSpPr>
        <p:spPr>
          <a:xfrm>
            <a:off x="388938" y="6297613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" name="星 7 31"/>
          <p:cNvSpPr>
            <a:spLocks noChangeAspect="1"/>
          </p:cNvSpPr>
          <p:nvPr/>
        </p:nvSpPr>
        <p:spPr>
          <a:xfrm>
            <a:off x="3268663" y="6283325"/>
            <a:ext cx="144462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8" name="星 7 45"/>
          <p:cNvSpPr>
            <a:spLocks noChangeAspect="1"/>
          </p:cNvSpPr>
          <p:nvPr/>
        </p:nvSpPr>
        <p:spPr>
          <a:xfrm>
            <a:off x="2309813" y="6297613"/>
            <a:ext cx="144462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" name="星 7 42"/>
          <p:cNvSpPr>
            <a:spLocks noChangeAspect="1"/>
          </p:cNvSpPr>
          <p:nvPr/>
        </p:nvSpPr>
        <p:spPr>
          <a:xfrm>
            <a:off x="1344613" y="6292850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82" name="Oval 14"/>
          <p:cNvSpPr>
            <a:spLocks noChangeArrowheads="1"/>
          </p:cNvSpPr>
          <p:nvPr/>
        </p:nvSpPr>
        <p:spPr bwMode="auto">
          <a:xfrm>
            <a:off x="793750" y="2970213"/>
            <a:ext cx="2740097" cy="74295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83" name="Line 17"/>
          <p:cNvSpPr>
            <a:spLocks noChangeShapeType="1"/>
          </p:cNvSpPr>
          <p:nvPr/>
        </p:nvSpPr>
        <p:spPr bwMode="auto">
          <a:xfrm flipH="1">
            <a:off x="3575098" y="2682099"/>
            <a:ext cx="3664952" cy="549239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 type="triangle" w="lg" len="lg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84" name="テキスト ボックス 183"/>
          <p:cNvSpPr txBox="1">
            <a:spLocks noChangeArrowheads="1"/>
          </p:cNvSpPr>
          <p:nvPr/>
        </p:nvSpPr>
        <p:spPr bwMode="auto">
          <a:xfrm>
            <a:off x="7162263" y="2237599"/>
            <a:ext cx="16525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400" b="1">
                <a:solidFill>
                  <a:srgbClr val="FF0000"/>
                </a:solidFill>
                <a:latin typeface="Calibri" pitchFamily="34" charset="0"/>
              </a:rPr>
              <a:t>population </a:t>
            </a:r>
          </a:p>
          <a:p>
            <a:r>
              <a:rPr lang="en-US" altLang="ja-JP" sz="2400" b="1">
                <a:solidFill>
                  <a:srgbClr val="FF0000"/>
                </a:solidFill>
                <a:latin typeface="Calibri" pitchFamily="34" charset="0"/>
              </a:rPr>
              <a:t>states</a:t>
            </a:r>
            <a:endParaRPr lang="ja-JP" altLang="en-US" sz="2400" b="1">
              <a:solidFill>
                <a:srgbClr val="FF0000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444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444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500"/>
                            </p:stCondLst>
                            <p:childTnLst>
                              <p:par>
                                <p:cTn id="8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444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8500"/>
                            </p:stCondLst>
                            <p:childTnLst>
                              <p:par>
                                <p:cTn id="9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000"/>
                            </p:stCondLst>
                            <p:childTnLst>
                              <p:par>
                                <p:cTn id="10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1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444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500"/>
                            </p:stCondLst>
                            <p:childTnLst>
                              <p:par>
                                <p:cTn id="12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000"/>
                            </p:stCondLst>
                            <p:childTnLst>
                              <p:par>
                                <p:cTn id="12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3500"/>
                            </p:stCondLst>
                            <p:childTnLst>
                              <p:par>
                                <p:cTn id="1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4874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4000"/>
                            </p:stCondLst>
                            <p:childTnLst>
                              <p:par>
                                <p:cTn id="1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5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1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4500"/>
                            </p:stCondLst>
                            <p:childTnLst>
                              <p:par>
                                <p:cTn id="15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5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8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8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5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8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4" dur="500"/>
                                        <p:tgtEl>
                                          <p:spTgt spid="4874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7" dur="500"/>
                                        <p:tgtEl>
                                          <p:spTgt spid="4444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4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500"/>
                            </p:stCondLst>
                            <p:childTnLst>
                              <p:par>
                                <p:cTn id="21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500"/>
                            </p:stCondLst>
                            <p:childTnLst>
                              <p:par>
                                <p:cTn id="21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2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1500"/>
                            </p:stCondLst>
                            <p:childTnLst>
                              <p:par>
                                <p:cTn id="23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000"/>
                            </p:stCondLst>
                            <p:childTnLst>
                              <p:par>
                                <p:cTn id="23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2500"/>
                            </p:stCondLst>
                            <p:childTnLst>
                              <p:par>
                                <p:cTn id="23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3000"/>
                            </p:stCondLst>
                            <p:childTnLst>
                              <p:par>
                                <p:cTn id="24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3500"/>
                            </p:stCondLst>
                            <p:childTnLst>
                              <p:par>
                                <p:cTn id="24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4000"/>
                            </p:stCondLst>
                            <p:childTnLst>
                              <p:par>
                                <p:cTn id="25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4500"/>
                            </p:stCondLst>
                            <p:childTnLst>
                              <p:par>
                                <p:cTn id="26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5000"/>
                            </p:stCondLst>
                            <p:childTnLst>
                              <p:par>
                                <p:cTn id="26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5500"/>
                            </p:stCondLst>
                            <p:childTnLst>
                              <p:par>
                                <p:cTn id="26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3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6000"/>
                            </p:stCondLst>
                            <p:childTnLst>
                              <p:par>
                                <p:cTn id="27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6500"/>
                            </p:stCondLst>
                            <p:childTnLst>
                              <p:par>
                                <p:cTn id="27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1" dur="500"/>
                                        <p:tgtEl>
                                          <p:spTgt spid="487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7000"/>
                            </p:stCondLst>
                            <p:childTnLst>
                              <p:par>
                                <p:cTn id="28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7" dur="500"/>
                                        <p:tgtEl>
                                          <p:spTgt spid="4874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7500"/>
                            </p:stCondLst>
                            <p:childTnLst>
                              <p:par>
                                <p:cTn id="2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8000"/>
                            </p:stCondLst>
                            <p:childTnLst>
                              <p:par>
                                <p:cTn id="29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9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8500"/>
                            </p:stCondLst>
                            <p:childTnLst>
                              <p:par>
                                <p:cTn id="30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9000"/>
                            </p:stCondLst>
                            <p:childTnLst>
                              <p:par>
                                <p:cTn id="30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9500"/>
                            </p:stCondLst>
                            <p:childTnLst>
                              <p:par>
                                <p:cTn id="31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10000"/>
                            </p:stCondLst>
                            <p:childTnLst>
                              <p:par>
                                <p:cTn id="32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10500"/>
                            </p:stCondLst>
                            <p:childTnLst>
                              <p:par>
                                <p:cTn id="3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5" fill="hold">
                            <p:stCondLst>
                              <p:cond delay="11000"/>
                            </p:stCondLst>
                            <p:childTnLst>
                              <p:par>
                                <p:cTn id="33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2" fill="hold">
                            <p:stCondLst>
                              <p:cond delay="11500"/>
                            </p:stCondLst>
                            <p:childTnLst>
                              <p:par>
                                <p:cTn id="34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12000"/>
                            </p:stCondLst>
                            <p:childTnLst>
                              <p:par>
                                <p:cTn id="35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3" fill="hold">
                            <p:stCondLst>
                              <p:cond delay="12500"/>
                            </p:stCondLst>
                            <p:childTnLst>
                              <p:par>
                                <p:cTn id="3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6" dur="500"/>
                                        <p:tgtEl>
                                          <p:spTgt spid="487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7" fill="hold">
                            <p:stCondLst>
                              <p:cond delay="13000"/>
                            </p:stCondLst>
                            <p:childTnLst>
                              <p:par>
                                <p:cTn id="35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2" dur="500"/>
                                        <p:tgtEl>
                                          <p:spTgt spid="4874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7" fill="hold">
                            <p:stCondLst>
                              <p:cond delay="13500"/>
                            </p:stCondLst>
                            <p:childTnLst>
                              <p:par>
                                <p:cTn id="36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0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1" fill="hold">
                            <p:stCondLst>
                              <p:cond delay="14000"/>
                            </p:stCondLst>
                            <p:childTnLst>
                              <p:par>
                                <p:cTn id="37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1" fill="hold">
                            <p:stCondLst>
                              <p:cond delay="14500"/>
                            </p:stCondLst>
                            <p:childTnLst>
                              <p:par>
                                <p:cTn id="38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4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5" fill="hold">
                            <p:stCondLst>
                              <p:cond delay="15000"/>
                            </p:stCondLst>
                            <p:childTnLst>
                              <p:par>
                                <p:cTn id="38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9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2" fill="hold">
                            <p:stCondLst>
                              <p:cond delay="15500"/>
                            </p:stCondLst>
                            <p:childTnLst>
                              <p:par>
                                <p:cTn id="39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5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6" fill="hold">
                            <p:stCondLst>
                              <p:cond delay="16000"/>
                            </p:stCondLst>
                            <p:childTnLst>
                              <p:par>
                                <p:cTn id="39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9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0" fill="hold">
                            <p:stCondLst>
                              <p:cond delay="16500"/>
                            </p:stCondLst>
                            <p:childTnLst>
                              <p:par>
                                <p:cTn id="40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4" fill="hold">
                            <p:stCondLst>
                              <p:cond delay="17000"/>
                            </p:stCondLst>
                            <p:childTnLst>
                              <p:par>
                                <p:cTn id="40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8" fill="hold">
                            <p:stCondLst>
                              <p:cond delay="17500"/>
                            </p:stCondLst>
                            <p:childTnLst>
                              <p:par>
                                <p:cTn id="40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5" fill="hold">
                            <p:stCondLst>
                              <p:cond delay="18000"/>
                            </p:stCondLst>
                            <p:childTnLst>
                              <p:par>
                                <p:cTn id="41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9" fill="hold">
                            <p:stCondLst>
                              <p:cond delay="18500"/>
                            </p:stCondLst>
                            <p:childTnLst>
                              <p:par>
                                <p:cTn id="42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5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6" fill="hold">
                            <p:stCondLst>
                              <p:cond delay="19000"/>
                            </p:stCondLst>
                            <p:childTnLst>
                              <p:par>
                                <p:cTn id="42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0" fill="hold">
                      <p:stCondLst>
                        <p:cond delay="indefinite"/>
                      </p:stCondLst>
                      <p:childTnLst>
                        <p:par>
                          <p:cTn id="431" fill="hold">
                            <p:stCondLst>
                              <p:cond delay="0"/>
                            </p:stCondLst>
                            <p:childTnLst>
                              <p:par>
                                <p:cTn id="43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5" fill="hold">
                            <p:stCondLst>
                              <p:cond delay="500"/>
                            </p:stCondLst>
                            <p:childTnLst>
                              <p:par>
                                <p:cTn id="4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4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3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4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0" fill="hold">
                            <p:stCondLst>
                              <p:cond delay="2000"/>
                            </p:stCondLst>
                            <p:childTnLst>
                              <p:par>
                                <p:cTn id="4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0" fill="hold">
                            <p:stCondLst>
                              <p:cond delay="2500"/>
                            </p:stCondLst>
                            <p:childTnLst>
                              <p:par>
                                <p:cTn id="46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3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3000"/>
                            </p:stCondLst>
                            <p:childTnLst>
                              <p:par>
                                <p:cTn id="465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6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8" fill="hold">
                            <p:stCondLst>
                              <p:cond delay="3500"/>
                            </p:stCondLst>
                            <p:childTnLst>
                              <p:par>
                                <p:cTn id="46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2" fill="hold">
                            <p:stCondLst>
                              <p:cond delay="4000"/>
                            </p:stCondLst>
                            <p:childTnLst>
                              <p:par>
                                <p:cTn id="4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6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8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9" fill="hold">
                            <p:stCondLst>
                              <p:cond delay="4500"/>
                            </p:stCondLst>
                            <p:childTnLst>
                              <p:par>
                                <p:cTn id="48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3" fill="hold">
                            <p:stCondLst>
                              <p:cond delay="5000"/>
                            </p:stCondLst>
                            <p:childTnLst>
                              <p:par>
                                <p:cTn id="48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6000"/>
                            </p:stCondLst>
                            <p:childTnLst>
                              <p:par>
                                <p:cTn id="49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1" dur="500"/>
                                        <p:tgtEl>
                                          <p:spTgt spid="487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2" fill="hold">
                            <p:stCondLst>
                              <p:cond delay="7000"/>
                            </p:stCondLst>
                            <p:childTnLst>
                              <p:par>
                                <p:cTn id="5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5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8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2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5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1" fill="hold">
                            <p:stCondLst>
                              <p:cond delay="500"/>
                            </p:stCondLst>
                            <p:childTnLst>
                              <p:par>
                                <p:cTn id="542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3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6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5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55" dur="500"/>
                                        <p:tgtEl>
                                          <p:spTgt spid="4874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58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0" fill="hold">
                            <p:stCondLst>
                              <p:cond delay="1000"/>
                            </p:stCondLst>
                            <p:childTnLst>
                              <p:par>
                                <p:cTn id="56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3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4" fill="hold">
                      <p:stCondLst>
                        <p:cond delay="indefinite"/>
                      </p:stCondLst>
                      <p:childTnLst>
                        <p:par>
                          <p:cTn id="565" fill="hold">
                            <p:stCondLst>
                              <p:cond delay="0"/>
                            </p:stCondLst>
                            <p:childTnLst>
                              <p:par>
                                <p:cTn id="56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8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9" fill="hold">
                            <p:stCondLst>
                              <p:cond delay="500"/>
                            </p:stCondLst>
                            <p:childTnLst>
                              <p:par>
                                <p:cTn id="57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2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3" fill="hold">
                            <p:stCondLst>
                              <p:cond delay="1000"/>
                            </p:stCondLst>
                            <p:childTnLst>
                              <p:par>
                                <p:cTn id="57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6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59" grpId="0" animBg="1"/>
      <p:bldP spid="58" grpId="0" animBg="1"/>
      <p:bldP spid="17" grpId="0" animBg="1"/>
      <p:bldP spid="18" grpId="0" animBg="1"/>
      <p:bldP spid="64" grpId="0" animBg="1"/>
      <p:bldP spid="65" grpId="0" animBg="1"/>
      <p:bldP spid="66" grpId="0" animBg="1"/>
      <p:bldP spid="67" grpId="0" animBg="1"/>
      <p:bldP spid="43" grpId="0" animBg="1"/>
      <p:bldP spid="19" grpId="0" animBg="1"/>
      <p:bldP spid="32" grpId="0" animBg="1"/>
      <p:bldP spid="88" grpId="0" animBg="1"/>
      <p:bldP spid="89" grpId="0" animBg="1"/>
      <p:bldP spid="90" grpId="0" animBg="1"/>
      <p:bldP spid="91" grpId="0" animBg="1"/>
      <p:bldP spid="92" grpId="0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6" grpId="0"/>
      <p:bldP spid="126" grpId="1"/>
      <p:bldP spid="132" grpId="0" animBg="1"/>
      <p:bldP spid="132" grpId="1" animBg="1"/>
      <p:bldP spid="139" grpId="0" animBg="1"/>
      <p:bldP spid="140" grpId="0" animBg="1"/>
      <p:bldP spid="142" grpId="0" animBg="1"/>
      <p:bldP spid="147" grpId="0" animBg="1"/>
      <p:bldP spid="149" grpId="0" animBg="1"/>
      <p:bldP spid="150" grpId="0" animBg="1"/>
      <p:bldP spid="151" grpId="0" animBg="1"/>
      <p:bldP spid="155" grpId="0" animBg="1"/>
      <p:bldP spid="156" grpId="0" animBg="1"/>
      <p:bldP spid="167" grpId="0" animBg="1"/>
      <p:bldP spid="168" grpId="0" animBg="1"/>
      <p:bldP spid="136" grpId="0"/>
      <p:bldP spid="160" grpId="0"/>
      <p:bldP spid="160" grpId="1"/>
      <p:bldP spid="2" grpId="0" animBg="1"/>
      <p:bldP spid="3" grpId="0" animBg="1"/>
      <p:bldP spid="3" grpId="1" animBg="1"/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9" grpId="0" animBg="1"/>
      <p:bldP spid="9" grpId="1" animBg="1"/>
      <p:bldP spid="182" grpId="0" animBg="1"/>
      <p:bldP spid="183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Phase matching condition</a:t>
            </a:r>
            <a:endParaRPr lang="ja-JP" altLang="en-US" sz="40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正方形/長方形 4"/>
          <p:cNvSpPr>
            <a:spLocks noChangeArrowheads="1"/>
          </p:cNvSpPr>
          <p:nvPr/>
        </p:nvSpPr>
        <p:spPr bwMode="auto">
          <a:xfrm>
            <a:off x="242887" y="6193640"/>
            <a:ext cx="320992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Calibri" pitchFamily="34" charset="0"/>
              </a:rPr>
              <a:t>Kato &amp; YT, </a:t>
            </a:r>
            <a:r>
              <a:rPr lang="en-US" altLang="ja-JP" dirty="0">
                <a:latin typeface="Calibri" pitchFamily="34" charset="0"/>
                <a:hlinkClick r:id="rId4"/>
              </a:rPr>
              <a:t>CPL</a:t>
            </a:r>
            <a:r>
              <a:rPr lang="en-US" altLang="ja-JP" b="1" dirty="0">
                <a:latin typeface="Calibri" pitchFamily="34" charset="0"/>
                <a:hlinkClick r:id="rId4"/>
              </a:rPr>
              <a:t> 341</a:t>
            </a:r>
            <a:r>
              <a:rPr lang="en-US" altLang="ja-JP" dirty="0">
                <a:latin typeface="Calibri" pitchFamily="34" charset="0"/>
                <a:hlinkClick r:id="rId4"/>
              </a:rPr>
              <a:t>, 329(2001).</a:t>
            </a:r>
            <a:r>
              <a:rPr lang="en-US" altLang="ja-JP" dirty="0">
                <a:latin typeface="Calibri" pitchFamily="34" charset="0"/>
              </a:rPr>
              <a:t> </a:t>
            </a:r>
          </a:p>
        </p:txBody>
      </p:sp>
      <p:pic>
        <p:nvPicPr>
          <p:cNvPr id="530441" name="Picture 15" descr="pulse-sequenc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05325" y="2576513"/>
            <a:ext cx="3908425" cy="178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30434" name="Object 2"/>
          <p:cNvGraphicFramePr>
            <a:graphicFrameLocks noChangeAspect="1"/>
          </p:cNvGraphicFramePr>
          <p:nvPr/>
        </p:nvGraphicFramePr>
        <p:xfrm>
          <a:off x="6426200" y="4279900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650" name="Equation" r:id="rId6" imgW="241200" imgH="393480" progId="Equation.DSMT4">
                  <p:embed/>
                </p:oleObj>
              </mc:Choice>
              <mc:Fallback>
                <p:oleObj name="Equation" r:id="rId6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26200" y="4279900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0435" name="Object 3"/>
          <p:cNvGraphicFramePr>
            <a:graphicFrameLocks noChangeAspect="1"/>
          </p:cNvGraphicFramePr>
          <p:nvPr/>
        </p:nvGraphicFramePr>
        <p:xfrm>
          <a:off x="6929438" y="4279900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651" name="Equation" r:id="rId8" imgW="241200" imgH="393480" progId="Equation.DSMT4">
                  <p:embed/>
                </p:oleObj>
              </mc:Choice>
              <mc:Fallback>
                <p:oleObj name="Equation" r:id="rId8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9438" y="4279900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0436" name="Object 4"/>
          <p:cNvGraphicFramePr>
            <a:graphicFrameLocks noChangeAspect="1"/>
          </p:cNvGraphicFramePr>
          <p:nvPr/>
        </p:nvGraphicFramePr>
        <p:xfrm>
          <a:off x="7459663" y="4279900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652" name="Equation" r:id="rId10" imgW="203040" imgH="393480" progId="Equation.DSMT4">
                  <p:embed/>
                </p:oleObj>
              </mc:Choice>
              <mc:Fallback>
                <p:oleObj name="Equation" r:id="rId10" imgW="2030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59663" y="4279900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0442" name="Text Box 22"/>
          <p:cNvSpPr txBox="1">
            <a:spLocks noChangeArrowheads="1"/>
          </p:cNvSpPr>
          <p:nvPr/>
        </p:nvSpPr>
        <p:spPr bwMode="auto">
          <a:xfrm>
            <a:off x="7762875" y="3305175"/>
            <a:ext cx="493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530443" name="Text Box 23"/>
          <p:cNvSpPr txBox="1">
            <a:spLocks noChangeArrowheads="1"/>
          </p:cNvSpPr>
          <p:nvPr/>
        </p:nvSpPr>
        <p:spPr bwMode="auto">
          <a:xfrm>
            <a:off x="7321550" y="2909888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530444" name="Text Box 24"/>
          <p:cNvSpPr txBox="1">
            <a:spLocks noChangeArrowheads="1"/>
          </p:cNvSpPr>
          <p:nvPr/>
        </p:nvSpPr>
        <p:spPr bwMode="auto">
          <a:xfrm>
            <a:off x="6738938" y="2728913"/>
            <a:ext cx="509587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graphicFrame>
        <p:nvGraphicFramePr>
          <p:cNvPr id="4" name="Object 5"/>
          <p:cNvGraphicFramePr>
            <a:graphicFrameLocks noChangeAspect="1"/>
          </p:cNvGraphicFramePr>
          <p:nvPr/>
        </p:nvGraphicFramePr>
        <p:xfrm>
          <a:off x="1698625" y="1549400"/>
          <a:ext cx="4610100" cy="477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653" name="Equation" r:id="rId12" imgW="4609800" imgH="482400" progId="Equation.DSMT4">
                  <p:embed/>
                </p:oleObj>
              </mc:Choice>
              <mc:Fallback>
                <p:oleObj name="Equation" r:id="rId12" imgW="460980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98625" y="1549400"/>
                        <a:ext cx="4610100" cy="4778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0438" name="Object 6"/>
          <p:cNvGraphicFramePr>
            <a:graphicFrameLocks noChangeAspect="1"/>
          </p:cNvGraphicFramePr>
          <p:nvPr/>
        </p:nvGraphicFramePr>
        <p:xfrm>
          <a:off x="5137150" y="2590800"/>
          <a:ext cx="261938" cy="304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7654" name="Equation" r:id="rId14" imgW="152280" imgH="177480" progId="Equation.DSMT4">
                  <p:embed/>
                </p:oleObj>
              </mc:Choice>
              <mc:Fallback>
                <p:oleObj name="Equation" r:id="rId14" imgW="152280" imgH="177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7150" y="2590800"/>
                        <a:ext cx="261938" cy="304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30445" name="正方形/長方形 14"/>
          <p:cNvSpPr>
            <a:spLocks noChangeArrowheads="1"/>
          </p:cNvSpPr>
          <p:nvPr/>
        </p:nvSpPr>
        <p:spPr bwMode="auto">
          <a:xfrm>
            <a:off x="609600" y="1038225"/>
            <a:ext cx="37020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latin typeface="Arial Unicode MS"/>
                <a:ea typeface="Arial Unicode MS"/>
                <a:cs typeface="Arial Unicode MS"/>
              </a:rPr>
              <a:t>Laser fields carry wave vectors</a:t>
            </a:r>
            <a:endParaRPr lang="en-US" altLang="ja-JP" sz="160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6" name="正方形/長方形 15"/>
          <p:cNvSpPr>
            <a:spLocks noChangeArrowheads="1"/>
          </p:cNvSpPr>
          <p:nvPr/>
        </p:nvSpPr>
        <p:spPr bwMode="auto">
          <a:xfrm>
            <a:off x="476250" y="2211388"/>
            <a:ext cx="4204932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>
                <a:latin typeface="Arial Unicode MS"/>
                <a:ea typeface="Arial Unicode MS"/>
                <a:cs typeface="Arial Unicode MS"/>
              </a:rPr>
              <a:t>Different signal direction involves</a:t>
            </a:r>
          </a:p>
          <a:p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different  resonant  frequency </a:t>
            </a: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9" name="Picture 10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652463" y="3151188"/>
            <a:ext cx="34131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" name="表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98811"/>
              </p:ext>
            </p:extLst>
          </p:nvPr>
        </p:nvGraphicFramePr>
        <p:xfrm>
          <a:off x="3452812" y="4957207"/>
          <a:ext cx="5534026" cy="1492252"/>
        </p:xfrm>
        <a:graphic>
          <a:graphicData uri="http://schemas.openxmlformats.org/drawingml/2006/table">
            <a:tbl>
              <a:tblPr/>
              <a:tblGrid>
                <a:gridCol w="1433512"/>
                <a:gridCol w="513014"/>
                <a:gridCol w="1002919"/>
                <a:gridCol w="1491586"/>
                <a:gridCol w="1092995"/>
              </a:tblGrid>
              <a:tr h="3111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s</a:t>
                      </a:r>
                      <a:endParaRPr kumimoji="1" lang="ja-JP" alt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3D1ED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t</a:t>
                      </a:r>
                      <a:r>
                        <a:rPr kumimoji="1" lang="en-US" altLang="ja-JP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3D1ED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1</a:t>
                      </a:r>
                      <a:endParaRPr kumimoji="1" lang="ja-JP" alt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03D1ED"/>
                        </a:solidFill>
                        <a:effectLst/>
                        <a:latin typeface="Times New Roman" pitchFamily="18" charset="0"/>
                        <a:ea typeface="Arial Unicode MS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66FFFF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t</a:t>
                      </a:r>
                      <a:r>
                        <a:rPr kumimoji="1" lang="en-US" altLang="ja-JP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66FFFF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2</a:t>
                      </a:r>
                      <a:endParaRPr kumimoji="1" lang="ja-JP" alt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66FFFF"/>
                        </a:solidFill>
                        <a:effectLst/>
                        <a:latin typeface="Calibri" pitchFamily="34" charset="0"/>
                        <a:ea typeface="Arial Unicode MS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t</a:t>
                      </a:r>
                      <a:r>
                        <a:rPr kumimoji="1" lang="en-US" altLang="ja-JP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ea typeface="Arial Unicode MS"/>
                          <a:cs typeface="Times New Roman" pitchFamily="18" charset="0"/>
                        </a:rPr>
                        <a:t>3</a:t>
                      </a:r>
                      <a:endParaRPr kumimoji="1" lang="ja-JP" alt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ea typeface="Arial Unicode MS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4" charset="0"/>
                          <a:ea typeface="ＭＳ Ｐゴシック" charset="-128"/>
                        </a:rPr>
                        <a:t>paths</a:t>
                      </a:r>
                      <a:endParaRPr kumimoji="1" lang="ja-JP" alt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Calibri" pitchFamily="34" charset="0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a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=</a:t>
                      </a: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-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+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+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endParaRPr kumimoji="1" lang="ja-JP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endParaRPr kumimoji="1" lang="ja-JP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(II)</a:t>
                      </a:r>
                      <a:r>
                        <a:rPr kumimoji="1" lang="en-US" altLang="ja-JP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,  </a:t>
                      </a:r>
                      <a:r>
                        <a:rPr kumimoji="1" lang="en-US" altLang="ja-JP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3D1ED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(III)</a:t>
                      </a:r>
                      <a:endParaRPr kumimoji="1" lang="ja-JP" alt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3D1ED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</a:tr>
              <a:tr h="3000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600" b="0" i="0" u="none" strike="noStrike" cap="none" normalizeH="0" baseline="-25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b</a:t>
                      </a: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=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-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+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endParaRPr kumimoji="1" lang="ja-JP" alt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endParaRPr kumimoji="1" lang="ja-JP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(I)</a:t>
                      </a:r>
                      <a:r>
                        <a:rPr kumimoji="1" lang="en-US" altLang="ja-JP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,  </a:t>
                      </a:r>
                      <a:r>
                        <a:rPr kumimoji="1" lang="en-US" altLang="ja-JP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7933C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(IV)</a:t>
                      </a:r>
                      <a:endParaRPr kumimoji="1" lang="ja-JP" alt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77933C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</a:tr>
              <a:tr h="2778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800" b="0" i="0" u="none" strike="noStrike" cap="none" normalizeH="0" baseline="-2500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a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=k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-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-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endParaRPr kumimoji="1" lang="ja-JP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endParaRPr kumimoji="1" lang="ja-JP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(II)</a:t>
                      </a:r>
                      <a:r>
                        <a:rPr kumimoji="1" lang="en-US" altLang="ja-JP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*</a:t>
                      </a:r>
                      <a:r>
                        <a:rPr kumimoji="1" lang="en-US" altLang="ja-JP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,  </a:t>
                      </a:r>
                      <a:r>
                        <a:rPr kumimoji="1" lang="en-US" altLang="ja-JP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3399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(III)</a:t>
                      </a:r>
                      <a:r>
                        <a:rPr kumimoji="1" lang="en-US" altLang="ja-JP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3399FF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*</a:t>
                      </a:r>
                      <a:endParaRPr kumimoji="1" lang="ja-JP" altLang="en-US" sz="1600" b="0" i="0" u="none" strike="noStrike" cap="none" normalizeH="0" baseline="30000" smtClean="0">
                        <a:ln>
                          <a:noFill/>
                        </a:ln>
                        <a:solidFill>
                          <a:srgbClr val="3399FF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8E8"/>
                    </a:solidFill>
                  </a:tcPr>
                </a:tc>
              </a:tr>
              <a:tr h="2778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  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800" b="0" i="0" u="none" strike="noStrike" cap="none" normalizeH="0" baseline="-25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b</a:t>
                      </a: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=-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+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-</a:t>
                      </a:r>
                      <a:r>
                        <a:rPr kumimoji="1" lang="en-US" altLang="ja-JP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k</a:t>
                      </a:r>
                      <a:r>
                        <a:rPr kumimoji="1" lang="en-US" altLang="ja-JP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 Unicode MS"/>
                        <a:ea typeface="Arial Unicode MS"/>
                        <a:cs typeface="Arial Unicode MS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endParaRPr kumimoji="1" lang="ja-JP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endParaRPr kumimoji="1" lang="ja-JP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1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+W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2</a:t>
                      </a:r>
                      <a:r>
                        <a:rPr kumimoji="1" lang="en-US" altLang="ja-JP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Symbol" pitchFamily="18" charset="2"/>
                          <a:ea typeface="ＭＳ Ｐゴシック" charset="-128"/>
                        </a:rPr>
                        <a:t>-W</a:t>
                      </a:r>
                      <a:r>
                        <a:rPr kumimoji="1" lang="en-US" altLang="ja-JP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3</a:t>
                      </a:r>
                      <a:endParaRPr kumimoji="1" lang="ja-JP" alt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Symbol" pitchFamily="18" charset="2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(I)</a:t>
                      </a:r>
                      <a:r>
                        <a:rPr kumimoji="1" lang="en-US" altLang="ja-JP" sz="16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*</a:t>
                      </a:r>
                      <a:r>
                        <a:rPr kumimoji="1" lang="en-US" altLang="ja-JP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,  </a:t>
                      </a:r>
                      <a:r>
                        <a:rPr kumimoji="1" lang="en-US" altLang="ja-JP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77933C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(IV)</a:t>
                      </a:r>
                      <a:r>
                        <a:rPr kumimoji="1" lang="en-US" altLang="ja-JP" sz="16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rgbClr val="77933C"/>
                          </a:solidFill>
                          <a:effectLst/>
                          <a:latin typeface="Arial Unicode MS"/>
                          <a:ea typeface="Arial Unicode MS"/>
                          <a:cs typeface="Arial Unicode MS"/>
                        </a:rPr>
                        <a:t>*</a:t>
                      </a:r>
                      <a:endParaRPr kumimoji="1" lang="ja-JP" altLang="en-US" sz="1600" b="0" i="0" u="none" strike="noStrike" cap="none" normalizeH="0" baseline="30000" dirty="0" smtClean="0">
                        <a:ln>
                          <a:noFill/>
                        </a:ln>
                        <a:solidFill>
                          <a:srgbClr val="77933C"/>
                        </a:solidFill>
                        <a:effectLst/>
                        <a:latin typeface="Calibri" pitchFamily="34" charset="0"/>
                        <a:ea typeface="ＭＳ Ｐゴシック" charset="-128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</a:tr>
            </a:tbl>
          </a:graphicData>
        </a:graphic>
      </p:graphicFrame>
      <p:sp>
        <p:nvSpPr>
          <p:cNvPr id="24" name="正方形/長方形 23"/>
          <p:cNvSpPr>
            <a:spLocks noChangeArrowheads="1"/>
          </p:cNvSpPr>
          <p:nvPr/>
        </p:nvSpPr>
        <p:spPr bwMode="auto">
          <a:xfrm>
            <a:off x="3924300" y="4522788"/>
            <a:ext cx="200407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 smtClean="0">
                <a:latin typeface="Arial Unicode MS"/>
                <a:ea typeface="Arial Unicode MS"/>
                <a:cs typeface="Arial Unicode MS"/>
              </a:rPr>
              <a:t>(from </a:t>
            </a:r>
            <a:r>
              <a:rPr lang="en-US" altLang="ja-JP" sz="1400" dirty="0" err="1" smtClean="0">
                <a:latin typeface="Arial Unicode MS"/>
                <a:ea typeface="Arial Unicode MS"/>
                <a:cs typeface="Arial Unicode MS"/>
              </a:rPr>
              <a:t>Mukamel’s</a:t>
            </a:r>
            <a:r>
              <a:rPr lang="en-US" altLang="ja-JP" sz="1400" dirty="0" smtClean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1400" dirty="0">
                <a:latin typeface="Arial Unicode MS"/>
                <a:ea typeface="Arial Unicode MS"/>
                <a:cs typeface="Arial Unicode MS"/>
              </a:rPr>
              <a:t>book)</a:t>
            </a:r>
          </a:p>
        </p:txBody>
      </p:sp>
      <p:sp>
        <p:nvSpPr>
          <p:cNvPr id="25" name="正方形/長方形 24"/>
          <p:cNvSpPr>
            <a:spLocks noChangeArrowheads="1"/>
          </p:cNvSpPr>
          <p:nvPr/>
        </p:nvSpPr>
        <p:spPr bwMode="auto">
          <a:xfrm>
            <a:off x="979488" y="3054350"/>
            <a:ext cx="334685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selections of Liouville </a:t>
            </a:r>
            <a:r>
              <a:rPr lang="en-US" altLang="ja-JP" sz="2000" dirty="0" smtClean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paths </a:t>
            </a:r>
            <a:endParaRPr lang="en-US" altLang="ja-JP" sz="2000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6" name="正方形/長方形 25"/>
          <p:cNvSpPr>
            <a:spLocks noChangeArrowheads="1"/>
          </p:cNvSpPr>
          <p:nvPr/>
        </p:nvSpPr>
        <p:spPr bwMode="auto">
          <a:xfrm>
            <a:off x="242887" y="5160952"/>
            <a:ext cx="3154363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To take into account a phase matching condition for given 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response </a:t>
            </a:r>
            <a:r>
              <a:rPr lang="en-US" altLang="ja-JP" dirty="0" err="1">
                <a:latin typeface="Arial Unicode MS"/>
                <a:ea typeface="Arial Unicode MS"/>
                <a:cs typeface="Arial Unicode MS"/>
              </a:rPr>
              <a:t>func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. see</a:t>
            </a: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30489" name="正方形/長方形 26"/>
          <p:cNvSpPr>
            <a:spLocks noChangeArrowheads="1"/>
          </p:cNvSpPr>
          <p:nvPr/>
        </p:nvSpPr>
        <p:spPr bwMode="auto">
          <a:xfrm>
            <a:off x="6678613" y="1590675"/>
            <a:ext cx="1833562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latin typeface="Arial Unicode MS"/>
                <a:ea typeface="Arial Unicode MS"/>
                <a:cs typeface="Arial Unicode MS"/>
              </a:rPr>
              <a:t>(for a </a:t>
            </a:r>
            <a:r>
              <a:rPr lang="en-US" altLang="ja-JP" sz="1400" i="1">
                <a:latin typeface="Arial Unicode MS"/>
                <a:ea typeface="Arial Unicode MS"/>
                <a:cs typeface="Arial Unicode MS"/>
              </a:rPr>
              <a:t>n</a:t>
            </a:r>
            <a:r>
              <a:rPr lang="en-US" altLang="ja-JP" sz="1400">
                <a:latin typeface="Arial Unicode MS"/>
                <a:ea typeface="Arial Unicode MS"/>
                <a:cs typeface="Arial Unicode MS"/>
              </a:rPr>
              <a:t>-</a:t>
            </a:r>
            <a:r>
              <a:rPr lang="en-US" altLang="ja-JP" sz="1400" i="1">
                <a:latin typeface="Arial Unicode MS"/>
                <a:ea typeface="Arial Unicode MS"/>
                <a:cs typeface="Arial Unicode MS"/>
              </a:rPr>
              <a:t>m</a:t>
            </a:r>
            <a:r>
              <a:rPr lang="en-US" altLang="ja-JP" sz="1400">
                <a:latin typeface="Arial Unicode MS"/>
                <a:ea typeface="Arial Unicode MS"/>
                <a:cs typeface="Arial Unicode MS"/>
              </a:rPr>
              <a:t> transition)</a:t>
            </a:r>
          </a:p>
        </p:txBody>
      </p:sp>
      <p:sp>
        <p:nvSpPr>
          <p:cNvPr id="28" name="正方形/長方形 27"/>
          <p:cNvSpPr>
            <a:spLocks noChangeArrowheads="1"/>
          </p:cNvSpPr>
          <p:nvPr/>
        </p:nvSpPr>
        <p:spPr bwMode="auto">
          <a:xfrm>
            <a:off x="707753" y="4211846"/>
            <a:ext cx="142639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(-</a:t>
            </a:r>
            <a:r>
              <a:rPr lang="en-US" altLang="ja-JP" b="1" dirty="0" smtClean="0">
                <a:latin typeface="Arial Unicode MS"/>
                <a:ea typeface="Arial Unicode MS"/>
                <a:cs typeface="Arial Unicode MS"/>
              </a:rPr>
              <a:t>k</a:t>
            </a:r>
            <a:r>
              <a:rPr lang="en-US" altLang="ja-JP" sz="1200" dirty="0" smtClean="0">
                <a:latin typeface="Arial Unicode MS"/>
                <a:ea typeface="Arial Unicode MS"/>
                <a:cs typeface="Arial Unicode MS"/>
              </a:rPr>
              <a:t>1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+</a:t>
            </a:r>
            <a:r>
              <a:rPr lang="en-US" altLang="ja-JP" b="1" dirty="0" smtClean="0">
                <a:latin typeface="Arial Unicode MS"/>
                <a:ea typeface="Arial Unicode MS"/>
                <a:cs typeface="Arial Unicode MS"/>
              </a:rPr>
              <a:t>k</a:t>
            </a:r>
            <a:r>
              <a:rPr lang="en-US" altLang="ja-JP" sz="1200" dirty="0" smtClean="0">
                <a:latin typeface="Arial Unicode MS"/>
                <a:ea typeface="Arial Unicode MS"/>
                <a:cs typeface="Arial Unicode MS"/>
              </a:rPr>
              <a:t>2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+</a:t>
            </a:r>
            <a:r>
              <a:rPr lang="en-US" altLang="ja-JP" b="1" dirty="0" smtClean="0">
                <a:latin typeface="Arial Unicode MS"/>
                <a:ea typeface="Arial Unicode MS"/>
                <a:cs typeface="Arial Unicode MS"/>
              </a:rPr>
              <a:t>k</a:t>
            </a:r>
            <a:r>
              <a:rPr lang="en-US" altLang="ja-JP" sz="1200" dirty="0" smtClean="0">
                <a:latin typeface="Arial Unicode MS"/>
                <a:ea typeface="Arial Unicode MS"/>
                <a:cs typeface="Arial Unicode MS"/>
              </a:rPr>
              <a:t>3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9" name="正方形/長方形 28"/>
          <p:cNvSpPr/>
          <p:nvPr/>
        </p:nvSpPr>
        <p:spPr>
          <a:xfrm>
            <a:off x="670138" y="3640027"/>
            <a:ext cx="205697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Echo </a:t>
            </a:r>
            <a:r>
              <a:rPr lang="en-US" altLang="ja-JP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or </a:t>
            </a:r>
            <a:r>
              <a:rPr lang="en-US" altLang="ja-JP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rephasing</a:t>
            </a:r>
            <a:endParaRPr lang="en-US" altLang="ja-JP" dirty="0" smtClean="0">
              <a:solidFill>
                <a:schemeClr val="tx2">
                  <a:lumMod val="60000"/>
                  <a:lumOff val="4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measurements</a:t>
            </a:r>
            <a:r>
              <a:rPr lang="en-US" altLang="ja-JP" dirty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:</a:t>
            </a:r>
          </a:p>
        </p:txBody>
      </p:sp>
      <p:sp>
        <p:nvSpPr>
          <p:cNvPr id="31" name="正方形/長方形 30"/>
          <p:cNvSpPr>
            <a:spLocks noChangeArrowheads="1"/>
          </p:cNvSpPr>
          <p:nvPr/>
        </p:nvSpPr>
        <p:spPr bwMode="auto">
          <a:xfrm>
            <a:off x="2014935" y="4222748"/>
            <a:ext cx="10572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direction</a:t>
            </a:r>
            <a:endParaRPr lang="en-US" altLang="ja-JP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2" name="正方形/長方形 31"/>
          <p:cNvSpPr>
            <a:spLocks noChangeArrowheads="1"/>
          </p:cNvSpPr>
          <p:nvPr/>
        </p:nvSpPr>
        <p:spPr bwMode="auto">
          <a:xfrm>
            <a:off x="806450" y="4587875"/>
            <a:ext cx="150554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(II), </a:t>
            </a:r>
            <a:r>
              <a:rPr lang="en-US" altLang="ja-JP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</a:t>
            </a:r>
            <a:r>
              <a:rPr lang="en-US" altLang="ja-JP" dirty="0" smtClean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) 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- </a:t>
            </a:r>
            <a:r>
              <a:rPr lang="en-US" altLang="ja-JP" dirty="0" err="1" smtClean="0">
                <a:latin typeface="Arial Unicode MS"/>
                <a:ea typeface="Arial Unicode MS"/>
                <a:cs typeface="Arial Unicode MS"/>
              </a:rPr>
              <a:t>c.c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 </a:t>
            </a:r>
            <a:endParaRPr lang="en-US" altLang="ja-JP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4" name="角丸四角形 33"/>
          <p:cNvSpPr/>
          <p:nvPr/>
        </p:nvSpPr>
        <p:spPr>
          <a:xfrm>
            <a:off x="418306" y="3518693"/>
            <a:ext cx="2859088" cy="1508125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6" grpId="0"/>
      <p:bldP spid="24" grpId="0"/>
      <p:bldP spid="25" grpId="0"/>
      <p:bldP spid="26" grpId="0"/>
      <p:bldP spid="28" grpId="0"/>
      <p:bldP spid="29" grpId="0"/>
      <p:bldP spid="31" grpId="0"/>
      <p:bldP spid="32" grpId="0"/>
      <p:bldP spid="34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48350" y="408622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614488" y="4213225"/>
            <a:ext cx="0" cy="9017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36888" y="3614738"/>
            <a:ext cx="1258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A)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4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267017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74"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017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75"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76"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3" name="Object 29"/>
          <p:cNvGraphicFramePr>
            <a:graphicFrameLocks noChangeAspect="1"/>
          </p:cNvGraphicFramePr>
          <p:nvPr/>
        </p:nvGraphicFramePr>
        <p:xfrm>
          <a:off x="4338638" y="344963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77"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8638" y="344963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4" name="Object 30"/>
          <p:cNvGraphicFramePr>
            <a:graphicFrameLocks noChangeAspect="1"/>
          </p:cNvGraphicFramePr>
          <p:nvPr/>
        </p:nvGraphicFramePr>
        <p:xfrm>
          <a:off x="4391025" y="2027238"/>
          <a:ext cx="5889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78"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91025" y="2027238"/>
                        <a:ext cx="5889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5" name="Object 31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79"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4528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sp>
        <p:nvSpPr>
          <p:cNvPr id="46" name="Text Box 12"/>
          <p:cNvSpPr txBox="1">
            <a:spLocks noChangeArrowheads="1"/>
          </p:cNvSpPr>
          <p:nvPr/>
        </p:nvSpPr>
        <p:spPr bwMode="auto">
          <a:xfrm>
            <a:off x="860425" y="4418013"/>
            <a:ext cx="44291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3399FF"/>
                </a:solidFill>
                <a:latin typeface="Arial Unicode MS"/>
                <a:ea typeface="Arial Unicode MS"/>
                <a:cs typeface="Arial Unicode MS"/>
              </a:rPr>
              <a:t>L</a:t>
            </a:r>
          </a:p>
        </p:txBody>
      </p:sp>
      <p:sp>
        <p:nvSpPr>
          <p:cNvPr id="47" name="Text Box 12"/>
          <p:cNvSpPr txBox="1">
            <a:spLocks noChangeArrowheads="1"/>
          </p:cNvSpPr>
          <p:nvPr/>
        </p:nvSpPr>
        <p:spPr bwMode="auto">
          <a:xfrm>
            <a:off x="1679575" y="4446588"/>
            <a:ext cx="442913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R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495425" y="4016375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62713" y="4859338"/>
            <a:ext cx="0" cy="827087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48475" y="3113088"/>
            <a:ext cx="0" cy="973137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14675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r>
              <a:rPr lang="en-US" altLang="ja-JP" sz="2000" b="1" baseline="300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34"/>
          <p:cNvGraphicFramePr>
            <a:graphicFrameLocks noChangeAspect="1"/>
          </p:cNvGraphicFramePr>
          <p:nvPr/>
        </p:nvGraphicFramePr>
        <p:xfrm>
          <a:off x="7231063" y="542607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0" name="Equation" r:id="rId18" imgW="825480" imgH="342720" progId="Equation.DSMT4">
                  <p:embed/>
                </p:oleObj>
              </mc:Choice>
              <mc:Fallback>
                <p:oleObj name="Equation" r:id="rId18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1063" y="542607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35"/>
          <p:cNvGraphicFramePr>
            <a:graphicFrameLocks noChangeAspect="1"/>
          </p:cNvGraphicFramePr>
          <p:nvPr/>
        </p:nvGraphicFramePr>
        <p:xfrm>
          <a:off x="7208838" y="4621213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1" name="Equation" r:id="rId20" imgW="787320" imgH="342720" progId="Equation.DSMT4">
                  <p:embed/>
                </p:oleObj>
              </mc:Choice>
              <mc:Fallback>
                <p:oleObj name="Equation" r:id="rId20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08838" y="4621213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36"/>
          <p:cNvGraphicFramePr>
            <a:graphicFrameLocks noChangeAspect="1"/>
          </p:cNvGraphicFramePr>
          <p:nvPr/>
        </p:nvGraphicFramePr>
        <p:xfrm>
          <a:off x="7251700" y="380682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2" name="Equation" r:id="rId22" imgW="825480" imgH="342720" progId="Equation.DSMT4">
                  <p:embed/>
                </p:oleObj>
              </mc:Choice>
              <mc:Fallback>
                <p:oleObj name="Equation" r:id="rId22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1700" y="380682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51650" y="4872038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6846888" y="4086225"/>
            <a:ext cx="0" cy="792163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62713" y="4084638"/>
            <a:ext cx="0" cy="784225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767513" y="4800600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6389688" y="400526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786563" y="3086100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388100" y="5591175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37"/>
          <p:cNvGraphicFramePr>
            <a:graphicFrameLocks noChangeAspect="1"/>
          </p:cNvGraphicFramePr>
          <p:nvPr/>
        </p:nvGraphicFramePr>
        <p:xfrm>
          <a:off x="5878513" y="5843588"/>
          <a:ext cx="1827212" cy="515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3" name="Equation" r:id="rId24" imgW="1828800" imgH="520560" progId="Equation.DSMT4">
                  <p:embed/>
                </p:oleObj>
              </mc:Choice>
              <mc:Fallback>
                <p:oleObj name="Equation" r:id="rId24" imgW="182880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78513" y="5843588"/>
                        <a:ext cx="1827212" cy="515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2141538" y="4162757"/>
            <a:ext cx="0" cy="936000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2473325" y="4184650"/>
            <a:ext cx="0" cy="8651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2362200" y="4999038"/>
            <a:ext cx="219075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38"/>
          <p:cNvGraphicFramePr>
            <a:graphicFrameLocks noChangeAspect="1"/>
          </p:cNvGraphicFramePr>
          <p:nvPr/>
        </p:nvGraphicFramePr>
        <p:xfrm>
          <a:off x="7243763" y="2951163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4" name="Equation" r:id="rId26" imgW="863280" imgH="342720" progId="Equation.DSMT4">
                  <p:embed/>
                </p:oleObj>
              </mc:Choice>
              <mc:Fallback>
                <p:oleObj name="Equation" r:id="rId26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3763" y="2951163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3246438" y="4710113"/>
            <a:ext cx="2179637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2917825" y="3360738"/>
            <a:ext cx="2179638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930525" y="1958975"/>
            <a:ext cx="2179638" cy="56356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1077913" y="2387600"/>
            <a:ext cx="3836987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231900" y="538797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897563" y="4240213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02325" y="34194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352550" y="5502275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5" name="Equation" r:id="rId28" imgW="152280" imgH="279360" progId="Equation.DSMT4">
                  <p:embed/>
                </p:oleObj>
              </mc:Choice>
              <mc:Fallback>
                <p:oleObj name="Equation" r:id="rId28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52550" y="5502275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785938" y="53784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6" name="Equation" r:id="rId30" imgW="190440" imgH="419040" progId="Equation.DSMT4">
                  <p:embed/>
                </p:oleObj>
              </mc:Choice>
              <mc:Fallback>
                <p:oleObj name="Equation" r:id="rId30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85938" y="53784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43"/>
          <p:cNvGraphicFramePr>
            <a:graphicFrameLocks noChangeAspect="1"/>
          </p:cNvGraphicFramePr>
          <p:nvPr/>
        </p:nvGraphicFramePr>
        <p:xfrm>
          <a:off x="2228850" y="54165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7" name="Equation" r:id="rId32" imgW="177480" imgH="431640" progId="Equation.DSMT4">
                  <p:embed/>
                </p:oleObj>
              </mc:Choice>
              <mc:Fallback>
                <p:oleObj name="Equation" r:id="rId32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8850" y="54165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376363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1890713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2259013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 Box 12"/>
          <p:cNvSpPr txBox="1">
            <a:spLocks noChangeArrowheads="1"/>
          </p:cNvSpPr>
          <p:nvPr/>
        </p:nvSpPr>
        <p:spPr bwMode="auto">
          <a:xfrm>
            <a:off x="984250" y="6013450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Albrecht diagram</a:t>
            </a:r>
          </a:p>
        </p:txBody>
      </p:sp>
      <p:sp>
        <p:nvSpPr>
          <p:cNvPr id="104" name="正方形/長方形 103"/>
          <p:cNvSpPr/>
          <p:nvPr/>
        </p:nvSpPr>
        <p:spPr>
          <a:xfrm>
            <a:off x="2789238" y="1344613"/>
            <a:ext cx="2179637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5" name="正方形/長方形 104"/>
          <p:cNvSpPr/>
          <p:nvPr/>
        </p:nvSpPr>
        <p:spPr>
          <a:xfrm>
            <a:off x="7110413" y="1211263"/>
            <a:ext cx="16906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8363"/>
          <a:ext cx="306388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8" name="Equation" r:id="rId34" imgW="304560" imgH="330120" progId="Equation.DSMT4">
                  <p:embed/>
                </p:oleObj>
              </mc:Choice>
              <mc:Fallback>
                <p:oleObj name="Equation" r:id="rId34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8363"/>
                        <a:ext cx="306388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00875" y="1900238"/>
          <a:ext cx="823913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9" name="Equation" r:id="rId36" imgW="825480" imgH="330120" progId="Equation.DSMT4">
                  <p:embed/>
                </p:oleObj>
              </mc:Choice>
              <mc:Fallback>
                <p:oleObj name="Equation" r:id="rId36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0875" y="1900238"/>
                        <a:ext cx="823913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1" name="Object 47"/>
          <p:cNvGraphicFramePr>
            <a:graphicFrameLocks noChangeAspect="1"/>
          </p:cNvGraphicFramePr>
          <p:nvPr/>
        </p:nvGraphicFramePr>
        <p:xfrm>
          <a:off x="8156575" y="1784350"/>
          <a:ext cx="596900" cy="444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90" name="Equation" r:id="rId38" imgW="596880" imgH="431640" progId="Equation.DSMT4">
                  <p:embed/>
                </p:oleObj>
              </mc:Choice>
              <mc:Fallback>
                <p:oleObj name="Equation" r:id="rId38" imgW="5968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56575" y="1784350"/>
                        <a:ext cx="596900" cy="444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74564" name="正方形/長方形 77"/>
          <p:cNvSpPr>
            <a:spLocks noChangeArrowheads="1"/>
          </p:cNvSpPr>
          <p:nvPr/>
        </p:nvSpPr>
        <p:spPr bwMode="auto">
          <a:xfrm>
            <a:off x="7723188" y="719138"/>
            <a:ext cx="5778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r>
              <a:rPr lang="en-US" altLang="ja-JP" b="1" baseline="300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57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500"/>
                            </p:stCondLst>
                            <p:childTnLst>
                              <p:par>
                                <p:cTn id="11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1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500"/>
                            </p:stCondLst>
                            <p:childTnLst>
                              <p:par>
                                <p:cTn id="14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000"/>
                            </p:stCondLst>
                            <p:childTnLst>
                              <p:par>
                                <p:cTn id="14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4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0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500"/>
                            </p:stCondLst>
                            <p:childTnLst>
                              <p:par>
                                <p:cTn id="165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6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2000"/>
                            </p:stCondLst>
                            <p:childTnLst>
                              <p:par>
                                <p:cTn id="16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500"/>
                            </p:stCondLst>
                            <p:childTnLst>
                              <p:par>
                                <p:cTn id="17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/>
      <p:bldP spid="63" grpId="0" animBg="1"/>
      <p:bldP spid="67" grpId="0" animBg="1"/>
      <p:bldP spid="68" grpId="0" animBg="1"/>
      <p:bldP spid="69" grpId="0" animBg="1"/>
      <p:bldP spid="70" grpId="0" animBg="1"/>
      <p:bldP spid="66" grpId="0" animBg="1"/>
      <p:bldP spid="75" grpId="0" animBg="1"/>
      <p:bldP spid="76" grpId="0" animBg="1"/>
      <p:bldP spid="77" grpId="0" animBg="1"/>
      <p:bldP spid="87" grpId="0" animBg="1"/>
      <p:bldP spid="88" grpId="0" animBg="1"/>
      <p:bldP spid="89" grpId="0" animBg="1"/>
      <p:bldP spid="103" grpId="0"/>
      <p:bldP spid="104" grpId="0" animBg="1"/>
      <p:bldP spid="105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48350" y="408622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614488" y="4213225"/>
            <a:ext cx="0" cy="9017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36888" y="3614738"/>
            <a:ext cx="1258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A 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3038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683039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3011" name="Object 3"/>
          <p:cNvGraphicFramePr>
            <a:graphicFrameLocks noChangeAspect="1"/>
          </p:cNvGraphicFramePr>
          <p:nvPr/>
        </p:nvGraphicFramePr>
        <p:xfrm>
          <a:off x="267017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698" name="Equation" r:id="rId4" imgW="571320" imgH="431640" progId="Equation.DSMT4">
                  <p:embed/>
                </p:oleObj>
              </mc:Choice>
              <mc:Fallback>
                <p:oleObj name="Equation" r:id="rId4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017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3012" name="Object 4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699" name="Equation" r:id="rId6" imgW="520560" imgH="431640" progId="Equation.DSMT4">
                  <p:embed/>
                </p:oleObj>
              </mc:Choice>
              <mc:Fallback>
                <p:oleObj name="Equation" r:id="rId6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3013" name="Object 5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0" name="Equation" r:id="rId8" imgW="583920" imgH="431640" progId="Equation.DSMT4">
                  <p:embed/>
                </p:oleObj>
              </mc:Choice>
              <mc:Fallback>
                <p:oleObj name="Equation" r:id="rId8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3014" name="Object 6"/>
          <p:cNvGraphicFramePr>
            <a:graphicFrameLocks noChangeAspect="1"/>
          </p:cNvGraphicFramePr>
          <p:nvPr/>
        </p:nvGraphicFramePr>
        <p:xfrm>
          <a:off x="4338638" y="344963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1" name="Equation" r:id="rId10" imgW="520560" imgH="431640" progId="Equation.DSMT4">
                  <p:embed/>
                </p:oleObj>
              </mc:Choice>
              <mc:Fallback>
                <p:oleObj name="Equation" r:id="rId10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8638" y="344963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3015" name="Object 7"/>
          <p:cNvGraphicFramePr>
            <a:graphicFrameLocks noChangeAspect="1"/>
          </p:cNvGraphicFramePr>
          <p:nvPr/>
        </p:nvGraphicFramePr>
        <p:xfrm>
          <a:off x="4391025" y="2027238"/>
          <a:ext cx="5889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2" name="Equation" r:id="rId12" imgW="583920" imgH="431640" progId="Equation.DSMT4">
                  <p:embed/>
                </p:oleObj>
              </mc:Choice>
              <mc:Fallback>
                <p:oleObj name="Equation" r:id="rId12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91025" y="2027238"/>
                        <a:ext cx="5889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3016" name="Object 8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3" name="Equation" r:id="rId14" imgW="469800" imgH="431640" progId="Equation.DSMT4">
                  <p:embed/>
                </p:oleObj>
              </mc:Choice>
              <mc:Fallback>
                <p:oleObj name="Equation" r:id="rId14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3042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495425" y="4016375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62713" y="4859338"/>
            <a:ext cx="0" cy="827087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48475" y="3113088"/>
            <a:ext cx="0" cy="973137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14675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r>
              <a:rPr lang="en-US" altLang="ja-JP" sz="2000" b="1" baseline="300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9"/>
          <p:cNvGraphicFramePr>
            <a:graphicFrameLocks noChangeAspect="1"/>
          </p:cNvGraphicFramePr>
          <p:nvPr/>
        </p:nvGraphicFramePr>
        <p:xfrm>
          <a:off x="7231063" y="542607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4" name="Equation" r:id="rId17" imgW="825480" imgH="342720" progId="Equation.DSMT4">
                  <p:embed/>
                </p:oleObj>
              </mc:Choice>
              <mc:Fallback>
                <p:oleObj name="Equation" r:id="rId17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1063" y="542607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10"/>
          <p:cNvGraphicFramePr>
            <a:graphicFrameLocks noChangeAspect="1"/>
          </p:cNvGraphicFramePr>
          <p:nvPr/>
        </p:nvGraphicFramePr>
        <p:xfrm>
          <a:off x="7250113" y="4613275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5" name="Equation" r:id="rId19" imgW="787320" imgH="342720" progId="Equation.DSMT4">
                  <p:embed/>
                </p:oleObj>
              </mc:Choice>
              <mc:Fallback>
                <p:oleObj name="Equation" r:id="rId19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0113" y="4613275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1"/>
          <p:cNvGraphicFramePr>
            <a:graphicFrameLocks noChangeAspect="1"/>
          </p:cNvGraphicFramePr>
          <p:nvPr/>
        </p:nvGraphicFramePr>
        <p:xfrm>
          <a:off x="7245350" y="3806825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6" name="Equation" r:id="rId21" imgW="838080" imgH="342720" progId="Equation.DSMT4">
                  <p:embed/>
                </p:oleObj>
              </mc:Choice>
              <mc:Fallback>
                <p:oleObj name="Equation" r:id="rId21" imgW="8380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45350" y="3806825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51650" y="4872038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6846888" y="4086225"/>
            <a:ext cx="0" cy="792163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62713" y="4084638"/>
            <a:ext cx="0" cy="784225"/>
          </a:xfrm>
          <a:prstGeom prst="line">
            <a:avLst/>
          </a:prstGeom>
          <a:noFill/>
          <a:ln w="38100">
            <a:solidFill>
              <a:schemeClr val="accent6">
                <a:lumMod val="75000"/>
              </a:schemeClr>
            </a:solidFill>
            <a:round/>
            <a:headEnd type="non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767513" y="4800600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6389688" y="400526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786563" y="3086100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388100" y="5591175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2"/>
          <p:cNvGraphicFramePr>
            <a:graphicFrameLocks noChangeAspect="1"/>
          </p:cNvGraphicFramePr>
          <p:nvPr/>
        </p:nvGraphicFramePr>
        <p:xfrm>
          <a:off x="5657850" y="5922963"/>
          <a:ext cx="2449513" cy="554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7" name="Equation" r:id="rId23" imgW="2450880" imgH="558720" progId="Equation.DSMT4">
                  <p:embed/>
                </p:oleObj>
              </mc:Choice>
              <mc:Fallback>
                <p:oleObj name="Equation" r:id="rId23" imgW="245088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57850" y="5922963"/>
                        <a:ext cx="2449513" cy="5540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2095500" y="3233738"/>
            <a:ext cx="0" cy="898525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>
            <a:off x="2465388" y="3233738"/>
            <a:ext cx="0" cy="900112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2344738" y="308133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13"/>
          <p:cNvGraphicFramePr>
            <a:graphicFrameLocks noChangeAspect="1"/>
          </p:cNvGraphicFramePr>
          <p:nvPr/>
        </p:nvGraphicFramePr>
        <p:xfrm>
          <a:off x="7237413" y="2951163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8" name="Equation" r:id="rId25" imgW="876240" imgH="342720" progId="Equation.DSMT4">
                  <p:embed/>
                </p:oleObj>
              </mc:Choice>
              <mc:Fallback>
                <p:oleObj name="Equation" r:id="rId25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7413" y="2951163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3246438" y="4710113"/>
            <a:ext cx="2179637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2917825" y="3360738"/>
            <a:ext cx="2179638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930525" y="1958975"/>
            <a:ext cx="2179638" cy="56356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1028700" y="2395538"/>
            <a:ext cx="3927475" cy="62547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231900" y="538797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897563" y="4240213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02325" y="34194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4"/>
          <p:cNvGraphicFramePr>
            <a:graphicFrameLocks noChangeAspect="1"/>
          </p:cNvGraphicFramePr>
          <p:nvPr/>
        </p:nvGraphicFramePr>
        <p:xfrm>
          <a:off x="1352550" y="5502275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9" name="Equation" r:id="rId27" imgW="152280" imgH="279360" progId="Equation.DSMT4">
                  <p:embed/>
                </p:oleObj>
              </mc:Choice>
              <mc:Fallback>
                <p:oleObj name="Equation" r:id="rId27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52550" y="5502275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5"/>
          <p:cNvGraphicFramePr>
            <a:graphicFrameLocks noChangeAspect="1"/>
          </p:cNvGraphicFramePr>
          <p:nvPr/>
        </p:nvGraphicFramePr>
        <p:xfrm>
          <a:off x="1785938" y="53784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10" name="Equation" r:id="rId29" imgW="190440" imgH="419040" progId="Equation.DSMT4">
                  <p:embed/>
                </p:oleObj>
              </mc:Choice>
              <mc:Fallback>
                <p:oleObj name="Equation" r:id="rId29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85938" y="53784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6"/>
          <p:cNvGraphicFramePr>
            <a:graphicFrameLocks noChangeAspect="1"/>
          </p:cNvGraphicFramePr>
          <p:nvPr/>
        </p:nvGraphicFramePr>
        <p:xfrm>
          <a:off x="2228850" y="54165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11" name="Equation" r:id="rId31" imgW="177480" imgH="431640" progId="Equation.DSMT4">
                  <p:embed/>
                </p:oleObj>
              </mc:Choice>
              <mc:Fallback>
                <p:oleObj name="Equation" r:id="rId31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8850" y="54165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376363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1890713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2259013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正方形/長方形 77"/>
          <p:cNvSpPr/>
          <p:nvPr/>
        </p:nvSpPr>
        <p:spPr>
          <a:xfrm>
            <a:off x="2789238" y="1344613"/>
            <a:ext cx="2179637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9" name="正方形/長方形 78"/>
          <p:cNvSpPr>
            <a:spLocks noChangeArrowheads="1"/>
          </p:cNvSpPr>
          <p:nvPr/>
        </p:nvSpPr>
        <p:spPr bwMode="auto">
          <a:xfrm>
            <a:off x="5784850" y="6423025"/>
            <a:ext cx="12985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endParaRPr lang="ja-JP" altLang="en-US" sz="140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683075" name="Picture 44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0" name="正方形/長方形 89"/>
          <p:cNvSpPr/>
          <p:nvPr/>
        </p:nvSpPr>
        <p:spPr>
          <a:xfrm>
            <a:off x="7110413" y="1211263"/>
            <a:ext cx="16906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3077" name="正方形/長方形 93"/>
          <p:cNvSpPr>
            <a:spLocks noChangeArrowheads="1"/>
          </p:cNvSpPr>
          <p:nvPr/>
        </p:nvSpPr>
        <p:spPr bwMode="auto">
          <a:xfrm>
            <a:off x="7723188" y="719138"/>
            <a:ext cx="5778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r>
              <a:rPr lang="en-US" altLang="ja-JP" b="1" baseline="300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574509" name="Object 19"/>
          <p:cNvGraphicFramePr>
            <a:graphicFrameLocks noChangeAspect="1"/>
          </p:cNvGraphicFramePr>
          <p:nvPr/>
        </p:nvGraphicFramePr>
        <p:xfrm>
          <a:off x="6918325" y="2138363"/>
          <a:ext cx="306388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12" name="Equation" r:id="rId34" imgW="304560" imgH="330120" progId="Equation.DSMT4">
                  <p:embed/>
                </p:oleObj>
              </mc:Choice>
              <mc:Fallback>
                <p:oleObj name="Equation" r:id="rId34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8363"/>
                        <a:ext cx="306388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0"/>
          <p:cNvGraphicFramePr>
            <a:graphicFrameLocks noChangeAspect="1"/>
          </p:cNvGraphicFramePr>
          <p:nvPr/>
        </p:nvGraphicFramePr>
        <p:xfrm>
          <a:off x="7000875" y="1900238"/>
          <a:ext cx="823913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13" name="Equation" r:id="rId36" imgW="825480" imgH="330120" progId="Equation.DSMT4">
                  <p:embed/>
                </p:oleObj>
              </mc:Choice>
              <mc:Fallback>
                <p:oleObj name="Equation" r:id="rId36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0875" y="1900238"/>
                        <a:ext cx="823913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500"/>
                            </p:stCondLst>
                            <p:childTnLst>
                              <p:par>
                                <p:cTn id="6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500"/>
                            </p:stCondLst>
                            <p:childTnLst>
                              <p:par>
                                <p:cTn id="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3000"/>
                            </p:stCondLst>
                            <p:childTnLst>
                              <p:par>
                                <p:cTn id="9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500"/>
                            </p:stCondLst>
                            <p:childTnLst>
                              <p:par>
                                <p:cTn id="126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7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000"/>
                            </p:stCondLst>
                            <p:childTnLst>
                              <p:par>
                                <p:cTn id="1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8" grpId="0"/>
      <p:bldP spid="63" grpId="0" animBg="1"/>
      <p:bldP spid="67" grpId="0" animBg="1"/>
      <p:bldP spid="68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7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1" name="直線コネクタ 90"/>
          <p:cNvCxnSpPr/>
          <p:nvPr/>
        </p:nvCxnSpPr>
        <p:spPr>
          <a:xfrm>
            <a:off x="6862763" y="31226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8405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6804025" y="4854575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6813550" y="56642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6804025" y="4078288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6519862" y="4414838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6134100" y="4395788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3581400" y="3641725"/>
            <a:ext cx="0" cy="144145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198813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216275" y="3614738"/>
            <a:ext cx="1258888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B)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4064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68406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4035" name="Object 3"/>
          <p:cNvGraphicFramePr>
            <a:graphicFrameLocks noChangeAspect="1"/>
          </p:cNvGraphicFramePr>
          <p:nvPr/>
        </p:nvGraphicFramePr>
        <p:xfrm>
          <a:off x="4735513" y="4887913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22"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5513" y="4887913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4036" name="Object 4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23"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4037" name="Object 5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24"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4038" name="Object 6"/>
          <p:cNvGraphicFramePr>
            <a:graphicFrameLocks noChangeAspect="1"/>
          </p:cNvGraphicFramePr>
          <p:nvPr/>
        </p:nvGraphicFramePr>
        <p:xfrm>
          <a:off x="4551363" y="339248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25"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1363" y="339248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4039" name="Object 7"/>
          <p:cNvGraphicFramePr>
            <a:graphicFrameLocks noChangeAspect="1"/>
          </p:cNvGraphicFramePr>
          <p:nvPr/>
        </p:nvGraphicFramePr>
        <p:xfrm>
          <a:off x="4554538" y="2043113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26"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4538" y="2043113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4040" name="Object 8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27"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4068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471863" y="347821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348038" y="3608388"/>
            <a:ext cx="0" cy="14700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236913" y="5003800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7418388" y="484981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7804150" y="3105150"/>
            <a:ext cx="0" cy="973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7413625" y="3106738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9"/>
          <p:cNvGraphicFramePr>
            <a:graphicFrameLocks noChangeAspect="1"/>
          </p:cNvGraphicFramePr>
          <p:nvPr/>
        </p:nvGraphicFramePr>
        <p:xfrm>
          <a:off x="5924550" y="548322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28" name="Equation" r:id="rId18" imgW="825480" imgH="342720" progId="Equation.DSMT4">
                  <p:embed/>
                </p:oleObj>
              </mc:Choice>
              <mc:Fallback>
                <p:oleObj name="Equation" r:id="rId18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4550" y="548322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10"/>
          <p:cNvGraphicFramePr>
            <a:graphicFrameLocks noChangeAspect="1"/>
          </p:cNvGraphicFramePr>
          <p:nvPr/>
        </p:nvGraphicFramePr>
        <p:xfrm>
          <a:off x="5927725" y="469423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29" name="Equation" r:id="rId20" imgW="787320" imgH="342720" progId="Equation.DSMT4">
                  <p:embed/>
                </p:oleObj>
              </mc:Choice>
              <mc:Fallback>
                <p:oleObj name="Equation" r:id="rId20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7725" y="469423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1"/>
          <p:cNvGraphicFramePr>
            <a:graphicFrameLocks noChangeAspect="1"/>
          </p:cNvGraphicFramePr>
          <p:nvPr/>
        </p:nvGraphicFramePr>
        <p:xfrm>
          <a:off x="5913438" y="3814763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30" name="Equation" r:id="rId22" imgW="825480" imgH="342720" progId="Equation.DSMT4">
                  <p:embed/>
                </p:oleObj>
              </mc:Choice>
              <mc:Fallback>
                <p:oleObj name="Equation" r:id="rId22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13438" y="3814763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7807325" y="4862513"/>
            <a:ext cx="0" cy="828675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7800975" y="4078288"/>
            <a:ext cx="0" cy="792162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7416800" y="4076700"/>
            <a:ext cx="0" cy="782638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7345363" y="4783138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7721600" y="4011613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7345363" y="3073400"/>
            <a:ext cx="142875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7750175" y="5597525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2"/>
          <p:cNvGraphicFramePr>
            <a:graphicFrameLocks noChangeAspect="1"/>
          </p:cNvGraphicFramePr>
          <p:nvPr/>
        </p:nvGraphicFramePr>
        <p:xfrm>
          <a:off x="6834188" y="5835650"/>
          <a:ext cx="1827212" cy="515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31" name="Equation" r:id="rId24" imgW="1828800" imgH="520560" progId="Equation.DSMT4">
                  <p:embed/>
                </p:oleObj>
              </mc:Choice>
              <mc:Fallback>
                <p:oleObj name="Equation" r:id="rId24" imgW="182880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4188" y="5835650"/>
                        <a:ext cx="1827212" cy="5159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4071938" y="3616325"/>
            <a:ext cx="0" cy="1473200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4403725" y="3624263"/>
            <a:ext cx="0" cy="1465262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295775" y="4991100"/>
            <a:ext cx="220663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13"/>
          <p:cNvGraphicFramePr>
            <a:graphicFrameLocks noChangeAspect="1"/>
          </p:cNvGraphicFramePr>
          <p:nvPr/>
        </p:nvGraphicFramePr>
        <p:xfrm>
          <a:off x="5856288" y="2974975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32" name="Equation" r:id="rId26" imgW="863280" imgH="342720" progId="Equation.DSMT4">
                  <p:embed/>
                </p:oleObj>
              </mc:Choice>
              <mc:Fallback>
                <p:oleObj name="Equation" r:id="rId26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56288" y="2974975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547688" y="3813175"/>
            <a:ext cx="2179637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377825" y="4765675"/>
            <a:ext cx="2684463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36538" y="2995613"/>
            <a:ext cx="2416175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1020763" y="2500313"/>
            <a:ext cx="3902075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>
            <a:off x="3354388" y="5478463"/>
            <a:ext cx="1069975" cy="79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6867525" y="5033963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6853238" y="42306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6858000" y="341153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4"/>
          <p:cNvGraphicFramePr>
            <a:graphicFrameLocks noChangeAspect="1"/>
          </p:cNvGraphicFramePr>
          <p:nvPr/>
        </p:nvGraphicFramePr>
        <p:xfrm>
          <a:off x="3402013" y="5526088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33" name="Equation" r:id="rId28" imgW="152280" imgH="279360" progId="Equation.DSMT4">
                  <p:embed/>
                </p:oleObj>
              </mc:Choice>
              <mc:Fallback>
                <p:oleObj name="Equation" r:id="rId28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2013" y="5526088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5"/>
          <p:cNvGraphicFramePr>
            <a:graphicFrameLocks noChangeAspect="1"/>
          </p:cNvGraphicFramePr>
          <p:nvPr/>
        </p:nvGraphicFramePr>
        <p:xfrm>
          <a:off x="3810000" y="5402263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34" name="Equation" r:id="rId30" imgW="190440" imgH="419040" progId="Equation.DSMT4">
                  <p:embed/>
                </p:oleObj>
              </mc:Choice>
              <mc:Fallback>
                <p:oleObj name="Equation" r:id="rId30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0" y="5402263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6"/>
          <p:cNvGraphicFramePr>
            <a:graphicFrameLocks noChangeAspect="1"/>
          </p:cNvGraphicFramePr>
          <p:nvPr/>
        </p:nvGraphicFramePr>
        <p:xfrm>
          <a:off x="4195763" y="5400675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35" name="Equation" r:id="rId32" imgW="177480" imgH="431640" progId="Equation.DSMT4">
                  <p:embed/>
                </p:oleObj>
              </mc:Choice>
              <mc:Fallback>
                <p:oleObj name="Equation" r:id="rId32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5763" y="5400675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3119438" y="55768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394075" y="55578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890963" y="55483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737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84098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608138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正方形/長方形 81"/>
          <p:cNvSpPr/>
          <p:nvPr/>
        </p:nvSpPr>
        <p:spPr>
          <a:xfrm>
            <a:off x="731838" y="1363663"/>
            <a:ext cx="1749425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2" name="正方形/長方形 91"/>
          <p:cNvSpPr/>
          <p:nvPr/>
        </p:nvSpPr>
        <p:spPr>
          <a:xfrm>
            <a:off x="6057900" y="1227138"/>
            <a:ext cx="1306513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4101" name="正方形/長方形 136"/>
          <p:cNvSpPr>
            <a:spLocks noChangeArrowheads="1"/>
          </p:cNvSpPr>
          <p:nvPr/>
        </p:nvSpPr>
        <p:spPr bwMode="auto">
          <a:xfrm>
            <a:off x="7723188" y="719138"/>
            <a:ext cx="46672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84051" name="Object 19"/>
          <p:cNvGraphicFramePr>
            <a:graphicFrameLocks noChangeAspect="1"/>
          </p:cNvGraphicFramePr>
          <p:nvPr/>
        </p:nvGraphicFramePr>
        <p:xfrm>
          <a:off x="7889875" y="1990725"/>
          <a:ext cx="304800" cy="328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36" name="Equation" r:id="rId34" imgW="304560" imgH="330120" progId="Equation.DSMT4">
                  <p:embed/>
                </p:oleObj>
              </mc:Choice>
              <mc:Fallback>
                <p:oleObj name="Equation" r:id="rId34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89875" y="1990725"/>
                        <a:ext cx="304800" cy="328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0"/>
          <p:cNvGraphicFramePr>
            <a:graphicFrameLocks noChangeAspect="1"/>
          </p:cNvGraphicFramePr>
          <p:nvPr/>
        </p:nvGraphicFramePr>
        <p:xfrm>
          <a:off x="7958138" y="16271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37" name="Equation" r:id="rId36" imgW="825480" imgH="330120" progId="Equation.DSMT4">
                  <p:embed/>
                </p:oleObj>
              </mc:Choice>
              <mc:Fallback>
                <p:oleObj name="Equation" r:id="rId36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58138" y="16271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500"/>
                            </p:stCondLst>
                            <p:childTnLst>
                              <p:par>
                                <p:cTn id="9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000"/>
                            </p:stCondLst>
                            <p:childTnLst>
                              <p:par>
                                <p:cTn id="10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6500"/>
                            </p:stCondLst>
                            <p:childTnLst>
                              <p:par>
                                <p:cTn id="10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3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2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5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7500"/>
                            </p:stCondLst>
                            <p:childTnLst>
                              <p:par>
                                <p:cTn id="1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58" grpId="0"/>
      <p:bldP spid="63" grpId="0" animBg="1"/>
      <p:bldP spid="64" grpId="0" animBg="1"/>
      <p:bldP spid="65" grpId="0" animBg="1"/>
      <p:bldP spid="67" grpId="0" animBg="1"/>
      <p:bldP spid="68" grpId="0" animBg="1"/>
      <p:bldP spid="69" grpId="0" animBg="1"/>
      <p:bldP spid="70" grpId="0" animBg="1"/>
      <p:bldP spid="87" grpId="0" animBg="1"/>
      <p:bldP spid="88" grpId="0" animBg="1"/>
      <p:bldP spid="89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928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6804025" y="4854575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6813550" y="56642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6804025" y="4078288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6519862" y="4414838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6134100" y="4395788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V="1">
            <a:off x="3625850" y="3597275"/>
            <a:ext cx="0" cy="15128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198813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216275" y="3614738"/>
            <a:ext cx="1258888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B)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79294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77929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79266" name="Object 2"/>
          <p:cNvGraphicFramePr>
            <a:graphicFrameLocks noChangeAspect="1"/>
          </p:cNvGraphicFramePr>
          <p:nvPr/>
        </p:nvGraphicFramePr>
        <p:xfrm>
          <a:off x="4735513" y="4887913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46"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5513" y="4887913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67" name="Object 3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47"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68" name="Object 4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48"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69" name="Object 5"/>
          <p:cNvGraphicFramePr>
            <a:graphicFrameLocks noChangeAspect="1"/>
          </p:cNvGraphicFramePr>
          <p:nvPr/>
        </p:nvGraphicFramePr>
        <p:xfrm>
          <a:off x="4551363" y="339248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49"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1363" y="339248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70" name="Object 6"/>
          <p:cNvGraphicFramePr>
            <a:graphicFrameLocks noChangeAspect="1"/>
          </p:cNvGraphicFramePr>
          <p:nvPr/>
        </p:nvGraphicFramePr>
        <p:xfrm>
          <a:off x="4554538" y="2043113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0"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4538" y="2043113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71" name="Object 7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1"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9298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348038" y="3608388"/>
            <a:ext cx="0" cy="14700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7418388" y="484981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7804150" y="3105150"/>
            <a:ext cx="0" cy="973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7413625" y="3106738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60" name="Object 8"/>
          <p:cNvGraphicFramePr>
            <a:graphicFrameLocks noChangeAspect="1"/>
          </p:cNvGraphicFramePr>
          <p:nvPr/>
        </p:nvGraphicFramePr>
        <p:xfrm>
          <a:off x="5924550" y="548322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2" name="Equation" r:id="rId17" imgW="825480" imgH="342720" progId="Equation.DSMT4">
                  <p:embed/>
                </p:oleObj>
              </mc:Choice>
              <mc:Fallback>
                <p:oleObj name="Equation" r:id="rId17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4550" y="548322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9"/>
          <p:cNvGraphicFramePr>
            <a:graphicFrameLocks noChangeAspect="1"/>
          </p:cNvGraphicFramePr>
          <p:nvPr/>
        </p:nvGraphicFramePr>
        <p:xfrm>
          <a:off x="5889625" y="4694238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3" name="Equation" r:id="rId19" imgW="863280" imgH="342720" progId="Equation.DSMT4">
                  <p:embed/>
                </p:oleObj>
              </mc:Choice>
              <mc:Fallback>
                <p:oleObj name="Equation" r:id="rId19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9625" y="4694238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0"/>
          <p:cNvGraphicFramePr>
            <a:graphicFrameLocks noChangeAspect="1"/>
          </p:cNvGraphicFramePr>
          <p:nvPr/>
        </p:nvGraphicFramePr>
        <p:xfrm>
          <a:off x="5913438" y="3814763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4" name="Equation" r:id="rId21" imgW="825480" imgH="342720" progId="Equation.DSMT4">
                  <p:embed/>
                </p:oleObj>
              </mc:Choice>
              <mc:Fallback>
                <p:oleObj name="Equation" r:id="rId21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13438" y="3814763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7807325" y="4862513"/>
            <a:ext cx="0" cy="828675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7800975" y="4078288"/>
            <a:ext cx="0" cy="79216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7416800" y="4076700"/>
            <a:ext cx="0" cy="7826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7723188" y="4792663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7343775" y="3997325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7337425" y="3032125"/>
            <a:ext cx="142875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7762875" y="5597525"/>
            <a:ext cx="144463" cy="144463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1"/>
          <p:cNvGraphicFramePr>
            <a:graphicFrameLocks noChangeAspect="1"/>
          </p:cNvGraphicFramePr>
          <p:nvPr/>
        </p:nvGraphicFramePr>
        <p:xfrm>
          <a:off x="6834188" y="5835650"/>
          <a:ext cx="1827212" cy="515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5" name="Equation" r:id="rId23" imgW="1828800" imgH="520560" progId="Equation.DSMT4">
                  <p:embed/>
                </p:oleObj>
              </mc:Choice>
              <mc:Fallback>
                <p:oleObj name="Equation" r:id="rId23" imgW="182880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4188" y="5835650"/>
                        <a:ext cx="1827212" cy="5159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4146550" y="3597275"/>
            <a:ext cx="0" cy="1519238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4403725" y="3624263"/>
            <a:ext cx="0" cy="1465262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574502" name="Object 12"/>
          <p:cNvGraphicFramePr>
            <a:graphicFrameLocks noChangeAspect="1"/>
          </p:cNvGraphicFramePr>
          <p:nvPr/>
        </p:nvGraphicFramePr>
        <p:xfrm>
          <a:off x="5856288" y="2974975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6" name="Equation" r:id="rId25" imgW="863280" imgH="342720" progId="Equation.DSMT4">
                  <p:embed/>
                </p:oleObj>
              </mc:Choice>
              <mc:Fallback>
                <p:oleObj name="Equation" r:id="rId25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56288" y="2974975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547688" y="3813175"/>
            <a:ext cx="2179637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377825" y="4765675"/>
            <a:ext cx="2684463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36538" y="2995613"/>
            <a:ext cx="2416175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1020763" y="2568575"/>
            <a:ext cx="3902075" cy="63976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>
            <a:off x="3354388" y="5478463"/>
            <a:ext cx="1069975" cy="79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6867525" y="5033963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6853238" y="42306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6858000" y="341153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3"/>
          <p:cNvGraphicFramePr>
            <a:graphicFrameLocks noChangeAspect="1"/>
          </p:cNvGraphicFramePr>
          <p:nvPr/>
        </p:nvGraphicFramePr>
        <p:xfrm>
          <a:off x="3402013" y="5526088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7" name="Equation" r:id="rId27" imgW="152280" imgH="279360" progId="Equation.DSMT4">
                  <p:embed/>
                </p:oleObj>
              </mc:Choice>
              <mc:Fallback>
                <p:oleObj name="Equation" r:id="rId27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2013" y="5526088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4"/>
          <p:cNvGraphicFramePr>
            <a:graphicFrameLocks noChangeAspect="1"/>
          </p:cNvGraphicFramePr>
          <p:nvPr/>
        </p:nvGraphicFramePr>
        <p:xfrm>
          <a:off x="3810000" y="5402263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8" name="Equation" r:id="rId29" imgW="190440" imgH="419040" progId="Equation.DSMT4">
                  <p:embed/>
                </p:oleObj>
              </mc:Choice>
              <mc:Fallback>
                <p:oleObj name="Equation" r:id="rId29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0" y="5402263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5"/>
          <p:cNvGraphicFramePr>
            <a:graphicFrameLocks noChangeAspect="1"/>
          </p:cNvGraphicFramePr>
          <p:nvPr/>
        </p:nvGraphicFramePr>
        <p:xfrm>
          <a:off x="4195763" y="5400675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59" name="Equation" r:id="rId31" imgW="177480" imgH="431640" progId="Equation.DSMT4">
                  <p:embed/>
                </p:oleObj>
              </mc:Choice>
              <mc:Fallback>
                <p:oleObj name="Equation" r:id="rId31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5763" y="5400675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6862763" y="3136900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3119438" y="55768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394075" y="55578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890963" y="55483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737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79325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608138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2" name="正方形/長方形 81"/>
          <p:cNvSpPr/>
          <p:nvPr/>
        </p:nvSpPr>
        <p:spPr>
          <a:xfrm>
            <a:off x="731838" y="1363663"/>
            <a:ext cx="1749425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2" name="正方形/長方形 91"/>
          <p:cNvSpPr/>
          <p:nvPr/>
        </p:nvSpPr>
        <p:spPr>
          <a:xfrm>
            <a:off x="5956300" y="1248910"/>
            <a:ext cx="1306513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3" name="テキスト ボックス 102"/>
          <p:cNvSpPr txBox="1">
            <a:spLocks noChangeArrowheads="1"/>
          </p:cNvSpPr>
          <p:nvPr/>
        </p:nvSpPr>
        <p:spPr bwMode="auto">
          <a:xfrm>
            <a:off x="5473700" y="2487613"/>
            <a:ext cx="5715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79329" name="テキスト ボックス 116"/>
          <p:cNvSpPr txBox="1">
            <a:spLocks noChangeArrowheads="1"/>
          </p:cNvSpPr>
          <p:nvPr/>
        </p:nvSpPr>
        <p:spPr bwMode="auto">
          <a:xfrm>
            <a:off x="7658100" y="681038"/>
            <a:ext cx="5715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4" name="正方形/長方形 73"/>
          <p:cNvSpPr/>
          <p:nvPr/>
        </p:nvSpPr>
        <p:spPr>
          <a:xfrm>
            <a:off x="7242627" y="2039256"/>
            <a:ext cx="159657" cy="9434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" name="Object 18"/>
          <p:cNvGraphicFramePr>
            <a:graphicFrameLocks noChangeAspect="1"/>
          </p:cNvGraphicFramePr>
          <p:nvPr/>
        </p:nvGraphicFramePr>
        <p:xfrm>
          <a:off x="7889875" y="1990725"/>
          <a:ext cx="304800" cy="328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60" name="Equation" r:id="rId33" imgW="304560" imgH="330120" progId="Equation.DSMT4">
                  <p:embed/>
                </p:oleObj>
              </mc:Choice>
              <mc:Fallback>
                <p:oleObj name="Equation" r:id="rId33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89875" y="1990725"/>
                        <a:ext cx="304800" cy="328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79283" name="Object 19"/>
          <p:cNvGraphicFramePr>
            <a:graphicFrameLocks noChangeAspect="1"/>
          </p:cNvGraphicFramePr>
          <p:nvPr/>
        </p:nvGraphicFramePr>
        <p:xfrm>
          <a:off x="7958138" y="16271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61" name="Equation" r:id="rId35" imgW="825480" imgH="330120" progId="Equation.DSMT4">
                  <p:embed/>
                </p:oleObj>
              </mc:Choice>
              <mc:Fallback>
                <p:oleObj name="Equation" r:id="rId35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58138" y="16271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500"/>
                            </p:stCondLst>
                            <p:childTnLst>
                              <p:par>
                                <p:cTn id="8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3500"/>
                            </p:stCondLst>
                            <p:childTnLst>
                              <p:par>
                                <p:cTn id="9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63" grpId="0" animBg="1"/>
      <p:bldP spid="64" grpId="0" animBg="1"/>
      <p:bldP spid="65" grpId="0" animBg="1"/>
      <p:bldP spid="67" grpId="0" animBg="1"/>
      <p:bldP spid="68" grpId="0" animBg="1"/>
      <p:bldP spid="69" grpId="0" animBg="1"/>
      <p:bldP spid="70" grpId="0" animBg="1"/>
      <p:bldP spid="87" grpId="0" animBg="1"/>
      <p:bldP spid="88" grpId="0" animBg="1"/>
      <p:bldP spid="89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1" name="直線コネクタ 90"/>
          <p:cNvCxnSpPr/>
          <p:nvPr/>
        </p:nvCxnSpPr>
        <p:spPr>
          <a:xfrm>
            <a:off x="6854825" y="31099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直線コネクタ 82"/>
          <p:cNvCxnSpPr/>
          <p:nvPr/>
        </p:nvCxnSpPr>
        <p:spPr>
          <a:xfrm>
            <a:off x="6796088" y="4846638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6805613" y="5656263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6796088" y="4070350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6511925" y="4406901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6126162" y="4387851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3581400" y="3641725"/>
            <a:ext cx="0" cy="144145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198813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216275" y="3614738"/>
            <a:ext cx="1258888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B)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5089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5059" name="Object 3"/>
          <p:cNvGraphicFramePr>
            <a:graphicFrameLocks noChangeAspect="1"/>
          </p:cNvGraphicFramePr>
          <p:nvPr/>
        </p:nvGraphicFramePr>
        <p:xfrm>
          <a:off x="4735513" y="4887913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0" name="Equation" r:id="rId4" imgW="571320" imgH="431640" progId="Equation.DSMT4">
                  <p:embed/>
                </p:oleObj>
              </mc:Choice>
              <mc:Fallback>
                <p:oleObj name="Equation" r:id="rId4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5513" y="4887913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60" name="Object 4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1" name="Equation" r:id="rId6" imgW="520560" imgH="431640" progId="Equation.DSMT4">
                  <p:embed/>
                </p:oleObj>
              </mc:Choice>
              <mc:Fallback>
                <p:oleObj name="Equation" r:id="rId6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61" name="Object 5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2" name="Equation" r:id="rId8" imgW="583920" imgH="431640" progId="Equation.DSMT4">
                  <p:embed/>
                </p:oleObj>
              </mc:Choice>
              <mc:Fallback>
                <p:oleObj name="Equation" r:id="rId8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62" name="Object 6"/>
          <p:cNvGraphicFramePr>
            <a:graphicFrameLocks noChangeAspect="1"/>
          </p:cNvGraphicFramePr>
          <p:nvPr/>
        </p:nvGraphicFramePr>
        <p:xfrm>
          <a:off x="4551363" y="339248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3" name="Equation" r:id="rId10" imgW="520560" imgH="431640" progId="Equation.DSMT4">
                  <p:embed/>
                </p:oleObj>
              </mc:Choice>
              <mc:Fallback>
                <p:oleObj name="Equation" r:id="rId10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1363" y="339248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63" name="Object 7"/>
          <p:cNvGraphicFramePr>
            <a:graphicFrameLocks noChangeAspect="1"/>
          </p:cNvGraphicFramePr>
          <p:nvPr/>
        </p:nvGraphicFramePr>
        <p:xfrm>
          <a:off x="4554538" y="2043113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4" name="Equation" r:id="rId12" imgW="583920" imgH="431640" progId="Equation.DSMT4">
                  <p:embed/>
                </p:oleObj>
              </mc:Choice>
              <mc:Fallback>
                <p:oleObj name="Equation" r:id="rId12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4538" y="2043113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64" name="Object 8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5" name="Equation" r:id="rId14" imgW="469800" imgH="431640" progId="Equation.DSMT4">
                  <p:embed/>
                </p:oleObj>
              </mc:Choice>
              <mc:Fallback>
                <p:oleObj name="Equation" r:id="rId14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5092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3471863" y="347821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348038" y="3608388"/>
            <a:ext cx="0" cy="14700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3236913" y="5003800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7410450" y="4841875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7794625" y="3097213"/>
            <a:ext cx="0" cy="97155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7405688" y="3098800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9"/>
          <p:cNvGraphicFramePr>
            <a:graphicFrameLocks noChangeAspect="1"/>
          </p:cNvGraphicFramePr>
          <p:nvPr/>
        </p:nvGraphicFramePr>
        <p:xfrm>
          <a:off x="5924550" y="54752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6" name="Equation" r:id="rId17" imgW="825480" imgH="342720" progId="Equation.DSMT4">
                  <p:embed/>
                </p:oleObj>
              </mc:Choice>
              <mc:Fallback>
                <p:oleObj name="Equation" r:id="rId17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4550" y="54752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10"/>
          <p:cNvGraphicFramePr>
            <a:graphicFrameLocks noChangeAspect="1"/>
          </p:cNvGraphicFramePr>
          <p:nvPr/>
        </p:nvGraphicFramePr>
        <p:xfrm>
          <a:off x="5935663" y="463708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7" name="Equation" r:id="rId19" imgW="787320" imgH="342720" progId="Equation.DSMT4">
                  <p:embed/>
                </p:oleObj>
              </mc:Choice>
              <mc:Fallback>
                <p:oleObj name="Equation" r:id="rId19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35663" y="463708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1"/>
          <p:cNvGraphicFramePr>
            <a:graphicFrameLocks noChangeAspect="1"/>
          </p:cNvGraphicFramePr>
          <p:nvPr/>
        </p:nvGraphicFramePr>
        <p:xfrm>
          <a:off x="5938838" y="381476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8" name="Equation" r:id="rId21" imgW="838080" imgH="342720" progId="Equation.DSMT4">
                  <p:embed/>
                </p:oleObj>
              </mc:Choice>
              <mc:Fallback>
                <p:oleObj name="Equation" r:id="rId21" imgW="8380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38838" y="381476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7799388" y="4854575"/>
            <a:ext cx="0" cy="828675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7793038" y="4070350"/>
            <a:ext cx="0" cy="792163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7408863" y="4068763"/>
            <a:ext cx="0" cy="782637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7343775" y="4770438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7716838" y="3984625"/>
            <a:ext cx="144462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7327900" y="305911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7716838" y="5583238"/>
            <a:ext cx="142875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2"/>
          <p:cNvGraphicFramePr>
            <a:graphicFrameLocks noChangeAspect="1"/>
          </p:cNvGraphicFramePr>
          <p:nvPr/>
        </p:nvGraphicFramePr>
        <p:xfrm>
          <a:off x="6400800" y="5851525"/>
          <a:ext cx="2470150" cy="557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79" name="Equation" r:id="rId23" imgW="2450880" imgH="558720" progId="Equation.DSMT4">
                  <p:embed/>
                </p:oleObj>
              </mc:Choice>
              <mc:Fallback>
                <p:oleObj name="Equation" r:id="rId23" imgW="245088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00800" y="5851525"/>
                        <a:ext cx="2470150" cy="5572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248150" y="2133600"/>
            <a:ext cx="21907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13"/>
          <p:cNvGraphicFramePr>
            <a:graphicFrameLocks noChangeAspect="1"/>
          </p:cNvGraphicFramePr>
          <p:nvPr/>
        </p:nvGraphicFramePr>
        <p:xfrm>
          <a:off x="5881688" y="2935288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80" name="Equation" r:id="rId25" imgW="876240" imgH="342720" progId="Equation.DSMT4">
                  <p:embed/>
                </p:oleObj>
              </mc:Choice>
              <mc:Fallback>
                <p:oleObj name="Equation" r:id="rId25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1688" y="2935288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547688" y="3813175"/>
            <a:ext cx="2179637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377825" y="4765675"/>
            <a:ext cx="2684463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36538" y="2995613"/>
            <a:ext cx="2416175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923925" y="2476500"/>
            <a:ext cx="3998913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>
            <a:off x="3354388" y="5478463"/>
            <a:ext cx="1069975" cy="79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6859588" y="5026025"/>
            <a:ext cx="379412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6845300" y="4222750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6850063" y="3403600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4"/>
          <p:cNvGraphicFramePr>
            <a:graphicFrameLocks noChangeAspect="1"/>
          </p:cNvGraphicFramePr>
          <p:nvPr/>
        </p:nvGraphicFramePr>
        <p:xfrm>
          <a:off x="3402013" y="5526088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81" name="Equation" r:id="rId27" imgW="152280" imgH="279360" progId="Equation.DSMT4">
                  <p:embed/>
                </p:oleObj>
              </mc:Choice>
              <mc:Fallback>
                <p:oleObj name="Equation" r:id="rId27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2013" y="5526088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5"/>
          <p:cNvGraphicFramePr>
            <a:graphicFrameLocks noChangeAspect="1"/>
          </p:cNvGraphicFramePr>
          <p:nvPr/>
        </p:nvGraphicFramePr>
        <p:xfrm>
          <a:off x="3810000" y="5402263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82" name="Equation" r:id="rId29" imgW="190440" imgH="419040" progId="Equation.DSMT4">
                  <p:embed/>
                </p:oleObj>
              </mc:Choice>
              <mc:Fallback>
                <p:oleObj name="Equation" r:id="rId29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0" y="5402263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6"/>
          <p:cNvGraphicFramePr>
            <a:graphicFrameLocks noChangeAspect="1"/>
          </p:cNvGraphicFramePr>
          <p:nvPr/>
        </p:nvGraphicFramePr>
        <p:xfrm>
          <a:off x="4195763" y="5400675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83" name="Equation" r:id="rId31" imgW="177480" imgH="431640" progId="Equation.DSMT4">
                  <p:embed/>
                </p:oleObj>
              </mc:Choice>
              <mc:Fallback>
                <p:oleObj name="Equation" r:id="rId31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5763" y="5400675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3119438" y="55768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394075" y="55578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890963" y="55483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737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正方形/長方形 81"/>
          <p:cNvSpPr/>
          <p:nvPr/>
        </p:nvSpPr>
        <p:spPr>
          <a:xfrm>
            <a:off x="731838" y="1363663"/>
            <a:ext cx="1749425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4132263" y="2236788"/>
            <a:ext cx="0" cy="137160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>
            <a:off x="4357688" y="2293938"/>
            <a:ext cx="0" cy="133032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8" name="正方形/長方形 77"/>
          <p:cNvSpPr>
            <a:spLocks noChangeArrowheads="1"/>
          </p:cNvSpPr>
          <p:nvPr/>
        </p:nvSpPr>
        <p:spPr bwMode="auto">
          <a:xfrm>
            <a:off x="6397625" y="6389688"/>
            <a:ext cx="12985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endParaRPr lang="ja-JP" altLang="en-US" sz="140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685124" name="Picture 44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5125" name="正方形/長方形 96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pic>
        <p:nvPicPr>
          <p:cNvPr id="685126" name="Picture 44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218238" y="1608138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7" name="正方形/長方形 106"/>
          <p:cNvSpPr/>
          <p:nvPr/>
        </p:nvSpPr>
        <p:spPr>
          <a:xfrm>
            <a:off x="6008688" y="1235075"/>
            <a:ext cx="1248455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5128" name="正方形/長方形 78"/>
          <p:cNvSpPr>
            <a:spLocks noChangeArrowheads="1"/>
          </p:cNvSpPr>
          <p:nvPr/>
        </p:nvSpPr>
        <p:spPr bwMode="auto">
          <a:xfrm>
            <a:off x="7723188" y="719138"/>
            <a:ext cx="51752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9" name="正方形/長方形 78"/>
          <p:cNvSpPr/>
          <p:nvPr/>
        </p:nvSpPr>
        <p:spPr>
          <a:xfrm>
            <a:off x="7242627" y="2039256"/>
            <a:ext cx="159657" cy="9434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85077" name="Object 21"/>
          <p:cNvGraphicFramePr>
            <a:graphicFrameLocks noChangeAspect="1"/>
          </p:cNvGraphicFramePr>
          <p:nvPr/>
        </p:nvGraphicFramePr>
        <p:xfrm>
          <a:off x="7889875" y="1990725"/>
          <a:ext cx="304800" cy="328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84" name="Equation" r:id="rId34" imgW="304560" imgH="330120" progId="Equation.DSMT4">
                  <p:embed/>
                </p:oleObj>
              </mc:Choice>
              <mc:Fallback>
                <p:oleObj name="Equation" r:id="rId34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89875" y="1990725"/>
                        <a:ext cx="304800" cy="328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5078" name="Object 22"/>
          <p:cNvGraphicFramePr>
            <a:graphicFrameLocks noChangeAspect="1"/>
          </p:cNvGraphicFramePr>
          <p:nvPr/>
        </p:nvGraphicFramePr>
        <p:xfrm>
          <a:off x="7958138" y="16271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785" name="Equation" r:id="rId36" imgW="825480" imgH="330120" progId="Equation.DSMT4">
                  <p:embed/>
                </p:oleObj>
              </mc:Choice>
              <mc:Fallback>
                <p:oleObj name="Equation" r:id="rId36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58138" y="16271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500"/>
                            </p:stCondLst>
                            <p:childTnLst>
                              <p:par>
                                <p:cTn id="9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000"/>
                            </p:stCondLst>
                            <p:childTnLst>
                              <p:par>
                                <p:cTn id="10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6500"/>
                            </p:stCondLst>
                            <p:childTnLst>
                              <p:par>
                                <p:cTn id="10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3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2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5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7500"/>
                            </p:stCondLst>
                            <p:childTnLst>
                              <p:par>
                                <p:cTn id="1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58" grpId="0"/>
      <p:bldP spid="63" grpId="0" animBg="1"/>
      <p:bldP spid="64" grpId="0" animBg="1"/>
      <p:bldP spid="65" grpId="0" animBg="1"/>
      <p:bldP spid="67" grpId="0" animBg="1"/>
      <p:bldP spid="68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7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8882" name="Object 12"/>
          <p:cNvGraphicFramePr>
            <a:graphicFrameLocks noChangeAspect="1"/>
          </p:cNvGraphicFramePr>
          <p:nvPr/>
        </p:nvGraphicFramePr>
        <p:xfrm>
          <a:off x="1025525" y="1931988"/>
          <a:ext cx="2160588" cy="2063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ビットマップ イメージ" r:id="rId4" imgW="3172268" imgH="3029373" progId="Paint.Picture">
                  <p:embed/>
                </p:oleObj>
              </mc:Choice>
              <mc:Fallback>
                <p:oleObj name="ビットマップ イメージ" r:id="rId4" imgW="3172268" imgH="3029373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5525" y="1931988"/>
                        <a:ext cx="2160588" cy="2063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8883" name="Object 13"/>
          <p:cNvGraphicFramePr>
            <a:graphicFrameLocks noChangeAspect="1"/>
          </p:cNvGraphicFramePr>
          <p:nvPr/>
        </p:nvGraphicFramePr>
        <p:xfrm>
          <a:off x="3546475" y="1871663"/>
          <a:ext cx="1901825" cy="2087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7" name="ビットマップ イメージ" r:id="rId6" imgW="2838846" imgH="3115110" progId="Paint.Picture">
                  <p:embed/>
                </p:oleObj>
              </mc:Choice>
              <mc:Fallback>
                <p:oleObj name="ビットマップ イメージ" r:id="rId6" imgW="2838846" imgH="31151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46475" y="1871663"/>
                        <a:ext cx="1901825" cy="2087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78884" name="Picture 16" descr="H2O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5746750" y="1898650"/>
            <a:ext cx="1936750" cy="2130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888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1336675" y="4314825"/>
            <a:ext cx="6923088" cy="2027238"/>
          </a:xfrm>
        </p:spPr>
        <p:txBody>
          <a:bodyPr/>
          <a:lstStyle/>
          <a:p>
            <a:pPr eaLnBrk="1" hangingPunct="1"/>
            <a:r>
              <a:rPr lang="en-US" altLang="ja-JP" sz="280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Fluctuation : Supply energy for reaction</a:t>
            </a:r>
          </a:p>
          <a:p>
            <a:pPr eaLnBrk="1" fontAlgn="ctr" hangingPunct="1"/>
            <a:r>
              <a:rPr lang="en-US" altLang="ja-JP" sz="2800" smtClean="0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Dissipation:  remove excess energy</a:t>
            </a:r>
          </a:p>
          <a:p>
            <a:pPr eaLnBrk="1" fontAlgn="ctr" hangingPunct="1"/>
            <a:r>
              <a:rPr lang="en-US" altLang="ja-JP" sz="2800" smtClean="0">
                <a:latin typeface="Arial Unicode MS"/>
                <a:ea typeface="Arial Unicode MS"/>
                <a:cs typeface="Arial Unicode MS"/>
              </a:rPr>
              <a:t>Configurations: functions</a:t>
            </a:r>
          </a:p>
          <a:p>
            <a:pPr eaLnBrk="1" fontAlgn="ctr" hangingPunct="1">
              <a:buFontTx/>
              <a:buNone/>
            </a:pPr>
            <a:endParaRPr lang="en-US" altLang="ja-JP" smtClean="0">
              <a:solidFill>
                <a:srgbClr val="0070C0"/>
              </a:solidFill>
              <a:sym typeface="Wingdings" pitchFamily="2" charset="2"/>
            </a:endParaRPr>
          </a:p>
        </p:txBody>
      </p:sp>
      <p:sp>
        <p:nvSpPr>
          <p:cNvPr id="19" name="タイトル 18"/>
          <p:cNvSpPr>
            <a:spLocks noGrp="1"/>
          </p:cNvSpPr>
          <p:nvPr>
            <p:ph type="title"/>
          </p:nvPr>
        </p:nvSpPr>
        <p:spPr>
          <a:xfrm>
            <a:off x="384175" y="407988"/>
            <a:ext cx="8229600" cy="11430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Objective: Molecular motion in condensed phases</a:t>
            </a:r>
            <a:endParaRPr lang="ja-JP" altLang="en-US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" name="直線コネクタ 82"/>
          <p:cNvCxnSpPr/>
          <p:nvPr/>
        </p:nvCxnSpPr>
        <p:spPr>
          <a:xfrm>
            <a:off x="6796088" y="4846638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6805613" y="5656263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6796088" y="4070350"/>
            <a:ext cx="12588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6511925" y="4406901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6126162" y="4387851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線コネクタ 38"/>
          <p:cNvCxnSpPr/>
          <p:nvPr/>
        </p:nvCxnSpPr>
        <p:spPr>
          <a:xfrm rot="10800000">
            <a:off x="3198813" y="2271713"/>
            <a:ext cx="126047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216275" y="3614738"/>
            <a:ext cx="1258888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Multimode case (mode B)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80321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80290" name="Object 2"/>
          <p:cNvGraphicFramePr>
            <a:graphicFrameLocks noChangeAspect="1"/>
          </p:cNvGraphicFramePr>
          <p:nvPr/>
        </p:nvGraphicFramePr>
        <p:xfrm>
          <a:off x="4735513" y="4887913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794" name="Equation" r:id="rId4" imgW="571320" imgH="431640" progId="Equation.DSMT4">
                  <p:embed/>
                </p:oleObj>
              </mc:Choice>
              <mc:Fallback>
                <p:oleObj name="Equation" r:id="rId4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5513" y="4887913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291" name="Object 3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795" name="Equation" r:id="rId6" imgW="520560" imgH="431640" progId="Equation.DSMT4">
                  <p:embed/>
                </p:oleObj>
              </mc:Choice>
              <mc:Fallback>
                <p:oleObj name="Equation" r:id="rId6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292" name="Object 4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796" name="Equation" r:id="rId8" imgW="583920" imgH="431640" progId="Equation.DSMT4">
                  <p:embed/>
                </p:oleObj>
              </mc:Choice>
              <mc:Fallback>
                <p:oleObj name="Equation" r:id="rId8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293" name="Object 5"/>
          <p:cNvGraphicFramePr>
            <a:graphicFrameLocks noChangeAspect="1"/>
          </p:cNvGraphicFramePr>
          <p:nvPr/>
        </p:nvGraphicFramePr>
        <p:xfrm>
          <a:off x="4551363" y="3392488"/>
          <a:ext cx="5254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797" name="Equation" r:id="rId10" imgW="520560" imgH="431640" progId="Equation.DSMT4">
                  <p:embed/>
                </p:oleObj>
              </mc:Choice>
              <mc:Fallback>
                <p:oleObj name="Equation" r:id="rId10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1363" y="3392488"/>
                        <a:ext cx="5254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294" name="Object 6"/>
          <p:cNvGraphicFramePr>
            <a:graphicFrameLocks noChangeAspect="1"/>
          </p:cNvGraphicFramePr>
          <p:nvPr/>
        </p:nvGraphicFramePr>
        <p:xfrm>
          <a:off x="4554538" y="2043113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798" name="Equation" r:id="rId12" imgW="583920" imgH="431640" progId="Equation.DSMT4">
                  <p:embed/>
                </p:oleObj>
              </mc:Choice>
              <mc:Fallback>
                <p:oleObj name="Equation" r:id="rId12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54538" y="2043113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295" name="Object 7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799" name="Equation" r:id="rId14" imgW="469800" imgH="431640" progId="Equation.DSMT4">
                  <p:embed/>
                </p:oleObj>
              </mc:Choice>
              <mc:Fallback>
                <p:oleObj name="Equation" r:id="rId14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0324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348038" y="3608388"/>
            <a:ext cx="0" cy="14700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3236913" y="5003800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7410450" y="4841875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7794625" y="3097213"/>
            <a:ext cx="0" cy="97155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7405688" y="3098800"/>
            <a:ext cx="0" cy="9715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2000" b="1" baseline="3000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8"/>
          <p:cNvGraphicFramePr>
            <a:graphicFrameLocks noChangeAspect="1"/>
          </p:cNvGraphicFramePr>
          <p:nvPr/>
        </p:nvGraphicFramePr>
        <p:xfrm>
          <a:off x="5924550" y="54752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0" name="Equation" r:id="rId17" imgW="825480" imgH="342720" progId="Equation.DSMT4">
                  <p:embed/>
                </p:oleObj>
              </mc:Choice>
              <mc:Fallback>
                <p:oleObj name="Equation" r:id="rId17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4550" y="54752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9"/>
          <p:cNvGraphicFramePr>
            <a:graphicFrameLocks noChangeAspect="1"/>
          </p:cNvGraphicFramePr>
          <p:nvPr/>
        </p:nvGraphicFramePr>
        <p:xfrm>
          <a:off x="5891213" y="4637088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1" name="Equation" r:id="rId19" imgW="876240" imgH="342720" progId="Equation.DSMT4">
                  <p:embed/>
                </p:oleObj>
              </mc:Choice>
              <mc:Fallback>
                <p:oleObj name="Equation" r:id="rId19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91213" y="4637088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0"/>
          <p:cNvGraphicFramePr>
            <a:graphicFrameLocks noChangeAspect="1"/>
          </p:cNvGraphicFramePr>
          <p:nvPr/>
        </p:nvGraphicFramePr>
        <p:xfrm>
          <a:off x="5938838" y="381476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2" name="Equation" r:id="rId21" imgW="838080" imgH="342720" progId="Equation.DSMT4">
                  <p:embed/>
                </p:oleObj>
              </mc:Choice>
              <mc:Fallback>
                <p:oleObj name="Equation" r:id="rId21" imgW="8380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38838" y="381476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7799388" y="4854575"/>
            <a:ext cx="0" cy="828675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H="1">
            <a:off x="7793038" y="4070350"/>
            <a:ext cx="0" cy="792163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7408863" y="4068763"/>
            <a:ext cx="0" cy="78263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7715250" y="4784725"/>
            <a:ext cx="144463" cy="142875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7335838" y="3989388"/>
            <a:ext cx="144462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7327900" y="3054350"/>
            <a:ext cx="144463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7724775" y="5589588"/>
            <a:ext cx="144463" cy="144462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4248150" y="2133600"/>
            <a:ext cx="21907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12"/>
          <p:cNvGraphicFramePr>
            <a:graphicFrameLocks noChangeAspect="1"/>
          </p:cNvGraphicFramePr>
          <p:nvPr/>
        </p:nvGraphicFramePr>
        <p:xfrm>
          <a:off x="5881688" y="2935288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3" name="Equation" r:id="rId23" imgW="876240" imgH="342720" progId="Equation.DSMT4">
                  <p:embed/>
                </p:oleObj>
              </mc:Choice>
              <mc:Fallback>
                <p:oleObj name="Equation" r:id="rId23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1688" y="2935288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正方形/長方形 65"/>
          <p:cNvSpPr/>
          <p:nvPr/>
        </p:nvSpPr>
        <p:spPr>
          <a:xfrm>
            <a:off x="547688" y="3813175"/>
            <a:ext cx="2179637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5" name="正方形/長方形 74"/>
          <p:cNvSpPr/>
          <p:nvPr/>
        </p:nvSpPr>
        <p:spPr>
          <a:xfrm>
            <a:off x="377825" y="4765675"/>
            <a:ext cx="2684463" cy="706438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6" name="正方形/長方形 75"/>
          <p:cNvSpPr/>
          <p:nvPr/>
        </p:nvSpPr>
        <p:spPr>
          <a:xfrm>
            <a:off x="236538" y="2995613"/>
            <a:ext cx="2416175" cy="56356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7" name="正方形/長方形 76"/>
          <p:cNvSpPr/>
          <p:nvPr/>
        </p:nvSpPr>
        <p:spPr>
          <a:xfrm>
            <a:off x="923925" y="2476500"/>
            <a:ext cx="3998913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5" name="直線コネクタ 84"/>
          <p:cNvCxnSpPr/>
          <p:nvPr/>
        </p:nvCxnSpPr>
        <p:spPr>
          <a:xfrm>
            <a:off x="3354388" y="5478463"/>
            <a:ext cx="1069975" cy="79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6859588" y="5026025"/>
            <a:ext cx="379412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6845300" y="4222750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6850063" y="3403600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3"/>
          <p:cNvGraphicFramePr>
            <a:graphicFrameLocks noChangeAspect="1"/>
          </p:cNvGraphicFramePr>
          <p:nvPr/>
        </p:nvGraphicFramePr>
        <p:xfrm>
          <a:off x="3402013" y="5526088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4" name="Equation" r:id="rId25" imgW="152280" imgH="279360" progId="Equation.DSMT4">
                  <p:embed/>
                </p:oleObj>
              </mc:Choice>
              <mc:Fallback>
                <p:oleObj name="Equation" r:id="rId25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2013" y="5526088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4"/>
          <p:cNvGraphicFramePr>
            <a:graphicFrameLocks noChangeAspect="1"/>
          </p:cNvGraphicFramePr>
          <p:nvPr/>
        </p:nvGraphicFramePr>
        <p:xfrm>
          <a:off x="3810000" y="5402263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5" name="Equation" r:id="rId27" imgW="190440" imgH="419040" progId="Equation.DSMT4">
                  <p:embed/>
                </p:oleObj>
              </mc:Choice>
              <mc:Fallback>
                <p:oleObj name="Equation" r:id="rId27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0" y="5402263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5"/>
          <p:cNvGraphicFramePr>
            <a:graphicFrameLocks noChangeAspect="1"/>
          </p:cNvGraphicFramePr>
          <p:nvPr/>
        </p:nvGraphicFramePr>
        <p:xfrm>
          <a:off x="4195763" y="5400675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6" name="Equation" r:id="rId29" imgW="177480" imgH="431640" progId="Equation.DSMT4">
                  <p:embed/>
                </p:oleObj>
              </mc:Choice>
              <mc:Fallback>
                <p:oleObj name="Equation" r:id="rId29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95763" y="5400675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6854825" y="312896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3119438" y="55768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394075" y="55578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890963" y="55483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7371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正方形/長方形 81"/>
          <p:cNvSpPr/>
          <p:nvPr/>
        </p:nvSpPr>
        <p:spPr>
          <a:xfrm>
            <a:off x="731838" y="1363663"/>
            <a:ext cx="1749425" cy="708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4132263" y="3660775"/>
            <a:ext cx="0" cy="1439863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>
            <a:off x="4357688" y="2293938"/>
            <a:ext cx="0" cy="133032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8" name="正方形/長方形 77"/>
          <p:cNvSpPr>
            <a:spLocks noChangeArrowheads="1"/>
          </p:cNvSpPr>
          <p:nvPr/>
        </p:nvSpPr>
        <p:spPr bwMode="auto">
          <a:xfrm>
            <a:off x="6615989" y="6348744"/>
            <a:ext cx="12985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 err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endParaRPr lang="ja-JP" altLang="en-US" sz="14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780356" name="Picture 44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80357" name="正方形/長方形 96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pic>
        <p:nvPicPr>
          <p:cNvPr id="780358" name="Picture 44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6218238" y="1608138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780304" name="Object 16"/>
          <p:cNvGraphicFramePr>
            <a:graphicFrameLocks noChangeAspect="1"/>
          </p:cNvGraphicFramePr>
          <p:nvPr/>
        </p:nvGraphicFramePr>
        <p:xfrm>
          <a:off x="7889875" y="1990725"/>
          <a:ext cx="304800" cy="3286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7" name="Equation" r:id="rId32" imgW="304560" imgH="330120" progId="Equation.DSMT4">
                  <p:embed/>
                </p:oleObj>
              </mc:Choice>
              <mc:Fallback>
                <p:oleObj name="Equation" r:id="rId32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89875" y="1990725"/>
                        <a:ext cx="304800" cy="3286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0305" name="Object 17"/>
          <p:cNvGraphicFramePr>
            <a:graphicFrameLocks noChangeAspect="1"/>
          </p:cNvGraphicFramePr>
          <p:nvPr/>
        </p:nvGraphicFramePr>
        <p:xfrm>
          <a:off x="7958138" y="16271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8" name="Equation" r:id="rId34" imgW="825480" imgH="330120" progId="Equation.DSMT4">
                  <p:embed/>
                </p:oleObj>
              </mc:Choice>
              <mc:Fallback>
                <p:oleObj name="Equation" r:id="rId34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58138" y="16271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7" name="正方形/長方形 106"/>
          <p:cNvSpPr/>
          <p:nvPr/>
        </p:nvSpPr>
        <p:spPr>
          <a:xfrm>
            <a:off x="6008688" y="1235075"/>
            <a:ext cx="1306512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18" name="Object 22"/>
          <p:cNvGraphicFramePr>
            <a:graphicFrameLocks noChangeAspect="1"/>
          </p:cNvGraphicFramePr>
          <p:nvPr/>
        </p:nvGraphicFramePr>
        <p:xfrm>
          <a:off x="5138738" y="5895975"/>
          <a:ext cx="4005262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09" name="Equation" r:id="rId36" imgW="3974760" imgH="558720" progId="Equation.DSMT4">
                  <p:embed/>
                </p:oleObj>
              </mc:Choice>
              <mc:Fallback>
                <p:oleObj name="Equation" r:id="rId36" imgW="397476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8738" y="5895975"/>
                        <a:ext cx="4005262" cy="558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3625850" y="2247900"/>
            <a:ext cx="0" cy="1331913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80361" name="テキスト ボックス 118"/>
          <p:cNvSpPr txBox="1">
            <a:spLocks noChangeArrowheads="1"/>
          </p:cNvSpPr>
          <p:nvPr/>
        </p:nvSpPr>
        <p:spPr bwMode="auto">
          <a:xfrm>
            <a:off x="7658100" y="681038"/>
            <a:ext cx="7159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1" name="正方形/長方形 70"/>
          <p:cNvSpPr/>
          <p:nvPr/>
        </p:nvSpPr>
        <p:spPr>
          <a:xfrm>
            <a:off x="7242627" y="2039256"/>
            <a:ext cx="159657" cy="94343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500"/>
                            </p:stCondLst>
                            <p:childTnLst>
                              <p:par>
                                <p:cTn id="7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0"/>
                            </p:stCondLst>
                            <p:childTnLst>
                              <p:par>
                                <p:cTn id="8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500"/>
                            </p:stCondLst>
                            <p:childTnLst>
                              <p:par>
                                <p:cTn id="9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6000"/>
                            </p:stCondLst>
                            <p:childTnLst>
                              <p:par>
                                <p:cTn id="9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6500"/>
                            </p:stCondLst>
                            <p:childTnLst>
                              <p:par>
                                <p:cTn id="10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7000"/>
                            </p:stCondLst>
                            <p:childTnLst>
                              <p:par>
                                <p:cTn id="11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7500"/>
                            </p:stCondLst>
                            <p:childTnLst>
                              <p:par>
                                <p:cTn id="1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8000"/>
                            </p:stCondLst>
                            <p:childTnLst>
                              <p:par>
                                <p:cTn id="1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58" grpId="0"/>
      <p:bldP spid="63" grpId="0" animBg="1"/>
      <p:bldP spid="64" grpId="0" animBg="1"/>
      <p:bldP spid="65" grpId="0" animBg="1"/>
      <p:bldP spid="67" grpId="0" animBg="1"/>
      <p:bldP spid="68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78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0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34113" y="1452563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67400" y="395605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01813" y="4213225"/>
            <a:ext cx="0" cy="9017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8063"/>
            <a:ext cx="1512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36888" y="3624263"/>
            <a:ext cx="154305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(single excitation)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6112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686113" name="正方形/長方形 15"/>
          <p:cNvSpPr>
            <a:spLocks noChangeArrowheads="1"/>
          </p:cNvSpPr>
          <p:nvPr/>
        </p:nvSpPr>
        <p:spPr bwMode="auto">
          <a:xfrm>
            <a:off x="6423025" y="1220788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6083" name="Object 3"/>
          <p:cNvGraphicFramePr>
            <a:graphicFrameLocks noChangeAspect="1"/>
          </p:cNvGraphicFramePr>
          <p:nvPr/>
        </p:nvGraphicFramePr>
        <p:xfrm>
          <a:off x="472886" y="4864740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18" name="Equation" r:id="rId5" imgW="571320" imgH="431640" progId="Equation.DSMT4">
                  <p:embed/>
                </p:oleObj>
              </mc:Choice>
              <mc:Fallback>
                <p:oleObj name="Equation" r:id="rId5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886" y="4864740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6084" name="Object 4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19" name="Equation" r:id="rId7" imgW="520560" imgH="431640" progId="Equation.DSMT4">
                  <p:embed/>
                </p:oleObj>
              </mc:Choice>
              <mc:Fallback>
                <p:oleObj name="Equation" r:id="rId7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6085" name="Object 5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0" name="Equation" r:id="rId9" imgW="583920" imgH="431640" progId="Equation.DSMT4">
                  <p:embed/>
                </p:oleObj>
              </mc:Choice>
              <mc:Fallback>
                <p:oleObj name="Equation" r:id="rId9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6086" name="Object 6"/>
          <p:cNvGraphicFramePr>
            <a:graphicFrameLocks noChangeAspect="1"/>
          </p:cNvGraphicFramePr>
          <p:nvPr/>
        </p:nvGraphicFramePr>
        <p:xfrm>
          <a:off x="4714875" y="3402013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1" name="Equation" r:id="rId11" imgW="520560" imgH="431640" progId="Equation.DSMT4">
                  <p:embed/>
                </p:oleObj>
              </mc:Choice>
              <mc:Fallback>
                <p:oleObj name="Equation" r:id="rId11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4875" y="3402013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6087" name="Object 7"/>
          <p:cNvGraphicFramePr>
            <a:graphicFrameLocks noChangeAspect="1"/>
          </p:cNvGraphicFramePr>
          <p:nvPr/>
        </p:nvGraphicFramePr>
        <p:xfrm>
          <a:off x="47259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2" name="Equation" r:id="rId13" imgW="583920" imgH="431640" progId="Equation.DSMT4">
                  <p:embed/>
                </p:oleObj>
              </mc:Choice>
              <mc:Fallback>
                <p:oleObj name="Equation" r:id="rId13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59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6088" name="Object 8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3" name="Equation" r:id="rId15" imgW="469800" imgH="431640" progId="Equation.DSMT4">
                  <p:embed/>
                </p:oleObj>
              </mc:Choice>
              <mc:Fallback>
                <p:oleObj name="Equation" r:id="rId15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6116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700213" y="4016375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344613" y="4138613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1212850" y="5019675"/>
            <a:ext cx="219075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57950" y="485616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38950" y="3140075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28963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8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9"/>
          <p:cNvGraphicFramePr>
            <a:graphicFrameLocks noChangeAspect="1"/>
          </p:cNvGraphicFramePr>
          <p:nvPr/>
        </p:nvGraphicFramePr>
        <p:xfrm>
          <a:off x="7215188" y="55006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4" name="Equation" r:id="rId18" imgW="825480" imgH="342720" progId="Equation.DSMT4">
                  <p:embed/>
                </p:oleObj>
              </mc:Choice>
              <mc:Fallback>
                <p:oleObj name="Equation" r:id="rId18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15188" y="55006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10"/>
          <p:cNvGraphicFramePr>
            <a:graphicFrameLocks noChangeAspect="1"/>
          </p:cNvGraphicFramePr>
          <p:nvPr/>
        </p:nvGraphicFramePr>
        <p:xfrm>
          <a:off x="7273925" y="468630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5" name="Equation" r:id="rId20" imgW="787320" imgH="342720" progId="Equation.DSMT4">
                  <p:embed/>
                </p:oleObj>
              </mc:Choice>
              <mc:Fallback>
                <p:oleObj name="Equation" r:id="rId20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3925" y="468630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1"/>
          <p:cNvGraphicFramePr>
            <a:graphicFrameLocks noChangeAspect="1"/>
          </p:cNvGraphicFramePr>
          <p:nvPr/>
        </p:nvGraphicFramePr>
        <p:xfrm>
          <a:off x="7285038" y="3617913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6" name="Equation" r:id="rId22" imgW="825480" imgH="342720" progId="Equation.DSMT4">
                  <p:embed/>
                </p:oleObj>
              </mc:Choice>
              <mc:Fallback>
                <p:oleObj name="Equation" r:id="rId22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85038" y="3617913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45300" y="4862513"/>
            <a:ext cx="0" cy="827087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>
            <a:off x="6840538" y="4437063"/>
            <a:ext cx="0" cy="431800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57950" y="4314825"/>
            <a:ext cx="0" cy="539750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381750" y="4786313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391275" y="3065463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750050" y="5586413"/>
            <a:ext cx="144463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2"/>
          <p:cNvGraphicFramePr>
            <a:graphicFrameLocks noChangeAspect="1"/>
          </p:cNvGraphicFramePr>
          <p:nvPr/>
        </p:nvGraphicFramePr>
        <p:xfrm>
          <a:off x="5840413" y="5851525"/>
          <a:ext cx="2132012" cy="515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7" name="Equation" r:id="rId24" imgW="2133360" imgH="520560" progId="Equation.DSMT4">
                  <p:embed/>
                </p:oleObj>
              </mc:Choice>
              <mc:Fallback>
                <p:oleObj name="Equation" r:id="rId24" imgW="213336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40413" y="5851525"/>
                        <a:ext cx="2132012" cy="5159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3924300" y="3624263"/>
            <a:ext cx="0" cy="14478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V="1">
            <a:off x="4400550" y="3649663"/>
            <a:ext cx="0" cy="1408112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287838" y="498316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74502" name="Object 13"/>
          <p:cNvGraphicFramePr>
            <a:graphicFrameLocks noChangeAspect="1"/>
          </p:cNvGraphicFramePr>
          <p:nvPr/>
        </p:nvGraphicFramePr>
        <p:xfrm>
          <a:off x="7269163" y="2982913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8" name="Equation" r:id="rId26" imgW="863280" imgH="342720" progId="Equation.DSMT4">
                  <p:embed/>
                </p:oleObj>
              </mc:Choice>
              <mc:Fallback>
                <p:oleObj name="Equation" r:id="rId26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69163" y="2982913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7" name="正方形/長方形 76"/>
          <p:cNvSpPr/>
          <p:nvPr/>
        </p:nvSpPr>
        <p:spPr>
          <a:xfrm>
            <a:off x="1036638" y="2419350"/>
            <a:ext cx="3968750" cy="6096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cxnSp>
        <p:nvCxnSpPr>
          <p:cNvPr id="85" name="直線コネクタ 84"/>
          <p:cNvCxnSpPr/>
          <p:nvPr/>
        </p:nvCxnSpPr>
        <p:spPr>
          <a:xfrm>
            <a:off x="1314450" y="5387975"/>
            <a:ext cx="3184525" cy="174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905500" y="42068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43600" y="33289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4"/>
          <p:cNvGraphicFramePr>
            <a:graphicFrameLocks noChangeAspect="1"/>
          </p:cNvGraphicFramePr>
          <p:nvPr/>
        </p:nvGraphicFramePr>
        <p:xfrm>
          <a:off x="1466850" y="5484813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29" name="Equation" r:id="rId28" imgW="152280" imgH="279360" progId="Equation.DSMT4">
                  <p:embed/>
                </p:oleObj>
              </mc:Choice>
              <mc:Fallback>
                <p:oleObj name="Equation" r:id="rId28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6850" y="5484813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5"/>
          <p:cNvGraphicFramePr>
            <a:graphicFrameLocks noChangeAspect="1"/>
          </p:cNvGraphicFramePr>
          <p:nvPr/>
        </p:nvGraphicFramePr>
        <p:xfrm>
          <a:off x="2659063" y="5362575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30" name="Equation" r:id="rId30" imgW="190440" imgH="419040" progId="Equation.DSMT4">
                  <p:embed/>
                </p:oleObj>
              </mc:Choice>
              <mc:Fallback>
                <p:oleObj name="Equation" r:id="rId30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5362575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6"/>
          <p:cNvGraphicFramePr>
            <a:graphicFrameLocks noChangeAspect="1"/>
          </p:cNvGraphicFramePr>
          <p:nvPr/>
        </p:nvGraphicFramePr>
        <p:xfrm>
          <a:off x="4081463" y="5383213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31" name="Equation" r:id="rId32" imgW="177480" imgH="431640" progId="Equation.DSMT4">
                  <p:embed/>
                </p:oleObj>
              </mc:Choice>
              <mc:Fallback>
                <p:oleObj name="Equation" r:id="rId32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81463" y="5383213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1085850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7338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695700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 Box 12"/>
          <p:cNvSpPr txBox="1">
            <a:spLocks noChangeArrowheads="1"/>
          </p:cNvSpPr>
          <p:nvPr/>
        </p:nvSpPr>
        <p:spPr bwMode="auto">
          <a:xfrm>
            <a:off x="1809750" y="5956300"/>
            <a:ext cx="27860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</p:txBody>
      </p:sp>
      <p:sp>
        <p:nvSpPr>
          <p:cNvPr id="93" name="正方形/長方形 92"/>
          <p:cNvSpPr/>
          <p:nvPr/>
        </p:nvSpPr>
        <p:spPr>
          <a:xfrm>
            <a:off x="457200" y="2873375"/>
            <a:ext cx="2319338" cy="708025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4" name="正方形/長方形 93"/>
          <p:cNvSpPr/>
          <p:nvPr/>
        </p:nvSpPr>
        <p:spPr>
          <a:xfrm>
            <a:off x="3043238" y="1874838"/>
            <a:ext cx="2317750" cy="708025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5" name="円弧 94"/>
          <p:cNvSpPr/>
          <p:nvPr/>
        </p:nvSpPr>
        <p:spPr>
          <a:xfrm rot="18144280">
            <a:off x="1686719" y="3261519"/>
            <a:ext cx="2393950" cy="2487612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97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3494088" y="3498850"/>
            <a:ext cx="21907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" name="Line 9"/>
          <p:cNvSpPr>
            <a:spLocks noChangeShapeType="1"/>
          </p:cNvSpPr>
          <p:nvPr/>
        </p:nvSpPr>
        <p:spPr bwMode="auto">
          <a:xfrm>
            <a:off x="6457950" y="3957638"/>
            <a:ext cx="0" cy="360362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 flipH="1">
            <a:off x="6840538" y="3967163"/>
            <a:ext cx="0" cy="468312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6767268" y="3887665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86099" name="Object 19"/>
          <p:cNvGraphicFramePr>
            <a:graphicFrameLocks noChangeAspect="1"/>
          </p:cNvGraphicFramePr>
          <p:nvPr/>
        </p:nvGraphicFramePr>
        <p:xfrm>
          <a:off x="7259638" y="423703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32" name="Equation" r:id="rId34" imgW="787320" imgH="342720" progId="Equation.DSMT4">
                  <p:embed/>
                </p:oleObj>
              </mc:Choice>
              <mc:Fallback>
                <p:oleObj name="Equation" r:id="rId34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9638" y="423703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7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6405563" y="427355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8" name="Picture 3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6786563" y="440055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0" name="正方形/長方形 109"/>
          <p:cNvSpPr>
            <a:spLocks noChangeArrowheads="1"/>
          </p:cNvSpPr>
          <p:nvPr/>
        </p:nvSpPr>
        <p:spPr bwMode="auto">
          <a:xfrm>
            <a:off x="1400175" y="2952750"/>
            <a:ext cx="166528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population transfer</a:t>
            </a:r>
            <a:endParaRPr lang="ja-JP" altLang="en-US" sz="14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1" name="正方形/長方形 110"/>
          <p:cNvSpPr>
            <a:spLocks noChangeArrowheads="1"/>
          </p:cNvSpPr>
          <p:nvPr/>
        </p:nvSpPr>
        <p:spPr bwMode="auto">
          <a:xfrm>
            <a:off x="6350000" y="2362200"/>
            <a:ext cx="18542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  <a:p>
            <a:r>
              <a:rPr lang="en-US" altLang="ja-JP" sz="1400">
                <a:solidFill>
                  <a:srgbClr val="17375E"/>
                </a:solidFill>
                <a:latin typeface="Arial Unicode MS"/>
                <a:ea typeface="Arial Unicode MS"/>
                <a:cs typeface="Arial Unicode MS"/>
              </a:rPr>
              <a:t>(dipole int. etc.)</a:t>
            </a:r>
          </a:p>
        </p:txBody>
      </p:sp>
      <p:cxnSp>
        <p:nvCxnSpPr>
          <p:cNvPr id="113" name="直線矢印コネクタ 112"/>
          <p:cNvCxnSpPr/>
          <p:nvPr/>
        </p:nvCxnSpPr>
        <p:spPr>
          <a:xfrm>
            <a:off x="6980238" y="19669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 Box 12"/>
          <p:cNvSpPr txBox="1">
            <a:spLocks noChangeArrowheads="1"/>
          </p:cNvSpPr>
          <p:nvPr/>
        </p:nvSpPr>
        <p:spPr bwMode="auto">
          <a:xfrm>
            <a:off x="7013575" y="6281738"/>
            <a:ext cx="1506538" cy="369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for small </a:t>
            </a:r>
            <a:r>
              <a:rPr lang="en-US" altLang="ja-JP" i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baseline="-250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2</a:t>
            </a:r>
          </a:p>
        </p:txBody>
      </p:sp>
      <p:sp>
        <p:nvSpPr>
          <p:cNvPr id="686157" name="正方形/長方形 77"/>
          <p:cNvSpPr>
            <a:spLocks noChangeArrowheads="1"/>
          </p:cNvSpPr>
          <p:nvPr/>
        </p:nvSpPr>
        <p:spPr bwMode="auto">
          <a:xfrm>
            <a:off x="7940675" y="704850"/>
            <a:ext cx="46672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5" name="正方形/長方形 74"/>
          <p:cNvSpPr/>
          <p:nvPr/>
        </p:nvSpPr>
        <p:spPr>
          <a:xfrm>
            <a:off x="3486150" y="3475038"/>
            <a:ext cx="225425" cy="331787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3" name="Object 20"/>
          <p:cNvGraphicFramePr>
            <a:graphicFrameLocks noChangeAspect="1"/>
          </p:cNvGraphicFramePr>
          <p:nvPr/>
        </p:nvGraphicFramePr>
        <p:xfrm>
          <a:off x="4760439" y="4879715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833" name="Equation" r:id="rId36" imgW="571320" imgH="431640" progId="Equation.DSMT4">
                  <p:embed/>
                </p:oleObj>
              </mc:Choice>
              <mc:Fallback>
                <p:oleObj name="Equation" r:id="rId36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0439" y="4879715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00" fill="hold"/>
                                        <p:tgtEl>
                                          <p:spTgt spid="1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113"/>
                                        </p:tgtEl>
                                      </p:cBhvr>
                                      <p:by x="62000" y="6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11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113"/>
                                        </p:tgtEl>
                                      </p:cBhvr>
                                      <p:by x="72000" y="7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500"/>
                            </p:stCondLst>
                            <p:childTnLst>
                              <p:par>
                                <p:cTn id="7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1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686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"/>
                            </p:stCondLst>
                            <p:childTnLst>
                              <p:par>
                                <p:cTn id="12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000"/>
                            </p:stCondLst>
                            <p:childTnLst>
                              <p:par>
                                <p:cTn id="13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8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2000"/>
                            </p:stCondLst>
                            <p:childTnLst>
                              <p:par>
                                <p:cTn id="14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4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9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2500"/>
                            </p:stCondLst>
                            <p:childTnLst>
                              <p:par>
                                <p:cTn id="15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000"/>
                            </p:stCondLst>
                            <p:childTnLst>
                              <p:par>
                                <p:cTn id="17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8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500"/>
                            </p:stCondLst>
                            <p:childTnLst>
                              <p:par>
                                <p:cTn id="18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2000"/>
                            </p:stCondLst>
                            <p:childTnLst>
                              <p:par>
                                <p:cTn id="1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>
                      <p:stCondLst>
                        <p:cond delay="indefinite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500"/>
                            </p:stCondLst>
                            <p:childTnLst>
                              <p:par>
                                <p:cTn id="202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58" grpId="0"/>
      <p:bldP spid="63" grpId="0" animBg="1"/>
      <p:bldP spid="64" grpId="0" animBg="1"/>
      <p:bldP spid="65" grpId="0" animBg="1"/>
      <p:bldP spid="67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103" grpId="0"/>
      <p:bldP spid="95" grpId="0" animBg="1"/>
      <p:bldP spid="95" grpId="1" animBg="1"/>
      <p:bldP spid="102" grpId="0" animBg="1"/>
      <p:bldP spid="106" grpId="0" animBg="1"/>
      <p:bldP spid="68" grpId="0" animBg="1"/>
      <p:bldP spid="110" grpId="0"/>
      <p:bldP spid="110" grpId="1"/>
      <p:bldP spid="111" grpId="0"/>
      <p:bldP spid="76" grpId="0"/>
      <p:bldP spid="75" grpId="0" animBg="1"/>
      <p:bldP spid="75" grpId="1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7121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34113" y="1452563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67400" y="395605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01813" y="4184872"/>
            <a:ext cx="0" cy="9017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36888" y="3624263"/>
            <a:ext cx="154305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7131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687132" name="正方形/長方形 15"/>
          <p:cNvSpPr>
            <a:spLocks noChangeArrowheads="1"/>
          </p:cNvSpPr>
          <p:nvPr/>
        </p:nvSpPr>
        <p:spPr bwMode="auto">
          <a:xfrm>
            <a:off x="6423025" y="1220788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7107" name="Object 3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2" name="Equation" r:id="rId5" imgW="520560" imgH="431640" progId="Equation.DSMT4">
                  <p:embed/>
                </p:oleObj>
              </mc:Choice>
              <mc:Fallback>
                <p:oleObj name="Equation" r:id="rId5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7108" name="Object 4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3" name="Equation" r:id="rId7" imgW="583920" imgH="431640" progId="Equation.DSMT4">
                  <p:embed/>
                </p:oleObj>
              </mc:Choice>
              <mc:Fallback>
                <p:oleObj name="Equation" r:id="rId7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7109" name="Object 5"/>
          <p:cNvGraphicFramePr>
            <a:graphicFrameLocks noChangeAspect="1"/>
          </p:cNvGraphicFramePr>
          <p:nvPr/>
        </p:nvGraphicFramePr>
        <p:xfrm>
          <a:off x="4714875" y="3402013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4" name="Equation" r:id="rId9" imgW="520560" imgH="431640" progId="Equation.DSMT4">
                  <p:embed/>
                </p:oleObj>
              </mc:Choice>
              <mc:Fallback>
                <p:oleObj name="Equation" r:id="rId9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4875" y="3402013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7110" name="Object 6"/>
          <p:cNvGraphicFramePr>
            <a:graphicFrameLocks noChangeAspect="1"/>
          </p:cNvGraphicFramePr>
          <p:nvPr/>
        </p:nvGraphicFramePr>
        <p:xfrm>
          <a:off x="47259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5" name="Equation" r:id="rId11" imgW="583920" imgH="431640" progId="Equation.DSMT4">
                  <p:embed/>
                </p:oleObj>
              </mc:Choice>
              <mc:Fallback>
                <p:oleObj name="Equation" r:id="rId11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59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7111" name="Object 7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6" name="Equation" r:id="rId13" imgW="469800" imgH="431640" progId="Equation.DSMT4">
                  <p:embed/>
                </p:oleObj>
              </mc:Choice>
              <mc:Fallback>
                <p:oleObj name="Equation" r:id="rId13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7135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700213" y="4016375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344613" y="4138613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255713" y="4991100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57950" y="4856163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38950" y="3140075"/>
            <a:ext cx="0" cy="828675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28963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87142" name="テキスト ボックス 57"/>
          <p:cNvSpPr txBox="1">
            <a:spLocks noChangeArrowheads="1"/>
          </p:cNvSpPr>
          <p:nvPr/>
        </p:nvSpPr>
        <p:spPr bwMode="auto">
          <a:xfrm>
            <a:off x="5519738" y="2568575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endParaRPr lang="ja-JP" altLang="en-US" sz="2000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60" name="Object 8"/>
          <p:cNvGraphicFramePr>
            <a:graphicFrameLocks noChangeAspect="1"/>
          </p:cNvGraphicFramePr>
          <p:nvPr/>
        </p:nvGraphicFramePr>
        <p:xfrm>
          <a:off x="7215188" y="55006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7" name="Equation" r:id="rId16" imgW="825480" imgH="342720" progId="Equation.DSMT4">
                  <p:embed/>
                </p:oleObj>
              </mc:Choice>
              <mc:Fallback>
                <p:oleObj name="Equation" r:id="rId16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15188" y="55006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9"/>
          <p:cNvGraphicFramePr>
            <a:graphicFrameLocks noChangeAspect="1"/>
          </p:cNvGraphicFramePr>
          <p:nvPr/>
        </p:nvGraphicFramePr>
        <p:xfrm>
          <a:off x="7273925" y="468630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8" name="Equation" r:id="rId18" imgW="787320" imgH="342720" progId="Equation.DSMT4">
                  <p:embed/>
                </p:oleObj>
              </mc:Choice>
              <mc:Fallback>
                <p:oleObj name="Equation" r:id="rId18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3925" y="468630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0"/>
          <p:cNvGraphicFramePr>
            <a:graphicFrameLocks noChangeAspect="1"/>
          </p:cNvGraphicFramePr>
          <p:nvPr/>
        </p:nvGraphicFramePr>
        <p:xfrm>
          <a:off x="7254875" y="361791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49" name="Equation" r:id="rId20" imgW="838080" imgH="342720" progId="Equation.DSMT4">
                  <p:embed/>
                </p:oleObj>
              </mc:Choice>
              <mc:Fallback>
                <p:oleObj name="Equation" r:id="rId20" imgW="8380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4875" y="361791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45300" y="4862513"/>
            <a:ext cx="0" cy="827087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>
            <a:off x="6840538" y="4437063"/>
            <a:ext cx="0" cy="431800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57950" y="4314825"/>
            <a:ext cx="0" cy="539750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386513" y="4772025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762750" y="3051175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754813" y="5605463"/>
            <a:ext cx="144462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71" name="Object 11"/>
          <p:cNvGraphicFramePr>
            <a:graphicFrameLocks noChangeAspect="1"/>
          </p:cNvGraphicFramePr>
          <p:nvPr/>
        </p:nvGraphicFramePr>
        <p:xfrm>
          <a:off x="5529263" y="5834063"/>
          <a:ext cx="2754312" cy="552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50" name="Equation" r:id="rId22" imgW="2755800" imgH="558720" progId="Equation.DSMT4">
                  <p:embed/>
                </p:oleObj>
              </mc:Choice>
              <mc:Fallback>
                <p:oleObj name="Equation" r:id="rId22" imgW="275580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9263" y="5834063"/>
                        <a:ext cx="2754312" cy="5524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2" name="Object 12"/>
          <p:cNvGraphicFramePr>
            <a:graphicFrameLocks noChangeAspect="1"/>
          </p:cNvGraphicFramePr>
          <p:nvPr/>
        </p:nvGraphicFramePr>
        <p:xfrm>
          <a:off x="7239000" y="2982913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51" name="Equation" r:id="rId24" imgW="876240" imgH="342720" progId="Equation.DSMT4">
                  <p:embed/>
                </p:oleObj>
              </mc:Choice>
              <mc:Fallback>
                <p:oleObj name="Equation" r:id="rId24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9000" y="2982913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7" name="正方形/長方形 76"/>
          <p:cNvSpPr/>
          <p:nvPr/>
        </p:nvSpPr>
        <p:spPr>
          <a:xfrm>
            <a:off x="1036638" y="2419350"/>
            <a:ext cx="3968750" cy="6096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cxnSp>
        <p:nvCxnSpPr>
          <p:cNvPr id="85" name="直線コネクタ 84"/>
          <p:cNvCxnSpPr/>
          <p:nvPr/>
        </p:nvCxnSpPr>
        <p:spPr>
          <a:xfrm>
            <a:off x="1314450" y="5387975"/>
            <a:ext cx="3184525" cy="174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905500" y="42068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43600" y="33289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3"/>
          <p:cNvGraphicFramePr>
            <a:graphicFrameLocks noChangeAspect="1"/>
          </p:cNvGraphicFramePr>
          <p:nvPr/>
        </p:nvGraphicFramePr>
        <p:xfrm>
          <a:off x="1466850" y="5484813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52" name="Equation" r:id="rId26" imgW="152280" imgH="279360" progId="Equation.DSMT4">
                  <p:embed/>
                </p:oleObj>
              </mc:Choice>
              <mc:Fallback>
                <p:oleObj name="Equation" r:id="rId26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6850" y="5484813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4"/>
          <p:cNvGraphicFramePr>
            <a:graphicFrameLocks noChangeAspect="1"/>
          </p:cNvGraphicFramePr>
          <p:nvPr/>
        </p:nvGraphicFramePr>
        <p:xfrm>
          <a:off x="2659063" y="5362575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53" name="Equation" r:id="rId28" imgW="190440" imgH="419040" progId="Equation.DSMT4">
                  <p:embed/>
                </p:oleObj>
              </mc:Choice>
              <mc:Fallback>
                <p:oleObj name="Equation" r:id="rId28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5362575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5"/>
          <p:cNvGraphicFramePr>
            <a:graphicFrameLocks noChangeAspect="1"/>
          </p:cNvGraphicFramePr>
          <p:nvPr/>
        </p:nvGraphicFramePr>
        <p:xfrm>
          <a:off x="4081463" y="5383213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54" name="Equation" r:id="rId30" imgW="177480" imgH="431640" progId="Equation.DSMT4">
                  <p:embed/>
                </p:oleObj>
              </mc:Choice>
              <mc:Fallback>
                <p:oleObj name="Equation" r:id="rId30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81463" y="5383213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1085850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7338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695700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 Box 12"/>
          <p:cNvSpPr txBox="1">
            <a:spLocks noChangeArrowheads="1"/>
          </p:cNvSpPr>
          <p:nvPr/>
        </p:nvSpPr>
        <p:spPr bwMode="auto">
          <a:xfrm>
            <a:off x="1809750" y="5956300"/>
            <a:ext cx="27860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</p:txBody>
      </p:sp>
      <p:sp>
        <p:nvSpPr>
          <p:cNvPr id="93" name="正方形/長方形 92"/>
          <p:cNvSpPr/>
          <p:nvPr/>
        </p:nvSpPr>
        <p:spPr>
          <a:xfrm>
            <a:off x="457200" y="2873375"/>
            <a:ext cx="2319338" cy="708025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5" name="円弧 94"/>
          <p:cNvSpPr/>
          <p:nvPr/>
        </p:nvSpPr>
        <p:spPr>
          <a:xfrm rot="18144280">
            <a:off x="1686719" y="3261519"/>
            <a:ext cx="2393950" cy="2487612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97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3494088" y="3498850"/>
            <a:ext cx="21907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" name="Line 9"/>
          <p:cNvSpPr>
            <a:spLocks noChangeShapeType="1"/>
          </p:cNvSpPr>
          <p:nvPr/>
        </p:nvSpPr>
        <p:spPr bwMode="auto">
          <a:xfrm>
            <a:off x="6457950" y="3957638"/>
            <a:ext cx="0" cy="360362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 flipH="1">
            <a:off x="6840538" y="3967163"/>
            <a:ext cx="0" cy="468312"/>
          </a:xfrm>
          <a:prstGeom prst="line">
            <a:avLst/>
          </a:prstGeom>
          <a:noFill/>
          <a:ln w="38100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6761163" y="3879850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86099" name="Object 16"/>
          <p:cNvGraphicFramePr>
            <a:graphicFrameLocks noChangeAspect="1"/>
          </p:cNvGraphicFramePr>
          <p:nvPr/>
        </p:nvGraphicFramePr>
        <p:xfrm>
          <a:off x="7259638" y="423703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55" name="Equation" r:id="rId32" imgW="787320" imgH="342720" progId="Equation.DSMT4">
                  <p:embed/>
                </p:oleObj>
              </mc:Choice>
              <mc:Fallback>
                <p:oleObj name="Equation" r:id="rId32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59638" y="423703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7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405563" y="427355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8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786563" y="440055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0" name="正方形/長方形 109"/>
          <p:cNvSpPr>
            <a:spLocks noChangeArrowheads="1"/>
          </p:cNvSpPr>
          <p:nvPr/>
        </p:nvSpPr>
        <p:spPr bwMode="auto">
          <a:xfrm>
            <a:off x="1400175" y="2952750"/>
            <a:ext cx="1665288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population transfer</a:t>
            </a:r>
            <a:endParaRPr lang="ja-JP" altLang="en-US" sz="14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1" name="正方形/長方形 110"/>
          <p:cNvSpPr/>
          <p:nvPr/>
        </p:nvSpPr>
        <p:spPr>
          <a:xfrm>
            <a:off x="6350000" y="2362200"/>
            <a:ext cx="18542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</a:t>
            </a:r>
            <a:endParaRPr lang="en-US" altLang="ja-JP" sz="14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113" name="直線矢印コネクタ 112"/>
          <p:cNvCxnSpPr/>
          <p:nvPr/>
        </p:nvCxnSpPr>
        <p:spPr>
          <a:xfrm>
            <a:off x="6980238" y="19669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Line 9"/>
          <p:cNvSpPr>
            <a:spLocks noChangeShapeType="1"/>
          </p:cNvSpPr>
          <p:nvPr/>
        </p:nvSpPr>
        <p:spPr bwMode="auto">
          <a:xfrm flipH="1">
            <a:off x="3924300" y="2293938"/>
            <a:ext cx="0" cy="13303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>
            <a:off x="4367213" y="2293937"/>
            <a:ext cx="0" cy="133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6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(double excitation)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7174" name="正方形/長方形 74"/>
          <p:cNvSpPr>
            <a:spLocks noChangeArrowheads="1"/>
          </p:cNvSpPr>
          <p:nvPr/>
        </p:nvSpPr>
        <p:spPr bwMode="auto">
          <a:xfrm>
            <a:off x="7940675" y="704850"/>
            <a:ext cx="51752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b="1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(II’)</a:t>
            </a:r>
            <a:endParaRPr lang="ja-JP" altLang="en-US" b="1" baseline="300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8" name="Text Box 12"/>
          <p:cNvSpPr txBox="1">
            <a:spLocks noChangeArrowheads="1"/>
          </p:cNvSpPr>
          <p:nvPr/>
        </p:nvSpPr>
        <p:spPr bwMode="auto">
          <a:xfrm>
            <a:off x="7013575" y="6281738"/>
            <a:ext cx="1506538" cy="369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for small </a:t>
            </a:r>
            <a:r>
              <a:rPr lang="en-US" altLang="ja-JP" i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baseline="-250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2</a:t>
            </a: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8063"/>
            <a:ext cx="1512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264025" y="2151063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9" name="正方形/長方形 78"/>
          <p:cNvSpPr/>
          <p:nvPr/>
        </p:nvSpPr>
        <p:spPr>
          <a:xfrm>
            <a:off x="3490913" y="3484563"/>
            <a:ext cx="225425" cy="331787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2" name="Object 17"/>
          <p:cNvGraphicFramePr>
            <a:graphicFrameLocks noChangeAspect="1"/>
          </p:cNvGraphicFramePr>
          <p:nvPr/>
        </p:nvGraphicFramePr>
        <p:xfrm>
          <a:off x="473075" y="4864100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56" name="Equation" r:id="rId34" imgW="571320" imgH="431640" progId="Equation.DSMT4">
                  <p:embed/>
                </p:oleObj>
              </mc:Choice>
              <mc:Fallback>
                <p:oleObj name="Equation" r:id="rId34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4864100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87122" name="Object 18"/>
          <p:cNvGraphicFramePr>
            <a:graphicFrameLocks noChangeAspect="1"/>
          </p:cNvGraphicFramePr>
          <p:nvPr/>
        </p:nvGraphicFramePr>
        <p:xfrm>
          <a:off x="4760913" y="4879975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5857" name="Equation" r:id="rId36" imgW="571320" imgH="431640" progId="Equation.DSMT4">
                  <p:embed/>
                </p:oleObj>
              </mc:Choice>
              <mc:Fallback>
                <p:oleObj name="Equation" r:id="rId36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0913" y="4879975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000"/>
                            </p:stCondLst>
                            <p:childTnLst>
                              <p:par>
                                <p:cTn id="7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500"/>
                            </p:stCondLst>
                            <p:childTnLst>
                              <p:par>
                                <p:cTn id="80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686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00"/>
                            </p:stCondLst>
                            <p:childTnLst>
                              <p:par>
                                <p:cTn id="10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1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8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2000"/>
                            </p:stCondLst>
                            <p:childTnLst>
                              <p:par>
                                <p:cTn id="1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2500"/>
                            </p:stCondLst>
                            <p:childTnLst>
                              <p:par>
                                <p:cTn id="13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000"/>
                            </p:stCondLst>
                            <p:childTnLst>
                              <p:par>
                                <p:cTn id="15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8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4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500"/>
                            </p:stCondLst>
                            <p:childTnLst>
                              <p:par>
                                <p:cTn id="16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7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000"/>
                            </p:stCondLst>
                            <p:childTnLst>
                              <p:par>
                                <p:cTn id="17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500"/>
                            </p:stCondLst>
                            <p:childTnLst>
                              <p:par>
                                <p:cTn id="182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8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63" grpId="0" animBg="1"/>
      <p:bldP spid="64" grpId="0" animBg="1"/>
      <p:bldP spid="65" grpId="0" animBg="1"/>
      <p:bldP spid="67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103" grpId="0"/>
      <p:bldP spid="95" grpId="0" animBg="1"/>
      <p:bldP spid="95" grpId="1" animBg="1"/>
      <p:bldP spid="102" grpId="0" animBg="1"/>
      <p:bldP spid="106" grpId="0" animBg="1"/>
      <p:bldP spid="68" grpId="0" animBg="1"/>
      <p:bldP spid="110" grpId="0"/>
      <p:bldP spid="110" grpId="1"/>
      <p:bldP spid="78" grpId="0"/>
      <p:bldP spid="79" grpId="0" animBg="1"/>
      <p:bldP spid="79" grpId="1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3378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34113" y="1452563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67400" y="395605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 flipV="1">
            <a:off x="1773238" y="4171950"/>
            <a:ext cx="0" cy="93662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8063"/>
            <a:ext cx="1512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48000" y="3614738"/>
            <a:ext cx="1531938" cy="9525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(single excitation)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83390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783391" name="正方形/長方形 15"/>
          <p:cNvSpPr>
            <a:spLocks noChangeArrowheads="1"/>
          </p:cNvSpPr>
          <p:nvPr/>
        </p:nvSpPr>
        <p:spPr bwMode="auto">
          <a:xfrm>
            <a:off x="6423025" y="1220788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83363" name="Object 3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66" name="Equation" r:id="rId5" imgW="520560" imgH="431640" progId="Equation.DSMT4">
                  <p:embed/>
                </p:oleObj>
              </mc:Choice>
              <mc:Fallback>
                <p:oleObj name="Equation" r:id="rId5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3364" name="Object 4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67" name="Equation" r:id="rId7" imgW="583920" imgH="431640" progId="Equation.DSMT4">
                  <p:embed/>
                </p:oleObj>
              </mc:Choice>
              <mc:Fallback>
                <p:oleObj name="Equation" r:id="rId7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3365" name="Object 5"/>
          <p:cNvGraphicFramePr>
            <a:graphicFrameLocks noChangeAspect="1"/>
          </p:cNvGraphicFramePr>
          <p:nvPr/>
        </p:nvGraphicFramePr>
        <p:xfrm>
          <a:off x="4714875" y="3402013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68" name="Equation" r:id="rId9" imgW="520560" imgH="431640" progId="Equation.DSMT4">
                  <p:embed/>
                </p:oleObj>
              </mc:Choice>
              <mc:Fallback>
                <p:oleObj name="Equation" r:id="rId9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4875" y="3402013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3366" name="Object 6"/>
          <p:cNvGraphicFramePr>
            <a:graphicFrameLocks noChangeAspect="1"/>
          </p:cNvGraphicFramePr>
          <p:nvPr/>
        </p:nvGraphicFramePr>
        <p:xfrm>
          <a:off x="47259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69" name="Equation" r:id="rId11" imgW="583920" imgH="431640" progId="Equation.DSMT4">
                  <p:embed/>
                </p:oleObj>
              </mc:Choice>
              <mc:Fallback>
                <p:oleObj name="Equation" r:id="rId11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59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3367" name="Object 7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0" name="Equation" r:id="rId13" imgW="469800" imgH="431640" progId="Equation.DSMT4">
                  <p:embed/>
                </p:oleObj>
              </mc:Choice>
              <mc:Fallback>
                <p:oleObj name="Equation" r:id="rId13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3394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344613" y="4138613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ys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65434" y="4846638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53238" y="3116263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28963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60" name="Object 8"/>
          <p:cNvGraphicFramePr>
            <a:graphicFrameLocks noChangeAspect="1"/>
          </p:cNvGraphicFramePr>
          <p:nvPr/>
        </p:nvGraphicFramePr>
        <p:xfrm>
          <a:off x="7215188" y="55006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1" name="Equation" r:id="rId15" imgW="825480" imgH="342720" progId="Equation.DSMT4">
                  <p:embed/>
                </p:oleObj>
              </mc:Choice>
              <mc:Fallback>
                <p:oleObj name="Equation" r:id="rId15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15188" y="55006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9"/>
          <p:cNvGraphicFramePr>
            <a:graphicFrameLocks noChangeAspect="1"/>
          </p:cNvGraphicFramePr>
          <p:nvPr/>
        </p:nvGraphicFramePr>
        <p:xfrm>
          <a:off x="7235825" y="4686300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2" name="Equation" r:id="rId17" imgW="863280" imgH="342720" progId="Equation.DSMT4">
                  <p:embed/>
                </p:oleObj>
              </mc:Choice>
              <mc:Fallback>
                <p:oleObj name="Equation" r:id="rId17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35825" y="4686300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0"/>
          <p:cNvGraphicFramePr>
            <a:graphicFrameLocks noChangeAspect="1"/>
          </p:cNvGraphicFramePr>
          <p:nvPr/>
        </p:nvGraphicFramePr>
        <p:xfrm>
          <a:off x="7265988" y="36464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3" name="Equation" r:id="rId19" imgW="825480" imgH="342720" progId="Equation.DSMT4">
                  <p:embed/>
                </p:oleObj>
              </mc:Choice>
              <mc:Fallback>
                <p:oleObj name="Equation" r:id="rId19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65988" y="36464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45300" y="4862513"/>
            <a:ext cx="0" cy="827087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>
            <a:off x="6846888" y="3957638"/>
            <a:ext cx="0" cy="9001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65435" y="3979863"/>
            <a:ext cx="0" cy="9001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777038" y="4791075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384925" y="306546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751638" y="5591175"/>
            <a:ext cx="142875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3908425" y="3614738"/>
            <a:ext cx="0" cy="14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574502" name="Object 11"/>
          <p:cNvGraphicFramePr>
            <a:graphicFrameLocks noChangeAspect="1"/>
          </p:cNvGraphicFramePr>
          <p:nvPr/>
        </p:nvGraphicFramePr>
        <p:xfrm>
          <a:off x="7269163" y="2982913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4" name="Equation" r:id="rId21" imgW="863280" imgH="342720" progId="Equation.DSMT4">
                  <p:embed/>
                </p:oleObj>
              </mc:Choice>
              <mc:Fallback>
                <p:oleObj name="Equation" r:id="rId21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69163" y="2982913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7" name="正方形/長方形 76"/>
          <p:cNvSpPr/>
          <p:nvPr/>
        </p:nvSpPr>
        <p:spPr>
          <a:xfrm>
            <a:off x="377825" y="1958975"/>
            <a:ext cx="4964113" cy="14954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cxnSp>
        <p:nvCxnSpPr>
          <p:cNvPr id="85" name="直線コネクタ 84"/>
          <p:cNvCxnSpPr/>
          <p:nvPr/>
        </p:nvCxnSpPr>
        <p:spPr>
          <a:xfrm>
            <a:off x="1314450" y="5387975"/>
            <a:ext cx="3184525" cy="174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905500" y="42068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43600" y="33289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2"/>
          <p:cNvGraphicFramePr>
            <a:graphicFrameLocks noChangeAspect="1"/>
          </p:cNvGraphicFramePr>
          <p:nvPr/>
        </p:nvGraphicFramePr>
        <p:xfrm>
          <a:off x="1466850" y="5484813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5" name="Equation" r:id="rId23" imgW="152280" imgH="279360" progId="Equation.DSMT4">
                  <p:embed/>
                </p:oleObj>
              </mc:Choice>
              <mc:Fallback>
                <p:oleObj name="Equation" r:id="rId23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6850" y="5484813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3"/>
          <p:cNvGraphicFramePr>
            <a:graphicFrameLocks noChangeAspect="1"/>
          </p:cNvGraphicFramePr>
          <p:nvPr/>
        </p:nvGraphicFramePr>
        <p:xfrm>
          <a:off x="2659063" y="5362575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6" name="Equation" r:id="rId25" imgW="190440" imgH="419040" progId="Equation.DSMT4">
                  <p:embed/>
                </p:oleObj>
              </mc:Choice>
              <mc:Fallback>
                <p:oleObj name="Equation" r:id="rId25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5362575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4"/>
          <p:cNvGraphicFramePr>
            <a:graphicFrameLocks noChangeAspect="1"/>
          </p:cNvGraphicFramePr>
          <p:nvPr/>
        </p:nvGraphicFramePr>
        <p:xfrm>
          <a:off x="4081463" y="5383213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7" name="Equation" r:id="rId27" imgW="177480" imgH="431640" progId="Equation.DSMT4">
                  <p:embed/>
                </p:oleObj>
              </mc:Choice>
              <mc:Fallback>
                <p:oleObj name="Equation" r:id="rId27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81463" y="5383213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1085850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7338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695700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星 7 67"/>
          <p:cNvSpPr>
            <a:spLocks noChangeAspect="1"/>
          </p:cNvSpPr>
          <p:nvPr/>
        </p:nvSpPr>
        <p:spPr>
          <a:xfrm>
            <a:off x="6389688" y="3875088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83417" name="正方形/長方形 110"/>
          <p:cNvSpPr>
            <a:spLocks noChangeArrowheads="1"/>
          </p:cNvSpPr>
          <p:nvPr/>
        </p:nvSpPr>
        <p:spPr bwMode="auto">
          <a:xfrm>
            <a:off x="6350000" y="2362200"/>
            <a:ext cx="18542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</p:txBody>
      </p:sp>
      <p:cxnSp>
        <p:nvCxnSpPr>
          <p:cNvPr id="113" name="直線矢印コネクタ 112"/>
          <p:cNvCxnSpPr/>
          <p:nvPr/>
        </p:nvCxnSpPr>
        <p:spPr>
          <a:xfrm>
            <a:off x="6980238" y="19669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3419" name="テキスト ボックス 75"/>
          <p:cNvSpPr txBox="1">
            <a:spLocks noChangeArrowheads="1"/>
          </p:cNvSpPr>
          <p:nvPr/>
        </p:nvSpPr>
        <p:spPr bwMode="auto">
          <a:xfrm>
            <a:off x="7948613" y="666750"/>
            <a:ext cx="5715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V="1">
            <a:off x="4383088" y="3635375"/>
            <a:ext cx="0" cy="1458913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83421" name="テキスト ボックス 141"/>
          <p:cNvSpPr txBox="1">
            <a:spLocks noChangeArrowheads="1"/>
          </p:cNvSpPr>
          <p:nvPr/>
        </p:nvSpPr>
        <p:spPr bwMode="auto">
          <a:xfrm>
            <a:off x="5561013" y="2501900"/>
            <a:ext cx="57150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" name="Object 17"/>
          <p:cNvGraphicFramePr>
            <a:graphicFrameLocks noChangeAspect="1"/>
          </p:cNvGraphicFramePr>
          <p:nvPr/>
        </p:nvGraphicFramePr>
        <p:xfrm>
          <a:off x="5992813" y="5951538"/>
          <a:ext cx="1827212" cy="515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8" name="Equation" r:id="rId29" imgW="1828800" imgH="520560" progId="Equation.DSMT4">
                  <p:embed/>
                </p:oleObj>
              </mc:Choice>
              <mc:Fallback>
                <p:oleObj name="Equation" r:id="rId29" imgW="182880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2813" y="5951538"/>
                        <a:ext cx="1827212" cy="515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6" name="Text Box 12"/>
          <p:cNvSpPr txBox="1">
            <a:spLocks noChangeArrowheads="1"/>
          </p:cNvSpPr>
          <p:nvPr/>
        </p:nvSpPr>
        <p:spPr bwMode="auto">
          <a:xfrm>
            <a:off x="1809750" y="6100763"/>
            <a:ext cx="2951163" cy="3698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without coupling effects</a:t>
            </a:r>
          </a:p>
        </p:txBody>
      </p:sp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473075" y="4864100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79" name="Equation" r:id="rId31" imgW="571320" imgH="431640" progId="Equation.DSMT4">
                  <p:embed/>
                </p:oleObj>
              </mc:Choice>
              <mc:Fallback>
                <p:oleObj name="Equation" r:id="rId31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4864100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3379" name="Object 19"/>
          <p:cNvGraphicFramePr>
            <a:graphicFrameLocks noChangeAspect="1"/>
          </p:cNvGraphicFramePr>
          <p:nvPr/>
        </p:nvGraphicFramePr>
        <p:xfrm>
          <a:off x="4760913" y="4879975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80" name="Equation" r:id="rId33" imgW="571320" imgH="431640" progId="Equation.DSMT4">
                  <p:embed/>
                </p:oleObj>
              </mc:Choice>
              <mc:Fallback>
                <p:oleObj name="Equation" r:id="rId33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0913" y="4879975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00"/>
                            </p:stCondLst>
                            <p:childTnLst>
                              <p:par>
                                <p:cTn id="9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"/>
                            </p:stCondLst>
                            <p:childTnLst>
                              <p:par>
                                <p:cTn id="9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63" grpId="0" animBg="1"/>
      <p:bldP spid="64" grpId="0" animBg="1"/>
      <p:bldP spid="65" grpId="0" animBg="1"/>
      <p:bldP spid="67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68" grpId="0" animBg="1"/>
      <p:bldP spid="66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1335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34113" y="1452563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3" name="直線コネクタ 82"/>
          <p:cNvCxnSpPr/>
          <p:nvPr/>
        </p:nvCxnSpPr>
        <p:spPr>
          <a:xfrm>
            <a:off x="5848350" y="486251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>
            <a:off x="5857875" y="56721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>
            <a:off x="5867400" y="395605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矢印コネクタ 80"/>
          <p:cNvCxnSpPr/>
          <p:nvPr/>
        </p:nvCxnSpPr>
        <p:spPr>
          <a:xfrm rot="16200000" flipV="1">
            <a:off x="5564187" y="442277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178425" y="4403726"/>
            <a:ext cx="255587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787525" y="3197225"/>
            <a:ext cx="0" cy="9017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3043238" y="2278063"/>
            <a:ext cx="1512887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1071563" y="2743200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3036888" y="3624263"/>
            <a:ext cx="154305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1101725" y="4143375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(double excitation)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81347" name="Text Box 12"/>
          <p:cNvSpPr txBox="1">
            <a:spLocks noChangeArrowheads="1"/>
          </p:cNvSpPr>
          <p:nvPr/>
        </p:nvSpPr>
        <p:spPr bwMode="auto">
          <a:xfrm>
            <a:off x="1044575" y="1403350"/>
            <a:ext cx="1263650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</a:t>
            </a:r>
          </a:p>
        </p:txBody>
      </p:sp>
      <p:sp>
        <p:nvSpPr>
          <p:cNvPr id="781348" name="正方形/長方形 15"/>
          <p:cNvSpPr>
            <a:spLocks noChangeArrowheads="1"/>
          </p:cNvSpPr>
          <p:nvPr/>
        </p:nvSpPr>
        <p:spPr bwMode="auto">
          <a:xfrm>
            <a:off x="6423025" y="1220788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82675" y="5094288"/>
            <a:ext cx="360045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81315" name="Object 3"/>
          <p:cNvGraphicFramePr>
            <a:graphicFrameLocks noChangeAspect="1"/>
          </p:cNvGraphicFramePr>
          <p:nvPr/>
        </p:nvGraphicFramePr>
        <p:xfrm>
          <a:off x="530225" y="3919538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0" name="Equation" r:id="rId5" imgW="520560" imgH="431640" progId="Equation.DSMT4">
                  <p:embed/>
                </p:oleObj>
              </mc:Choice>
              <mc:Fallback>
                <p:oleObj name="Equation" r:id="rId5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225" y="3919538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1316" name="Object 4"/>
          <p:cNvGraphicFramePr>
            <a:graphicFrameLocks noChangeAspect="1"/>
          </p:cNvGraphicFramePr>
          <p:nvPr/>
        </p:nvGraphicFramePr>
        <p:xfrm>
          <a:off x="487363" y="3008313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1" name="Equation" r:id="rId7" imgW="583920" imgH="431640" progId="Equation.DSMT4">
                  <p:embed/>
                </p:oleObj>
              </mc:Choice>
              <mc:Fallback>
                <p:oleObj name="Equation" r:id="rId7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7363" y="3008313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1317" name="Object 5"/>
          <p:cNvGraphicFramePr>
            <a:graphicFrameLocks noChangeAspect="1"/>
          </p:cNvGraphicFramePr>
          <p:nvPr/>
        </p:nvGraphicFramePr>
        <p:xfrm>
          <a:off x="4714875" y="3402013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2" name="Equation" r:id="rId9" imgW="520560" imgH="431640" progId="Equation.DSMT4">
                  <p:embed/>
                </p:oleObj>
              </mc:Choice>
              <mc:Fallback>
                <p:oleObj name="Equation" r:id="rId9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4875" y="3402013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1318" name="Object 6"/>
          <p:cNvGraphicFramePr>
            <a:graphicFrameLocks noChangeAspect="1"/>
          </p:cNvGraphicFramePr>
          <p:nvPr/>
        </p:nvGraphicFramePr>
        <p:xfrm>
          <a:off x="47259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3" name="Equation" r:id="rId11" imgW="583920" imgH="431640" progId="Equation.DSMT4">
                  <p:embed/>
                </p:oleObj>
              </mc:Choice>
              <mc:Fallback>
                <p:oleObj name="Equation" r:id="rId11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259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1319" name="Object 7"/>
          <p:cNvGraphicFramePr>
            <a:graphicFrameLocks noChangeAspect="1"/>
          </p:cNvGraphicFramePr>
          <p:nvPr/>
        </p:nvGraphicFramePr>
        <p:xfrm>
          <a:off x="2676525" y="25463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4" name="Equation" r:id="rId13" imgW="469800" imgH="431640" progId="Equation.DSMT4">
                  <p:embed/>
                </p:oleObj>
              </mc:Choice>
              <mc:Fallback>
                <p:oleObj name="Equation" r:id="rId13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76525" y="25463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49350" y="3192463"/>
            <a:ext cx="1439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1351" name="Text Box 12"/>
          <p:cNvSpPr txBox="1">
            <a:spLocks noChangeArrowheads="1"/>
          </p:cNvSpPr>
          <p:nvPr/>
        </p:nvSpPr>
        <p:spPr bwMode="auto">
          <a:xfrm>
            <a:off x="2997200" y="1423988"/>
            <a:ext cx="1262063" cy="4619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4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</a:t>
            </a: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344613" y="4138613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ys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1212850" y="5019675"/>
            <a:ext cx="219075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62485" y="4858657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6" name="Line 9"/>
          <p:cNvSpPr>
            <a:spLocks noChangeShapeType="1"/>
          </p:cNvSpPr>
          <p:nvPr/>
        </p:nvSpPr>
        <p:spPr bwMode="auto">
          <a:xfrm flipH="1">
            <a:off x="6836682" y="3137581"/>
            <a:ext cx="0" cy="8286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7" name="Line 10"/>
          <p:cNvSpPr>
            <a:spLocks noChangeShapeType="1"/>
          </p:cNvSpPr>
          <p:nvPr/>
        </p:nvSpPr>
        <p:spPr bwMode="auto">
          <a:xfrm>
            <a:off x="6457950" y="3128963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60" name="Object 8"/>
          <p:cNvGraphicFramePr>
            <a:graphicFrameLocks noChangeAspect="1"/>
          </p:cNvGraphicFramePr>
          <p:nvPr/>
        </p:nvGraphicFramePr>
        <p:xfrm>
          <a:off x="7272338" y="55006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5" name="Equation" r:id="rId16" imgW="825480" imgH="342720" progId="Equation.DSMT4">
                  <p:embed/>
                </p:oleObj>
              </mc:Choice>
              <mc:Fallback>
                <p:oleObj name="Equation" r:id="rId16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2338" y="55006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9"/>
          <p:cNvGraphicFramePr>
            <a:graphicFrameLocks noChangeAspect="1"/>
          </p:cNvGraphicFramePr>
          <p:nvPr/>
        </p:nvGraphicFramePr>
        <p:xfrm>
          <a:off x="7288213" y="4686300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6" name="Equation" r:id="rId18" imgW="876240" imgH="342720" progId="Equation.DSMT4">
                  <p:embed/>
                </p:oleObj>
              </mc:Choice>
              <mc:Fallback>
                <p:oleObj name="Equation" r:id="rId18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88213" y="4686300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" name="Object 10"/>
          <p:cNvGraphicFramePr>
            <a:graphicFrameLocks noChangeAspect="1"/>
          </p:cNvGraphicFramePr>
          <p:nvPr/>
        </p:nvGraphicFramePr>
        <p:xfrm>
          <a:off x="7278688" y="361791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7" name="Equation" r:id="rId20" imgW="838080" imgH="342720" progId="Equation.DSMT4">
                  <p:embed/>
                </p:oleObj>
              </mc:Choice>
              <mc:Fallback>
                <p:oleObj name="Equation" r:id="rId20" imgW="8380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8688" y="361791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Line 9"/>
          <p:cNvSpPr>
            <a:spLocks noChangeShapeType="1"/>
          </p:cNvSpPr>
          <p:nvPr/>
        </p:nvSpPr>
        <p:spPr bwMode="auto">
          <a:xfrm flipH="1">
            <a:off x="6845300" y="4862513"/>
            <a:ext cx="0" cy="827087"/>
          </a:xfrm>
          <a:prstGeom prst="line">
            <a:avLst/>
          </a:prstGeom>
          <a:noFill/>
          <a:ln w="38100">
            <a:solidFill>
              <a:srgbClr val="FC9B4A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>
            <a:off x="6840538" y="4437063"/>
            <a:ext cx="0" cy="4318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5" name="Line 9"/>
          <p:cNvSpPr>
            <a:spLocks noChangeShapeType="1"/>
          </p:cNvSpPr>
          <p:nvPr/>
        </p:nvSpPr>
        <p:spPr bwMode="auto">
          <a:xfrm flipH="1">
            <a:off x="6462713" y="3960813"/>
            <a:ext cx="0" cy="9001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7" name="星 7 66"/>
          <p:cNvSpPr>
            <a:spLocks noChangeAspect="1"/>
          </p:cNvSpPr>
          <p:nvPr/>
        </p:nvSpPr>
        <p:spPr>
          <a:xfrm>
            <a:off x="6767513" y="4786313"/>
            <a:ext cx="144462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9" name="星 7 68"/>
          <p:cNvSpPr>
            <a:spLocks noChangeAspect="1"/>
          </p:cNvSpPr>
          <p:nvPr/>
        </p:nvSpPr>
        <p:spPr>
          <a:xfrm>
            <a:off x="6384925" y="3065463"/>
            <a:ext cx="144463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星 7 69"/>
          <p:cNvSpPr>
            <a:spLocks noChangeAspect="1"/>
          </p:cNvSpPr>
          <p:nvPr/>
        </p:nvSpPr>
        <p:spPr>
          <a:xfrm>
            <a:off x="6770688" y="5595937"/>
            <a:ext cx="142875" cy="142875"/>
          </a:xfrm>
          <a:prstGeom prst="star7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3908425" y="3664356"/>
            <a:ext cx="0" cy="1417637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574502" name="Object 12"/>
          <p:cNvGraphicFramePr>
            <a:graphicFrameLocks noChangeAspect="1"/>
          </p:cNvGraphicFramePr>
          <p:nvPr/>
        </p:nvGraphicFramePr>
        <p:xfrm>
          <a:off x="7262813" y="2982913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8" name="Equation" r:id="rId22" imgW="876240" imgH="342720" progId="Equation.DSMT4">
                  <p:embed/>
                </p:oleObj>
              </mc:Choice>
              <mc:Fallback>
                <p:oleObj name="Equation" r:id="rId22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62813" y="2982913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7" name="正方形/長方形 76"/>
          <p:cNvSpPr/>
          <p:nvPr/>
        </p:nvSpPr>
        <p:spPr>
          <a:xfrm>
            <a:off x="993775" y="2506663"/>
            <a:ext cx="3967163" cy="454025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cxnSp>
        <p:nvCxnSpPr>
          <p:cNvPr id="85" name="直線コネクタ 84"/>
          <p:cNvCxnSpPr/>
          <p:nvPr/>
        </p:nvCxnSpPr>
        <p:spPr>
          <a:xfrm>
            <a:off x="1314450" y="5387975"/>
            <a:ext cx="3184525" cy="174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 Box 12"/>
          <p:cNvSpPr txBox="1">
            <a:spLocks noChangeArrowheads="1"/>
          </p:cNvSpPr>
          <p:nvPr/>
        </p:nvSpPr>
        <p:spPr bwMode="auto">
          <a:xfrm>
            <a:off x="5911850" y="5043488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8" name="Text Box 12"/>
          <p:cNvSpPr txBox="1">
            <a:spLocks noChangeArrowheads="1"/>
          </p:cNvSpPr>
          <p:nvPr/>
        </p:nvSpPr>
        <p:spPr bwMode="auto">
          <a:xfrm>
            <a:off x="5905500" y="4206875"/>
            <a:ext cx="368300" cy="46196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89" name="Text Box 12"/>
          <p:cNvSpPr txBox="1">
            <a:spLocks noChangeArrowheads="1"/>
          </p:cNvSpPr>
          <p:nvPr/>
        </p:nvSpPr>
        <p:spPr bwMode="auto">
          <a:xfrm>
            <a:off x="5943600" y="3328988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3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graphicFrame>
        <p:nvGraphicFramePr>
          <p:cNvPr id="574504" name="Object 13"/>
          <p:cNvGraphicFramePr>
            <a:graphicFrameLocks noChangeAspect="1"/>
          </p:cNvGraphicFramePr>
          <p:nvPr/>
        </p:nvGraphicFramePr>
        <p:xfrm>
          <a:off x="1466850" y="5484813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899" name="Equation" r:id="rId24" imgW="152280" imgH="279360" progId="Equation.DSMT4">
                  <p:embed/>
                </p:oleObj>
              </mc:Choice>
              <mc:Fallback>
                <p:oleObj name="Equation" r:id="rId24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6850" y="5484813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4"/>
          <p:cNvGraphicFramePr>
            <a:graphicFrameLocks noChangeAspect="1"/>
          </p:cNvGraphicFramePr>
          <p:nvPr/>
        </p:nvGraphicFramePr>
        <p:xfrm>
          <a:off x="2659063" y="5362575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00" name="Equation" r:id="rId26" imgW="190440" imgH="419040" progId="Equation.DSMT4">
                  <p:embed/>
                </p:oleObj>
              </mc:Choice>
              <mc:Fallback>
                <p:oleObj name="Equation" r:id="rId26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59063" y="5362575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5"/>
          <p:cNvGraphicFramePr>
            <a:graphicFrameLocks noChangeAspect="1"/>
          </p:cNvGraphicFramePr>
          <p:nvPr/>
        </p:nvGraphicFramePr>
        <p:xfrm>
          <a:off x="4081463" y="5383213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01" name="Equation" r:id="rId28" imgW="177480" imgH="431640" progId="Equation.DSMT4">
                  <p:embed/>
                </p:oleObj>
              </mc:Choice>
              <mc:Fallback>
                <p:oleObj name="Equation" r:id="rId28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81463" y="5383213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直線コネクタ 90"/>
          <p:cNvCxnSpPr/>
          <p:nvPr/>
        </p:nvCxnSpPr>
        <p:spPr>
          <a:xfrm>
            <a:off x="5907088" y="314483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/>
          <p:cNvCxnSpPr/>
          <p:nvPr/>
        </p:nvCxnSpPr>
        <p:spPr>
          <a:xfrm rot="16200000" flipH="1">
            <a:off x="1085850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7338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3695700" y="552450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4186238" y="55324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 Box 12"/>
          <p:cNvSpPr txBox="1">
            <a:spLocks noChangeArrowheads="1"/>
          </p:cNvSpPr>
          <p:nvPr/>
        </p:nvSpPr>
        <p:spPr bwMode="auto">
          <a:xfrm>
            <a:off x="1809750" y="5956300"/>
            <a:ext cx="27860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</p:txBody>
      </p:sp>
      <p:sp>
        <p:nvSpPr>
          <p:cNvPr id="95" name="円弧 94"/>
          <p:cNvSpPr/>
          <p:nvPr/>
        </p:nvSpPr>
        <p:spPr>
          <a:xfrm rot="18144280">
            <a:off x="1036638" y="2671763"/>
            <a:ext cx="3155950" cy="1809750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 flipH="1">
            <a:off x="6840538" y="3967163"/>
            <a:ext cx="0" cy="4683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8" name="星 7 67"/>
          <p:cNvSpPr>
            <a:spLocks noChangeAspect="1"/>
          </p:cNvSpPr>
          <p:nvPr/>
        </p:nvSpPr>
        <p:spPr>
          <a:xfrm>
            <a:off x="6379709" y="3896632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86099" name="Object 16"/>
          <p:cNvGraphicFramePr>
            <a:graphicFrameLocks noChangeAspect="1"/>
          </p:cNvGraphicFramePr>
          <p:nvPr/>
        </p:nvGraphicFramePr>
        <p:xfrm>
          <a:off x="7273925" y="4208463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02" name="Equation" r:id="rId30" imgW="876240" imgH="342720" progId="Equation.DSMT4">
                  <p:embed/>
                </p:oleObj>
              </mc:Choice>
              <mc:Fallback>
                <p:oleObj name="Equation" r:id="rId30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73925" y="4208463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08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786563" y="440055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0" name="正方形/長方形 109"/>
          <p:cNvSpPr>
            <a:spLocks noChangeArrowheads="1"/>
          </p:cNvSpPr>
          <p:nvPr/>
        </p:nvSpPr>
        <p:spPr bwMode="auto">
          <a:xfrm>
            <a:off x="863600" y="2068513"/>
            <a:ext cx="1535113" cy="306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coherent transfer</a:t>
            </a:r>
            <a:endParaRPr lang="ja-JP" altLang="en-US" sz="140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81380" name="正方形/長方形 110"/>
          <p:cNvSpPr>
            <a:spLocks noChangeArrowheads="1"/>
          </p:cNvSpPr>
          <p:nvPr/>
        </p:nvSpPr>
        <p:spPr bwMode="auto">
          <a:xfrm>
            <a:off x="6350000" y="2362200"/>
            <a:ext cx="18542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coupling</a:t>
            </a:r>
          </a:p>
        </p:txBody>
      </p:sp>
      <p:cxnSp>
        <p:nvCxnSpPr>
          <p:cNvPr id="113" name="直線矢印コネクタ 112"/>
          <p:cNvCxnSpPr/>
          <p:nvPr/>
        </p:nvCxnSpPr>
        <p:spPr>
          <a:xfrm>
            <a:off x="6980238" y="19669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Line 10"/>
          <p:cNvSpPr>
            <a:spLocks noChangeShapeType="1"/>
          </p:cNvSpPr>
          <p:nvPr/>
        </p:nvSpPr>
        <p:spPr bwMode="auto">
          <a:xfrm flipH="1">
            <a:off x="4400550" y="2293938"/>
            <a:ext cx="0" cy="133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781383" name="テキスト ボックス 141"/>
          <p:cNvSpPr txBox="1">
            <a:spLocks noChangeArrowheads="1"/>
          </p:cNvSpPr>
          <p:nvPr/>
        </p:nvSpPr>
        <p:spPr bwMode="auto">
          <a:xfrm>
            <a:off x="5561013" y="2501900"/>
            <a:ext cx="6651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" name="Object 22"/>
          <p:cNvGraphicFramePr>
            <a:graphicFrameLocks noChangeAspect="1"/>
          </p:cNvGraphicFramePr>
          <p:nvPr/>
        </p:nvGraphicFramePr>
        <p:xfrm>
          <a:off x="5540375" y="5843588"/>
          <a:ext cx="2727325" cy="517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03" name="Equation" r:id="rId32" imgW="2730240" imgH="520560" progId="Equation.DSMT4">
                  <p:embed/>
                </p:oleObj>
              </mc:Choice>
              <mc:Fallback>
                <p:oleObj name="Equation" r:id="rId32" imgW="273024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40375" y="5843588"/>
                        <a:ext cx="2727325" cy="5175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" name="Text Box 12"/>
          <p:cNvSpPr txBox="1">
            <a:spLocks noChangeArrowheads="1"/>
          </p:cNvSpPr>
          <p:nvPr/>
        </p:nvSpPr>
        <p:spPr bwMode="auto">
          <a:xfrm>
            <a:off x="7013575" y="6311900"/>
            <a:ext cx="1506538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for small </a:t>
            </a:r>
            <a:r>
              <a:rPr lang="en-US" altLang="ja-JP" i="1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baseline="-250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2</a:t>
            </a:r>
          </a:p>
        </p:txBody>
      </p:sp>
      <p:cxnSp>
        <p:nvCxnSpPr>
          <p:cNvPr id="75" name="直線コネクタ 74"/>
          <p:cNvCxnSpPr/>
          <p:nvPr/>
        </p:nvCxnSpPr>
        <p:spPr>
          <a:xfrm rot="10800000">
            <a:off x="3036888" y="2270125"/>
            <a:ext cx="15113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292600" y="2147888"/>
            <a:ext cx="22066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81387" name="テキスト ボックス 77"/>
          <p:cNvSpPr txBox="1">
            <a:spLocks noChangeArrowheads="1"/>
          </p:cNvSpPr>
          <p:nvPr/>
        </p:nvSpPr>
        <p:spPr bwMode="auto">
          <a:xfrm>
            <a:off x="7948613" y="666750"/>
            <a:ext cx="658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(III’)</a:t>
            </a:r>
            <a:endParaRPr lang="ja-JP" altLang="en-US" sz="2000" b="1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" name="Object 23"/>
          <p:cNvGraphicFramePr>
            <a:graphicFrameLocks noChangeAspect="1"/>
          </p:cNvGraphicFramePr>
          <p:nvPr/>
        </p:nvGraphicFramePr>
        <p:xfrm>
          <a:off x="473075" y="4864100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04" name="Equation" r:id="rId34" imgW="571320" imgH="431640" progId="Equation.DSMT4">
                  <p:embed/>
                </p:oleObj>
              </mc:Choice>
              <mc:Fallback>
                <p:oleObj name="Equation" r:id="rId34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4864100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1336" name="Object 24"/>
          <p:cNvGraphicFramePr>
            <a:graphicFrameLocks noChangeAspect="1"/>
          </p:cNvGraphicFramePr>
          <p:nvPr/>
        </p:nvGraphicFramePr>
        <p:xfrm>
          <a:off x="4760913" y="4879975"/>
          <a:ext cx="5762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05" name="Equation" r:id="rId36" imgW="571320" imgH="431640" progId="Equation.DSMT4">
                  <p:embed/>
                </p:oleObj>
              </mc:Choice>
              <mc:Fallback>
                <p:oleObj name="Equation" r:id="rId36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0913" y="4879975"/>
                        <a:ext cx="5762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"/>
                            </p:stCondLst>
                            <p:childTnLst>
                              <p:par>
                                <p:cTn id="6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686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"/>
                            </p:stCondLst>
                            <p:childTnLst>
                              <p:par>
                                <p:cTn id="8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2000"/>
                            </p:stCondLst>
                            <p:childTnLst>
                              <p:par>
                                <p:cTn id="10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2500"/>
                            </p:stCondLst>
                            <p:childTnLst>
                              <p:par>
                                <p:cTn id="10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1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4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3500"/>
                            </p:stCondLst>
                            <p:childTnLst>
                              <p:par>
                                <p:cTn id="1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4000"/>
                            </p:stCondLst>
                            <p:childTnLst>
                              <p:par>
                                <p:cTn id="14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7" grpId="0" animBg="1"/>
      <p:bldP spid="63" grpId="0" animBg="1"/>
      <p:bldP spid="64" grpId="0" animBg="1"/>
      <p:bldP spid="65" grpId="0" animBg="1"/>
      <p:bldP spid="67" grpId="0" animBg="1"/>
      <p:bldP spid="69" grpId="0" animBg="1"/>
      <p:bldP spid="70" grpId="0" animBg="1"/>
      <p:bldP spid="87" grpId="0" animBg="1"/>
      <p:bldP spid="88" grpId="0" animBg="1"/>
      <p:bldP spid="89" grpId="0" animBg="1"/>
      <p:bldP spid="103" grpId="0"/>
      <p:bldP spid="95" grpId="0" animBg="1"/>
      <p:bldP spid="106" grpId="0" animBg="1"/>
      <p:bldP spid="68" grpId="0" animBg="1"/>
      <p:bldP spid="110" grpId="0"/>
      <p:bldP spid="71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8475" y="119063"/>
            <a:ext cx="8229600" cy="960437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Raman case (fifth-order 2D 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45457" name="コンテンツ プレースホルダ 2"/>
          <p:cNvSpPr>
            <a:spLocks noGrp="1"/>
          </p:cNvSpPr>
          <p:nvPr>
            <p:ph idx="1"/>
          </p:nvPr>
        </p:nvSpPr>
        <p:spPr>
          <a:xfrm>
            <a:off x="473075" y="1146175"/>
            <a:ext cx="8229600" cy="1249363"/>
          </a:xfrm>
        </p:spPr>
        <p:txBody>
          <a:bodyPr/>
          <a:lstStyle/>
          <a:p>
            <a:pPr eaLnBrk="1" hangingPunct="1">
              <a:buNone/>
            </a:pP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Nonlinear effects of </a:t>
            </a:r>
            <a:r>
              <a:rPr lang="en-US" altLang="ja-JP" sz="2000" dirty="0" err="1" smtClean="0">
                <a:latin typeface="Arial Unicode MS"/>
                <a:ea typeface="Arial Unicode MS"/>
                <a:cs typeface="Arial Unicode MS"/>
              </a:rPr>
              <a:t>polarlizability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 </a:t>
            </a:r>
          </a:p>
          <a:p>
            <a:pPr eaLnBrk="1" hangingPunct="1"/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Intermolecular vibration</a:t>
            </a:r>
          </a:p>
          <a:p>
            <a:pPr eaLnBrk="1" hangingPunct="1"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sz="2800" dirty="0" smtClean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1346200" y="2016125"/>
          <a:ext cx="2516188" cy="3476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14" name="Equation" r:id="rId4" imgW="2514600" imgH="342720" progId="Equation.DSMT4">
                  <p:embed/>
                </p:oleObj>
              </mc:Choice>
              <mc:Fallback>
                <p:oleObj name="Equation" r:id="rId4" imgW="251460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46200" y="2016125"/>
                        <a:ext cx="2516188" cy="3476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正方形/長方形 15"/>
          <p:cNvSpPr>
            <a:spLocks noChangeArrowheads="1"/>
          </p:cNvSpPr>
          <p:nvPr/>
        </p:nvSpPr>
        <p:spPr bwMode="auto">
          <a:xfrm>
            <a:off x="5781675" y="1187450"/>
            <a:ext cx="29940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Energy level representation</a:t>
            </a: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0" name="Object 7"/>
          <p:cNvGraphicFramePr>
            <a:graphicFrameLocks noChangeAspect="1"/>
          </p:cNvGraphicFramePr>
          <p:nvPr/>
        </p:nvGraphicFramePr>
        <p:xfrm>
          <a:off x="5964238" y="3953254"/>
          <a:ext cx="2479675" cy="547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15" name="Equation" r:id="rId6" imgW="2158920" imgH="469800" progId="Equation.DSMT4">
                  <p:embed/>
                </p:oleObj>
              </mc:Choice>
              <mc:Fallback>
                <p:oleObj name="Equation" r:id="rId6" imgW="215892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64238" y="3953254"/>
                        <a:ext cx="2479675" cy="54768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10"/>
          <p:cNvGraphicFramePr>
            <a:graphicFrameLocks noChangeAspect="1"/>
          </p:cNvGraphicFramePr>
          <p:nvPr/>
        </p:nvGraphicFramePr>
        <p:xfrm>
          <a:off x="860425" y="3490913"/>
          <a:ext cx="3683000" cy="460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16" name="Equation" r:id="rId8" imgW="3682800" imgH="457200" progId="Equation.DSMT4">
                  <p:embed/>
                </p:oleObj>
              </mc:Choice>
              <mc:Fallback>
                <p:oleObj name="Equation" r:id="rId8" imgW="368280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0425" y="3490913"/>
                        <a:ext cx="3683000" cy="4603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11"/>
          <p:cNvGraphicFramePr>
            <a:graphicFrameLocks noChangeAspect="1"/>
          </p:cNvGraphicFramePr>
          <p:nvPr/>
        </p:nvGraphicFramePr>
        <p:xfrm>
          <a:off x="3847365" y="2561894"/>
          <a:ext cx="701675" cy="414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17" name="Equation" r:id="rId10" imgW="609480" imgH="355320" progId="Equation.DSMT4">
                  <p:embed/>
                </p:oleObj>
              </mc:Choice>
              <mc:Fallback>
                <p:oleObj name="Equation" r:id="rId10" imgW="60948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47365" y="2561894"/>
                        <a:ext cx="701675" cy="4143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2" name="正方形/長方形 41"/>
          <p:cNvSpPr>
            <a:spLocks noChangeArrowheads="1"/>
          </p:cNvSpPr>
          <p:nvPr/>
        </p:nvSpPr>
        <p:spPr bwMode="auto">
          <a:xfrm>
            <a:off x="960556" y="2526661"/>
            <a:ext cx="286328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For low </a:t>
            </a:r>
            <a:r>
              <a:rPr lang="en-US" altLang="ja-JP" sz="2000" i="1" dirty="0" smtClean="0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, initial state is</a:t>
            </a: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4" name="正方形/長方形 43"/>
          <p:cNvSpPr>
            <a:spLocks noChangeArrowheads="1"/>
          </p:cNvSpPr>
          <p:nvPr/>
        </p:nvSpPr>
        <p:spPr bwMode="auto">
          <a:xfrm>
            <a:off x="1126270" y="4717505"/>
            <a:ext cx="605245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Is comparable to </a:t>
            </a:r>
            <a:r>
              <a:rPr lang="en-US" altLang="ja-JP" sz="2000" dirty="0" err="1" smtClean="0">
                <a:latin typeface="Arial Unicode MS"/>
                <a:ea typeface="Arial Unicode MS"/>
                <a:cs typeface="Arial Unicode MS"/>
              </a:rPr>
              <a:t>ahnarmonisity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: </a:t>
            </a: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45452" name="Object 12"/>
          <p:cNvGraphicFramePr>
            <a:graphicFrameLocks noChangeAspect="1"/>
          </p:cNvGraphicFramePr>
          <p:nvPr/>
        </p:nvGraphicFramePr>
        <p:xfrm>
          <a:off x="1800177" y="4151763"/>
          <a:ext cx="2068513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18" name="Equation" r:id="rId12" imgW="2070000" imgH="457200" progId="Equation.DSMT4">
                  <p:embed/>
                </p:oleObj>
              </mc:Choice>
              <mc:Fallback>
                <p:oleObj name="Equation" r:id="rId12" imgW="2070000" imgH="457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00177" y="4151763"/>
                        <a:ext cx="2068513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" name="正方形/長方形 44"/>
          <p:cNvSpPr>
            <a:spLocks noChangeArrowheads="1"/>
          </p:cNvSpPr>
          <p:nvPr/>
        </p:nvSpPr>
        <p:spPr bwMode="auto">
          <a:xfrm>
            <a:off x="522288" y="3032125"/>
            <a:ext cx="208262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err="1" smtClean="0">
                <a:latin typeface="Arial Unicode MS"/>
                <a:ea typeface="Arial Unicode MS"/>
                <a:cs typeface="Arial Unicode MS"/>
              </a:rPr>
              <a:t>Polarlizability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 is :</a:t>
            </a:r>
            <a:endParaRPr lang="en-US" altLang="ja-JP" sz="2000" dirty="0"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47" name="Picture 10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405571" y="2586986"/>
            <a:ext cx="455612" cy="28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5453" name="Picture 1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5962650" y="1862138"/>
            <a:ext cx="2749550" cy="1931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3201634" y="6341981"/>
            <a:ext cx="2268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" name="Line 10"/>
          <p:cNvSpPr>
            <a:spLocks noChangeShapeType="1"/>
          </p:cNvSpPr>
          <p:nvPr/>
        </p:nvSpPr>
        <p:spPr bwMode="auto">
          <a:xfrm flipV="1">
            <a:off x="6063580" y="6343691"/>
            <a:ext cx="1368000" cy="0"/>
          </a:xfrm>
          <a:custGeom>
            <a:avLst/>
            <a:gdLst>
              <a:gd name="T0" fmla="*/ 0 w 581020"/>
              <a:gd name="T1" fmla="*/ 0 h 15"/>
              <a:gd name="T2" fmla="*/ 310759912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8" name="Object 13"/>
          <p:cNvGraphicFramePr>
            <a:graphicFrameLocks noChangeAspect="1"/>
          </p:cNvGraphicFramePr>
          <p:nvPr/>
        </p:nvGraphicFramePr>
        <p:xfrm>
          <a:off x="2986641" y="5594270"/>
          <a:ext cx="4495800" cy="660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19" name="Equation" r:id="rId16" imgW="4495680" imgH="660240" progId="Equation.DSMT4">
                  <p:embed/>
                </p:oleObj>
              </mc:Choice>
              <mc:Fallback>
                <p:oleObj name="Equation" r:id="rId16" imgW="4495680" imgH="660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86641" y="5594270"/>
                        <a:ext cx="4495800" cy="660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星 7 18"/>
          <p:cNvSpPr>
            <a:spLocks noChangeAspect="1"/>
          </p:cNvSpPr>
          <p:nvPr/>
        </p:nvSpPr>
        <p:spPr>
          <a:xfrm>
            <a:off x="5993683" y="6265782"/>
            <a:ext cx="142875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0" name="星 7 19"/>
          <p:cNvSpPr>
            <a:spLocks noChangeAspect="1"/>
          </p:cNvSpPr>
          <p:nvPr/>
        </p:nvSpPr>
        <p:spPr>
          <a:xfrm>
            <a:off x="4451391" y="6278481"/>
            <a:ext cx="144462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1" name="星 7 20"/>
          <p:cNvSpPr>
            <a:spLocks noChangeAspect="1"/>
          </p:cNvSpPr>
          <p:nvPr/>
        </p:nvSpPr>
        <p:spPr>
          <a:xfrm>
            <a:off x="3061717" y="6212686"/>
            <a:ext cx="144462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3" name="Line 9"/>
          <p:cNvSpPr>
            <a:spLocks noChangeShapeType="1"/>
          </p:cNvSpPr>
          <p:nvPr/>
        </p:nvSpPr>
        <p:spPr bwMode="auto">
          <a:xfrm flipV="1">
            <a:off x="2171277" y="6488520"/>
            <a:ext cx="3276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4" name="Line 10"/>
          <p:cNvSpPr>
            <a:spLocks noChangeShapeType="1"/>
          </p:cNvSpPr>
          <p:nvPr/>
        </p:nvSpPr>
        <p:spPr bwMode="auto">
          <a:xfrm>
            <a:off x="6067636" y="6501438"/>
            <a:ext cx="1728000" cy="0"/>
          </a:xfrm>
          <a:custGeom>
            <a:avLst/>
            <a:gdLst>
              <a:gd name="T0" fmla="*/ 0 w 581020"/>
              <a:gd name="T1" fmla="*/ 0 h 15"/>
              <a:gd name="T2" fmla="*/ 152818719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25" name="星 7 24"/>
          <p:cNvSpPr>
            <a:spLocks noChangeAspect="1"/>
          </p:cNvSpPr>
          <p:nvPr/>
        </p:nvSpPr>
        <p:spPr>
          <a:xfrm>
            <a:off x="5983521" y="6427046"/>
            <a:ext cx="142875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6" name="星 7 25"/>
          <p:cNvSpPr>
            <a:spLocks noChangeAspect="1"/>
          </p:cNvSpPr>
          <p:nvPr/>
        </p:nvSpPr>
        <p:spPr>
          <a:xfrm>
            <a:off x="3951693" y="6396445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7" name="星 7 26"/>
          <p:cNvSpPr>
            <a:spLocks noChangeAspect="1"/>
          </p:cNvSpPr>
          <p:nvPr/>
        </p:nvSpPr>
        <p:spPr>
          <a:xfrm>
            <a:off x="2079029" y="6392561"/>
            <a:ext cx="144462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9" name="Object 15"/>
          <p:cNvGraphicFramePr>
            <a:graphicFrameLocks noChangeAspect="1"/>
          </p:cNvGraphicFramePr>
          <p:nvPr/>
        </p:nvGraphicFramePr>
        <p:xfrm>
          <a:off x="1751442" y="5758245"/>
          <a:ext cx="61976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20" name="Equation" r:id="rId18" imgW="6197400" imgH="507960" progId="Equation.DSMT4">
                  <p:embed/>
                </p:oleObj>
              </mc:Choice>
              <mc:Fallback>
                <p:oleObj name="Equation" r:id="rId18" imgW="6197400" imgH="507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51442" y="5758245"/>
                        <a:ext cx="61976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テキスト ボックス 29"/>
          <p:cNvSpPr txBox="1">
            <a:spLocks noChangeArrowheads="1"/>
          </p:cNvSpPr>
          <p:nvPr/>
        </p:nvSpPr>
        <p:spPr bwMode="auto">
          <a:xfrm>
            <a:off x="593724" y="5227638"/>
            <a:ext cx="186812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b="1" dirty="0" smtClean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2D Raman  </a:t>
            </a:r>
            <a:r>
              <a:rPr lang="en-US" altLang="ja-JP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549321" name="Object 9"/>
          <p:cNvGraphicFramePr>
            <a:graphicFrameLocks noChangeAspect="1"/>
          </p:cNvGraphicFramePr>
          <p:nvPr/>
        </p:nvGraphicFramePr>
        <p:xfrm>
          <a:off x="638459" y="4713263"/>
          <a:ext cx="469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21" name="Equation" r:id="rId20" imgW="469800" imgH="380880" progId="Equation.DSMT4">
                  <p:embed/>
                </p:oleObj>
              </mc:Choice>
              <mc:Fallback>
                <p:oleObj name="Equation" r:id="rId20" imgW="46980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459" y="4713263"/>
                        <a:ext cx="469900" cy="381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49323" name="Object 11"/>
          <p:cNvGraphicFramePr>
            <a:graphicFrameLocks noChangeAspect="1"/>
          </p:cNvGraphicFramePr>
          <p:nvPr/>
        </p:nvGraphicFramePr>
        <p:xfrm>
          <a:off x="4960109" y="4748544"/>
          <a:ext cx="1574800" cy="368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22" name="Equation" r:id="rId22" imgW="1574640" imgH="368280" progId="Equation.DSMT4">
                  <p:embed/>
                </p:oleObj>
              </mc:Choice>
              <mc:Fallback>
                <p:oleObj name="Equation" r:id="rId22" imgW="1574640" imgH="368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60109" y="4748544"/>
                        <a:ext cx="1574800" cy="368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454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445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9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1549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9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549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42" grpId="0"/>
      <p:bldP spid="44" grpId="0"/>
      <p:bldP spid="45" grpId="0"/>
      <p:bldP spid="15" grpId="0" animBg="1"/>
      <p:bldP spid="15" grpId="1" animBg="1"/>
      <p:bldP spid="17" grpId="0" animBg="1"/>
      <p:bldP spid="17" grpId="1" animBg="1"/>
      <p:bldP spid="19" grpId="0" animBg="1"/>
      <p:bldP spid="20" grpId="0" animBg="1"/>
      <p:bldP spid="20" grpId="1" animBg="1"/>
      <p:bldP spid="21" grpId="0" animBg="1"/>
      <p:bldP spid="21" grpId="1" animBg="1"/>
      <p:bldP spid="23" grpId="0" animBg="1"/>
      <p:bldP spid="24" grpId="0" animBg="1"/>
      <p:bldP spid="26" grpId="0" animBg="1"/>
      <p:bldP spid="27" grpId="0" animBg="1"/>
      <p:bldP spid="3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6" name="直線コネクタ 75"/>
          <p:cNvCxnSpPr/>
          <p:nvPr/>
        </p:nvCxnSpPr>
        <p:spPr>
          <a:xfrm>
            <a:off x="5468737" y="1679818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4033" name="Picture 1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03879" y="230054"/>
            <a:ext cx="1289580" cy="12341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35" name="直線コネクタ 34"/>
          <p:cNvCxnSpPr/>
          <p:nvPr/>
        </p:nvCxnSpPr>
        <p:spPr>
          <a:xfrm rot="10800000">
            <a:off x="1546794" y="3181296"/>
            <a:ext cx="2520000" cy="2497"/>
          </a:xfrm>
          <a:prstGeom prst="line">
            <a:avLst/>
          </a:prstGeom>
          <a:ln w="38100">
            <a:solidFill>
              <a:srgbClr val="0541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68489" y="0"/>
            <a:ext cx="5713947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Single mode (2D 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589920" y="3694636"/>
            <a:ext cx="252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164321" y="3508636"/>
          <a:ext cx="331788" cy="392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38" name="Equation" r:id="rId5" imgW="330120" imgH="393480" progId="Equation.DSMT4">
                  <p:embed/>
                </p:oleObj>
              </mc:Choice>
              <mc:Fallback>
                <p:oleObj name="Equation" r:id="rId5" imgW="33012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4321" y="3508636"/>
                        <a:ext cx="331788" cy="39211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170672" y="3008573"/>
          <a:ext cx="292100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39" name="Equation" r:id="rId7" imgW="291960" imgH="393480" progId="Equation.DSMT4">
                  <p:embed/>
                </p:oleObj>
              </mc:Choice>
              <mc:Fallback>
                <p:oleObj name="Equation" r:id="rId7" imgW="29196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70672" y="3008573"/>
                        <a:ext cx="292100" cy="3889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159251" y="2584641"/>
          <a:ext cx="347663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0" name="Equation" r:id="rId9" imgW="342720" imgH="393480" progId="Equation.DSMT4">
                  <p:embed/>
                </p:oleObj>
              </mc:Choice>
              <mc:Fallback>
                <p:oleObj name="Equation" r:id="rId9" imgW="34272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59251" y="2584641"/>
                        <a:ext cx="347663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 flipV="1">
            <a:off x="1549363" y="2801058"/>
            <a:ext cx="2520000" cy="0"/>
          </a:xfrm>
          <a:prstGeom prst="line">
            <a:avLst/>
          </a:prstGeom>
          <a:ln w="38100">
            <a:solidFill>
              <a:srgbClr val="FD73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3862443" y="1871431"/>
            <a:ext cx="0" cy="129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820496" y="2426922"/>
            <a:ext cx="198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2278064" y="2240154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1" name="Equation" r:id="rId11" imgW="203040" imgH="431640" progId="Equation.DSMT4">
                  <p:embed/>
                </p:oleObj>
              </mc:Choice>
              <mc:Fallback>
                <p:oleObj name="Equation" r:id="rId11" imgW="2030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78064" y="2240154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3168651" y="2213166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2" name="Equation" r:id="rId13" imgW="241200" imgH="431640" progId="Equation.DSMT4">
                  <p:embed/>
                </p:oleObj>
              </mc:Choice>
              <mc:Fallback>
                <p:oleObj name="Equation" r:id="rId13" imgW="2412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68651" y="2213166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1595866" y="230683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2609827" y="242713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556811" y="248374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Line 9"/>
          <p:cNvSpPr>
            <a:spLocks noChangeShapeType="1"/>
          </p:cNvSpPr>
          <p:nvPr/>
        </p:nvSpPr>
        <p:spPr bwMode="auto">
          <a:xfrm>
            <a:off x="1928607" y="1865443"/>
            <a:ext cx="0" cy="9000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dash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8" name="Line 10"/>
          <p:cNvSpPr>
            <a:spLocks noChangeShapeType="1"/>
          </p:cNvSpPr>
          <p:nvPr/>
        </p:nvSpPr>
        <p:spPr bwMode="auto">
          <a:xfrm flipH="1">
            <a:off x="2917029" y="1875435"/>
            <a:ext cx="0" cy="129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0541EB"/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45" name="直線コネクタ 44"/>
          <p:cNvCxnSpPr/>
          <p:nvPr/>
        </p:nvCxnSpPr>
        <p:spPr>
          <a:xfrm>
            <a:off x="5425173" y="247932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線コネクタ 45"/>
          <p:cNvCxnSpPr/>
          <p:nvPr/>
        </p:nvCxnSpPr>
        <p:spPr>
          <a:xfrm>
            <a:off x="5434698" y="3288949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線矢印コネクタ 46"/>
          <p:cNvCxnSpPr/>
          <p:nvPr/>
        </p:nvCxnSpPr>
        <p:spPr>
          <a:xfrm rot="16200000" flipV="1">
            <a:off x="5603626" y="2502940"/>
            <a:ext cx="16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線矢印コネクタ 47"/>
          <p:cNvCxnSpPr/>
          <p:nvPr/>
        </p:nvCxnSpPr>
        <p:spPr>
          <a:xfrm rot="16200000" flipV="1">
            <a:off x="5159837" y="2488474"/>
            <a:ext cx="16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Line 9"/>
          <p:cNvSpPr>
            <a:spLocks noChangeShapeType="1"/>
          </p:cNvSpPr>
          <p:nvPr/>
        </p:nvSpPr>
        <p:spPr bwMode="auto">
          <a:xfrm flipH="1">
            <a:off x="6419976" y="1668126"/>
            <a:ext cx="0" cy="8280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0" name="Line 10"/>
          <p:cNvSpPr>
            <a:spLocks noChangeShapeType="1"/>
          </p:cNvSpPr>
          <p:nvPr/>
        </p:nvSpPr>
        <p:spPr bwMode="auto">
          <a:xfrm flipH="1">
            <a:off x="5974149" y="1674943"/>
            <a:ext cx="0" cy="792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1" name="テキスト ボックス 50"/>
          <p:cNvSpPr txBox="1">
            <a:spLocks noChangeArrowheads="1"/>
          </p:cNvSpPr>
          <p:nvPr/>
        </p:nvSpPr>
        <p:spPr bwMode="auto">
          <a:xfrm>
            <a:off x="881719" y="1553203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52" name="Object 34"/>
          <p:cNvGraphicFramePr>
            <a:graphicFrameLocks noChangeAspect="1"/>
          </p:cNvGraphicFramePr>
          <p:nvPr/>
        </p:nvGraphicFramePr>
        <p:xfrm>
          <a:off x="6780137" y="3094296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3" name="Equation" r:id="rId15" imgW="558720" imgH="342720" progId="Equation.DSMT4">
                  <p:embed/>
                </p:oleObj>
              </mc:Choice>
              <mc:Fallback>
                <p:oleObj name="Equation" r:id="rId15" imgW="5587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0137" y="3094296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" name="Object 36"/>
          <p:cNvGraphicFramePr>
            <a:graphicFrameLocks noChangeAspect="1"/>
          </p:cNvGraphicFramePr>
          <p:nvPr/>
        </p:nvGraphicFramePr>
        <p:xfrm>
          <a:off x="6792085" y="2310666"/>
          <a:ext cx="520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4" name="Equation" r:id="rId17" imgW="520560" imgH="342720" progId="Equation.DSMT4">
                  <p:embed/>
                </p:oleObj>
              </mc:Choice>
              <mc:Fallback>
                <p:oleObj name="Equation" r:id="rId17" imgW="5205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2085" y="2310666"/>
                        <a:ext cx="520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18389" y="2484265"/>
            <a:ext cx="0" cy="827087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星 7 58"/>
          <p:cNvSpPr>
            <a:spLocks noChangeAspect="1"/>
          </p:cNvSpPr>
          <p:nvPr/>
        </p:nvSpPr>
        <p:spPr>
          <a:xfrm>
            <a:off x="5898168" y="1589789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1" name="星 7 60"/>
          <p:cNvSpPr>
            <a:spLocks noChangeAspect="1"/>
          </p:cNvSpPr>
          <p:nvPr/>
        </p:nvSpPr>
        <p:spPr>
          <a:xfrm>
            <a:off x="6350219" y="3201459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solidFill>
                <a:srgbClr val="FF0000"/>
              </a:solidFill>
            </a:endParaRPr>
          </a:p>
        </p:txBody>
      </p:sp>
      <p:graphicFrame>
        <p:nvGraphicFramePr>
          <p:cNvPr id="64" name="Object 37"/>
          <p:cNvGraphicFramePr>
            <a:graphicFrameLocks noChangeAspect="1"/>
          </p:cNvGraphicFramePr>
          <p:nvPr/>
        </p:nvGraphicFramePr>
        <p:xfrm>
          <a:off x="5204111" y="3653430"/>
          <a:ext cx="2754313" cy="465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5" name="Equation" r:id="rId19" imgW="2755800" imgH="469800" progId="Equation.DSMT4">
                  <p:embed/>
                </p:oleObj>
              </mc:Choice>
              <mc:Fallback>
                <p:oleObj name="Equation" r:id="rId19" imgW="275580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04111" y="3653430"/>
                        <a:ext cx="2754313" cy="465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6" name="Object 38"/>
          <p:cNvGraphicFramePr>
            <a:graphicFrameLocks noChangeAspect="1"/>
          </p:cNvGraphicFramePr>
          <p:nvPr/>
        </p:nvGraphicFramePr>
        <p:xfrm>
          <a:off x="6787632" y="1523244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6" name="Equation" r:id="rId21" imgW="558720" imgH="342720" progId="Equation.DSMT4">
                  <p:embed/>
                </p:oleObj>
              </mc:Choice>
              <mc:Fallback>
                <p:oleObj name="Equation" r:id="rId21" imgW="5587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7632" y="1523244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3" name="Text Box 12"/>
          <p:cNvSpPr txBox="1">
            <a:spLocks noChangeArrowheads="1"/>
          </p:cNvSpPr>
          <p:nvPr/>
        </p:nvSpPr>
        <p:spPr bwMode="auto">
          <a:xfrm>
            <a:off x="5488673" y="2660299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t</a:t>
            </a:r>
            <a:r>
              <a:rPr lang="en-US" altLang="ja-JP" sz="1200" dirty="0"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1</a:t>
            </a:r>
            <a:endParaRPr lang="en-US" altLang="ja-JP" sz="2400" dirty="0"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75" name="Text Box 12"/>
          <p:cNvSpPr txBox="1">
            <a:spLocks noChangeArrowheads="1"/>
          </p:cNvSpPr>
          <p:nvPr/>
        </p:nvSpPr>
        <p:spPr bwMode="auto">
          <a:xfrm>
            <a:off x="5474386" y="1857024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t</a:t>
            </a:r>
            <a:r>
              <a:rPr lang="en-US" altLang="ja-JP" sz="1200" dirty="0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2</a:t>
            </a:r>
            <a:endParaRPr lang="en-US" altLang="ja-JP" sz="2400" dirty="0">
              <a:latin typeface="Times New Roman" pitchFamily="18" charset="0"/>
              <a:ea typeface="Arial Unicode MS" pitchFamily="50" charset="-128"/>
              <a:cs typeface="Times New Roman" pitchFamily="18" charset="0"/>
            </a:endParaRPr>
          </a:p>
        </p:txBody>
      </p:sp>
      <p:sp>
        <p:nvSpPr>
          <p:cNvPr id="77" name="Line 9"/>
          <p:cNvSpPr>
            <a:spLocks noChangeShapeType="1"/>
          </p:cNvSpPr>
          <p:nvPr/>
        </p:nvSpPr>
        <p:spPr bwMode="auto">
          <a:xfrm flipH="1">
            <a:off x="5974506" y="2471094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79" name="Text Box 12"/>
          <p:cNvSpPr txBox="1">
            <a:spLocks noChangeArrowheads="1"/>
          </p:cNvSpPr>
          <p:nvPr/>
        </p:nvSpPr>
        <p:spPr bwMode="auto">
          <a:xfrm>
            <a:off x="5465673" y="3989312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Liouville path</a:t>
            </a:r>
            <a:endParaRPr lang="en-US" altLang="ja-JP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2" name="Text Box 12"/>
          <p:cNvSpPr txBox="1">
            <a:spLocks noChangeArrowheads="1"/>
          </p:cNvSpPr>
          <p:nvPr/>
        </p:nvSpPr>
        <p:spPr bwMode="auto">
          <a:xfrm>
            <a:off x="1900379" y="4028878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Albrecht diagram</a:t>
            </a:r>
          </a:p>
        </p:txBody>
      </p:sp>
      <p:sp>
        <p:nvSpPr>
          <p:cNvPr id="55" name="星 7 54"/>
          <p:cNvSpPr>
            <a:spLocks noChangeAspect="1"/>
          </p:cNvSpPr>
          <p:nvPr/>
        </p:nvSpPr>
        <p:spPr>
          <a:xfrm>
            <a:off x="5893401" y="2402021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6" name="正方形/長方形 55"/>
          <p:cNvSpPr/>
          <p:nvPr/>
        </p:nvSpPr>
        <p:spPr>
          <a:xfrm>
            <a:off x="2224586" y="909914"/>
            <a:ext cx="451740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/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Steffen, </a:t>
            </a:r>
            <a:r>
              <a:rPr lang="en-US" altLang="ja-JP" sz="14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Fourkas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&amp; </a:t>
            </a:r>
            <a:r>
              <a:rPr lang="en-US" altLang="ja-JP" sz="14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Duppen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23"/>
              </a:rPr>
              <a:t>JCP105, 7364(1996). </a:t>
            </a:r>
            <a:endParaRPr lang="en-US" altLang="ja-JP" sz="1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hangingPunct="1"/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J. </a:t>
            </a:r>
            <a:r>
              <a:rPr lang="en-US" altLang="ja-JP" sz="14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Fourkas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altLang="ja-JP" sz="14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Adv.Chem.Phys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 117, 235 (2001)</a:t>
            </a:r>
          </a:p>
        </p:txBody>
      </p:sp>
      <p:sp>
        <p:nvSpPr>
          <p:cNvPr id="57" name="テキスト ボックス 56"/>
          <p:cNvSpPr txBox="1">
            <a:spLocks noChangeArrowheads="1"/>
          </p:cNvSpPr>
          <p:nvPr/>
        </p:nvSpPr>
        <p:spPr bwMode="auto">
          <a:xfrm>
            <a:off x="840774" y="4107977"/>
            <a:ext cx="65246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II)</a:t>
            </a:r>
            <a:endParaRPr lang="ja-JP" altLang="en-US" sz="2000" b="1" baseline="300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60" name="直線コネクタ 59"/>
          <p:cNvCxnSpPr/>
          <p:nvPr/>
        </p:nvCxnSpPr>
        <p:spPr>
          <a:xfrm rot="10800000">
            <a:off x="1547241" y="5824763"/>
            <a:ext cx="2520000" cy="2497"/>
          </a:xfrm>
          <a:prstGeom prst="line">
            <a:avLst/>
          </a:prstGeom>
          <a:ln w="38100">
            <a:solidFill>
              <a:srgbClr val="0541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/>
          <p:cNvCxnSpPr/>
          <p:nvPr/>
        </p:nvCxnSpPr>
        <p:spPr>
          <a:xfrm rot="10800000">
            <a:off x="1533592" y="6282251"/>
            <a:ext cx="252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3" name="Object 25"/>
          <p:cNvGraphicFramePr>
            <a:graphicFrameLocks noChangeAspect="1"/>
          </p:cNvGraphicFramePr>
          <p:nvPr/>
        </p:nvGraphicFramePr>
        <p:xfrm>
          <a:off x="4169416" y="6110312"/>
          <a:ext cx="33337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7" name="Equation" r:id="rId24" imgW="330120" imgH="393480" progId="Equation.DSMT4">
                  <p:embed/>
                </p:oleObj>
              </mc:Choice>
              <mc:Fallback>
                <p:oleObj name="Equation" r:id="rId24" imgW="33012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9416" y="6110312"/>
                        <a:ext cx="333375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7" name="Object 27"/>
          <p:cNvGraphicFramePr>
            <a:graphicFrameLocks noChangeAspect="1"/>
          </p:cNvGraphicFramePr>
          <p:nvPr/>
        </p:nvGraphicFramePr>
        <p:xfrm>
          <a:off x="4171003" y="5627712"/>
          <a:ext cx="29527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8" name="Equation" r:id="rId26" imgW="291960" imgH="393480" progId="Equation.DSMT4">
                  <p:embed/>
                </p:oleObj>
              </mc:Choice>
              <mc:Fallback>
                <p:oleObj name="Equation" r:id="rId26" imgW="29196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71003" y="5627712"/>
                        <a:ext cx="295275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9" name="Object 28"/>
          <p:cNvGraphicFramePr>
            <a:graphicFrameLocks noChangeAspect="1"/>
          </p:cNvGraphicFramePr>
          <p:nvPr/>
        </p:nvGraphicFramePr>
        <p:xfrm>
          <a:off x="4167828" y="5127650"/>
          <a:ext cx="347663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9" name="Equation" r:id="rId28" imgW="342720" imgH="393480" progId="Equation.DSMT4">
                  <p:embed/>
                </p:oleObj>
              </mc:Choice>
              <mc:Fallback>
                <p:oleObj name="Equation" r:id="rId28" imgW="34272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7828" y="5127650"/>
                        <a:ext cx="347663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0" name="直線コネクタ 69"/>
          <p:cNvCxnSpPr/>
          <p:nvPr/>
        </p:nvCxnSpPr>
        <p:spPr>
          <a:xfrm rot="10800000" flipV="1">
            <a:off x="1560888" y="5406940"/>
            <a:ext cx="2520000" cy="0"/>
          </a:xfrm>
          <a:prstGeom prst="line">
            <a:avLst/>
          </a:prstGeom>
          <a:ln w="38100">
            <a:solidFill>
              <a:srgbClr val="FD73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Line 9"/>
          <p:cNvSpPr>
            <a:spLocks noChangeShapeType="1"/>
          </p:cNvSpPr>
          <p:nvPr/>
        </p:nvSpPr>
        <p:spPr bwMode="auto">
          <a:xfrm flipV="1">
            <a:off x="3844032" y="4366590"/>
            <a:ext cx="0" cy="1908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0" name="直線コネクタ 79"/>
          <p:cNvCxnSpPr/>
          <p:nvPr/>
        </p:nvCxnSpPr>
        <p:spPr>
          <a:xfrm flipV="1">
            <a:off x="1822878" y="4954139"/>
            <a:ext cx="1944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1" name="Object 40"/>
          <p:cNvGraphicFramePr>
            <a:graphicFrameLocks noChangeAspect="1"/>
          </p:cNvGraphicFramePr>
          <p:nvPr/>
        </p:nvGraphicFramePr>
        <p:xfrm>
          <a:off x="2305051" y="4738380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50" name="Equation" r:id="rId30" imgW="203040" imgH="431640" progId="Equation.DSMT4">
                  <p:embed/>
                </p:oleObj>
              </mc:Choice>
              <mc:Fallback>
                <p:oleObj name="Equation" r:id="rId30" imgW="2030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05051" y="4738380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3" name="Object 42"/>
          <p:cNvGraphicFramePr>
            <a:graphicFrameLocks noChangeAspect="1"/>
          </p:cNvGraphicFramePr>
          <p:nvPr/>
        </p:nvGraphicFramePr>
        <p:xfrm>
          <a:off x="3223574" y="4751080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51" name="Equation" r:id="rId32" imgW="241200" imgH="431640" progId="Equation.DSMT4">
                  <p:embed/>
                </p:oleObj>
              </mc:Choice>
              <mc:Fallback>
                <p:oleObj name="Equation" r:id="rId32" imgW="2412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23574" y="4751080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4" name="直線コネクタ 83"/>
          <p:cNvCxnSpPr/>
          <p:nvPr/>
        </p:nvCxnSpPr>
        <p:spPr>
          <a:xfrm rot="16200000" flipH="1">
            <a:off x="1599988" y="4971342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 rot="16200000" flipH="1">
            <a:off x="2609827" y="4870082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線コネクタ 86"/>
          <p:cNvCxnSpPr/>
          <p:nvPr/>
        </p:nvCxnSpPr>
        <p:spPr>
          <a:xfrm rot="16200000" flipH="1">
            <a:off x="3534457" y="4951324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Line 9"/>
          <p:cNvSpPr>
            <a:spLocks noChangeShapeType="1"/>
          </p:cNvSpPr>
          <p:nvPr/>
        </p:nvSpPr>
        <p:spPr bwMode="auto">
          <a:xfrm>
            <a:off x="1914960" y="4341551"/>
            <a:ext cx="0" cy="10440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9" name="Line 10"/>
          <p:cNvSpPr>
            <a:spLocks noChangeShapeType="1"/>
          </p:cNvSpPr>
          <p:nvPr/>
        </p:nvSpPr>
        <p:spPr bwMode="auto">
          <a:xfrm flipH="1">
            <a:off x="2913544" y="4376580"/>
            <a:ext cx="0" cy="14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0541EB"/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90" name="Line 9"/>
          <p:cNvSpPr>
            <a:spLocks noChangeShapeType="1"/>
          </p:cNvSpPr>
          <p:nvPr/>
        </p:nvSpPr>
        <p:spPr bwMode="auto">
          <a:xfrm flipV="1">
            <a:off x="3750473" y="4320312"/>
            <a:ext cx="0" cy="1512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91" name="直線コネクタ 90"/>
          <p:cNvCxnSpPr/>
          <p:nvPr/>
        </p:nvCxnSpPr>
        <p:spPr>
          <a:xfrm>
            <a:off x="5447918" y="5168572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/>
          <p:cNvCxnSpPr/>
          <p:nvPr/>
        </p:nvCxnSpPr>
        <p:spPr>
          <a:xfrm>
            <a:off x="5457443" y="5968672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矢印コネクタ 92"/>
          <p:cNvCxnSpPr/>
          <p:nvPr/>
        </p:nvCxnSpPr>
        <p:spPr>
          <a:xfrm rot="16200000" flipV="1">
            <a:off x="5603608" y="5131325"/>
            <a:ext cx="1656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矢印コネクタ 93"/>
          <p:cNvCxnSpPr/>
          <p:nvPr/>
        </p:nvCxnSpPr>
        <p:spPr>
          <a:xfrm rot="16200000" flipV="1">
            <a:off x="5164582" y="5150197"/>
            <a:ext cx="1656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Line 9"/>
          <p:cNvSpPr>
            <a:spLocks noChangeShapeType="1"/>
          </p:cNvSpPr>
          <p:nvPr/>
        </p:nvSpPr>
        <p:spPr bwMode="auto">
          <a:xfrm flipH="1">
            <a:off x="6437959" y="4291695"/>
            <a:ext cx="0" cy="86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7" name="Line 10"/>
          <p:cNvSpPr>
            <a:spLocks noChangeShapeType="1"/>
          </p:cNvSpPr>
          <p:nvPr/>
        </p:nvSpPr>
        <p:spPr bwMode="auto">
          <a:xfrm flipH="1">
            <a:off x="5987369" y="4312798"/>
            <a:ext cx="0" cy="864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98" name="Object 34"/>
          <p:cNvGraphicFramePr>
            <a:graphicFrameLocks noChangeAspect="1"/>
          </p:cNvGraphicFramePr>
          <p:nvPr/>
        </p:nvGraphicFramePr>
        <p:xfrm>
          <a:off x="6805370" y="5788946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52" name="Equation" r:id="rId34" imgW="558720" imgH="342720" progId="Equation.DSMT4">
                  <p:embed/>
                </p:oleObj>
              </mc:Choice>
              <mc:Fallback>
                <p:oleObj name="Equation" r:id="rId34" imgW="5587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05370" y="5788946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0" name="Object 36"/>
          <p:cNvGraphicFramePr>
            <a:graphicFrameLocks noChangeAspect="1"/>
          </p:cNvGraphicFramePr>
          <p:nvPr/>
        </p:nvGraphicFramePr>
        <p:xfrm>
          <a:off x="6805898" y="4982144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53" name="Equation" r:id="rId36" imgW="507960" imgH="342720" progId="Equation.DSMT4">
                  <p:embed/>
                </p:oleObj>
              </mc:Choice>
              <mc:Fallback>
                <p:oleObj name="Equation" r:id="rId36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05898" y="4982144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" name="Line 9"/>
          <p:cNvSpPr>
            <a:spLocks noChangeShapeType="1"/>
          </p:cNvSpPr>
          <p:nvPr/>
        </p:nvSpPr>
        <p:spPr bwMode="auto">
          <a:xfrm flipH="1">
            <a:off x="6441134" y="5154463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3" name="星 7 102"/>
          <p:cNvSpPr>
            <a:spLocks noChangeAspect="1"/>
          </p:cNvSpPr>
          <p:nvPr/>
        </p:nvSpPr>
        <p:spPr>
          <a:xfrm>
            <a:off x="5902503" y="4229138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04" name="Object 37"/>
          <p:cNvGraphicFramePr>
            <a:graphicFrameLocks noChangeAspect="1"/>
          </p:cNvGraphicFramePr>
          <p:nvPr/>
        </p:nvGraphicFramePr>
        <p:xfrm>
          <a:off x="5161297" y="6147511"/>
          <a:ext cx="2436812" cy="466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54" name="Equation" r:id="rId38" imgW="2438280" imgH="469800" progId="Equation.DSMT4">
                  <p:embed/>
                </p:oleObj>
              </mc:Choice>
              <mc:Fallback>
                <p:oleObj name="Equation" r:id="rId38" imgW="243828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61297" y="6147511"/>
                        <a:ext cx="2436812" cy="466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" name="Object 38"/>
          <p:cNvGraphicFramePr>
            <a:graphicFrameLocks noChangeAspect="1"/>
          </p:cNvGraphicFramePr>
          <p:nvPr/>
        </p:nvGraphicFramePr>
        <p:xfrm>
          <a:off x="6821134" y="4175671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55" name="Equation" r:id="rId40" imgW="545760" imgH="342720" progId="Equation.DSMT4">
                  <p:embed/>
                </p:oleObj>
              </mc:Choice>
              <mc:Fallback>
                <p:oleObj name="Equation" r:id="rId40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1134" y="4175671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6" name="Text Box 12"/>
          <p:cNvSpPr txBox="1">
            <a:spLocks noChangeArrowheads="1"/>
          </p:cNvSpPr>
          <p:nvPr/>
        </p:nvSpPr>
        <p:spPr bwMode="auto">
          <a:xfrm>
            <a:off x="5511418" y="5340022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07" name="Text Box 12"/>
          <p:cNvSpPr txBox="1">
            <a:spLocks noChangeArrowheads="1"/>
          </p:cNvSpPr>
          <p:nvPr/>
        </p:nvSpPr>
        <p:spPr bwMode="auto">
          <a:xfrm>
            <a:off x="5497131" y="4536747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cxnSp>
        <p:nvCxnSpPr>
          <p:cNvPr id="108" name="直線コネクタ 107"/>
          <p:cNvCxnSpPr/>
          <p:nvPr/>
        </p:nvCxnSpPr>
        <p:spPr>
          <a:xfrm>
            <a:off x="5433691" y="432044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Line 9"/>
          <p:cNvSpPr>
            <a:spLocks noChangeShapeType="1"/>
          </p:cNvSpPr>
          <p:nvPr/>
        </p:nvSpPr>
        <p:spPr bwMode="auto">
          <a:xfrm flipH="1">
            <a:off x="5987726" y="5174630"/>
            <a:ext cx="0" cy="827087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0" name="星 7 109"/>
          <p:cNvSpPr>
            <a:spLocks noChangeAspect="1"/>
          </p:cNvSpPr>
          <p:nvPr/>
        </p:nvSpPr>
        <p:spPr>
          <a:xfrm>
            <a:off x="5916146" y="5096031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1" name="星 7 110"/>
          <p:cNvSpPr>
            <a:spLocks noChangeAspect="1"/>
          </p:cNvSpPr>
          <p:nvPr/>
        </p:nvSpPr>
        <p:spPr>
          <a:xfrm>
            <a:off x="5917186" y="5894831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43" name="Line 10"/>
          <p:cNvSpPr>
            <a:spLocks noChangeShapeType="1"/>
          </p:cNvSpPr>
          <p:nvPr/>
        </p:nvSpPr>
        <p:spPr bwMode="auto">
          <a:xfrm>
            <a:off x="2839397" y="1844010"/>
            <a:ext cx="0" cy="183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FE3859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 flipH="1">
            <a:off x="1834935" y="1835751"/>
            <a:ext cx="0" cy="1836000"/>
          </a:xfrm>
          <a:prstGeom prst="line">
            <a:avLst/>
          </a:prstGeom>
          <a:noFill/>
          <a:ln w="38100">
            <a:solidFill>
              <a:srgbClr val="FE3859"/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3773006" y="1842747"/>
            <a:ext cx="0" cy="183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H="1">
            <a:off x="1825409" y="4332011"/>
            <a:ext cx="0" cy="1944000"/>
          </a:xfrm>
          <a:prstGeom prst="line">
            <a:avLst/>
          </a:prstGeom>
          <a:noFill/>
          <a:ln w="38100">
            <a:solidFill>
              <a:srgbClr val="FE3859"/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8" name="Line 10"/>
          <p:cNvSpPr>
            <a:spLocks noChangeShapeType="1"/>
          </p:cNvSpPr>
          <p:nvPr/>
        </p:nvSpPr>
        <p:spPr bwMode="auto">
          <a:xfrm>
            <a:off x="2839397" y="4341549"/>
            <a:ext cx="0" cy="108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FE3859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3" name="Object 27"/>
          <p:cNvGraphicFramePr>
            <a:graphicFrameLocks noChangeAspect="1"/>
          </p:cNvGraphicFramePr>
          <p:nvPr/>
        </p:nvGraphicFramePr>
        <p:xfrm>
          <a:off x="1716087" y="1466803"/>
          <a:ext cx="2413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56" name="Equation" r:id="rId42" imgW="241200" imgH="317160" progId="Equation.DSMT4">
                  <p:embed/>
                </p:oleObj>
              </mc:Choice>
              <mc:Fallback>
                <p:oleObj name="Equation" r:id="rId42" imgW="241200" imgH="317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16087" y="1466803"/>
                        <a:ext cx="241300" cy="3175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8"/>
          <p:cNvGraphicFramePr>
            <a:graphicFrameLocks noChangeAspect="1"/>
          </p:cNvGraphicFramePr>
          <p:nvPr/>
        </p:nvGraphicFramePr>
        <p:xfrm>
          <a:off x="2779073" y="1561082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57" name="Equation" r:id="rId44" imgW="164880" imgH="215640" progId="Equation.DSMT4">
                  <p:embed/>
                </p:oleObj>
              </mc:Choice>
              <mc:Fallback>
                <p:oleObj name="Equation" r:id="rId44" imgW="16488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79073" y="1561082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29"/>
          <p:cNvGraphicFramePr>
            <a:graphicFrameLocks noChangeAspect="1"/>
          </p:cNvGraphicFramePr>
          <p:nvPr/>
        </p:nvGraphicFramePr>
        <p:xfrm>
          <a:off x="3735744" y="1549424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58" name="Equation" r:id="rId46" imgW="164880" imgH="215640" progId="Equation.DSMT4">
                  <p:embed/>
                </p:oleObj>
              </mc:Choice>
              <mc:Fallback>
                <p:oleObj name="Equation" r:id="rId46" imgW="16488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35744" y="1549424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30"/>
          <p:cNvGraphicFramePr>
            <a:graphicFrameLocks noChangeAspect="1"/>
          </p:cNvGraphicFramePr>
          <p:nvPr/>
        </p:nvGraphicFramePr>
        <p:xfrm>
          <a:off x="8237537" y="991951"/>
          <a:ext cx="306388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59" name="Equation" r:id="rId48" imgW="304560" imgH="330120" progId="Equation.DSMT4">
                  <p:embed/>
                </p:oleObj>
              </mc:Choice>
              <mc:Fallback>
                <p:oleObj name="Equation" r:id="rId48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37537" y="991951"/>
                        <a:ext cx="306388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31"/>
          <p:cNvGraphicFramePr>
            <a:graphicFrameLocks noChangeAspect="1"/>
          </p:cNvGraphicFramePr>
          <p:nvPr/>
        </p:nvGraphicFramePr>
        <p:xfrm>
          <a:off x="8320087" y="753826"/>
          <a:ext cx="823913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60" name="Equation" r:id="rId50" imgW="825480" imgH="330120" progId="Equation.DSMT4">
                  <p:embed/>
                </p:oleObj>
              </mc:Choice>
              <mc:Fallback>
                <p:oleObj name="Equation" r:id="rId50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20087" y="753826"/>
                        <a:ext cx="823913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500"/>
                            </p:stCondLst>
                            <p:childTnLst>
                              <p:par>
                                <p:cTn id="9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000"/>
                            </p:stCondLst>
                            <p:childTnLst>
                              <p:par>
                                <p:cTn id="1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500"/>
                            </p:stCondLst>
                            <p:childTnLst>
                              <p:par>
                                <p:cTn id="15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000"/>
                            </p:stCondLst>
                            <p:childTnLst>
                              <p:par>
                                <p:cTn id="16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500"/>
                            </p:stCondLst>
                            <p:childTnLst>
                              <p:par>
                                <p:cTn id="16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2000"/>
                            </p:stCondLst>
                            <p:childTnLst>
                              <p:par>
                                <p:cTn id="16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2500"/>
                            </p:stCondLst>
                            <p:childTnLst>
                              <p:par>
                                <p:cTn id="17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500"/>
                            </p:stCondLst>
                            <p:childTnLst>
                              <p:par>
                                <p:cTn id="191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1000"/>
                            </p:stCondLst>
                            <p:childTnLst>
                              <p:par>
                                <p:cTn id="19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1500"/>
                            </p:stCondLst>
                            <p:childTnLst>
                              <p:par>
                                <p:cTn id="20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0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500"/>
                            </p:stCondLst>
                            <p:childTnLst>
                              <p:par>
                                <p:cTn id="22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2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2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1500"/>
                            </p:stCondLst>
                            <p:childTnLst>
                              <p:par>
                                <p:cTn id="23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3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2000"/>
                            </p:stCondLst>
                            <p:childTnLst>
                              <p:par>
                                <p:cTn id="24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4" grpId="0" animBg="1"/>
      <p:bldP spid="59" grpId="0" animBg="1"/>
      <p:bldP spid="61" grpId="0" animBg="1"/>
      <p:bldP spid="73" grpId="0" animBg="1"/>
      <p:bldP spid="75" grpId="0" animBg="1"/>
      <p:bldP spid="77" grpId="0" animBg="1"/>
      <p:bldP spid="79" grpId="0"/>
      <p:bldP spid="82" grpId="0"/>
      <p:bldP spid="55" grpId="0" animBg="1"/>
      <p:bldP spid="57" grpId="0"/>
      <p:bldP spid="97" grpId="0" animBg="1"/>
      <p:bldP spid="102" grpId="0" animBg="1"/>
      <p:bldP spid="103" grpId="0" animBg="1"/>
      <p:bldP spid="106" grpId="0" animBg="1"/>
      <p:bldP spid="107" grpId="0" animBg="1"/>
      <p:bldP spid="109" grpId="0" animBg="1"/>
      <p:bldP spid="110" grpId="0" animBg="1"/>
      <p:bldP spid="111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6" name="直線コネクタ 75"/>
          <p:cNvCxnSpPr/>
          <p:nvPr/>
        </p:nvCxnSpPr>
        <p:spPr>
          <a:xfrm>
            <a:off x="5460490" y="1682733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4033" name="Picture 1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203879" y="230054"/>
            <a:ext cx="1289580" cy="12341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35" name="直線コネクタ 34"/>
          <p:cNvCxnSpPr/>
          <p:nvPr/>
        </p:nvCxnSpPr>
        <p:spPr>
          <a:xfrm rot="10800000">
            <a:off x="1519498" y="3017523"/>
            <a:ext cx="2520000" cy="2497"/>
          </a:xfrm>
          <a:prstGeom prst="line">
            <a:avLst/>
          </a:prstGeom>
          <a:ln w="38100">
            <a:solidFill>
              <a:srgbClr val="0541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68489" y="0"/>
            <a:ext cx="5713947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Single mode (2D 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562624" y="3530863"/>
            <a:ext cx="252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137025" y="3344863"/>
          <a:ext cx="331788" cy="3921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2" name="Equation" r:id="rId5" imgW="330120" imgH="393480" progId="Equation.DSMT4">
                  <p:embed/>
                </p:oleObj>
              </mc:Choice>
              <mc:Fallback>
                <p:oleObj name="Equation" r:id="rId5" imgW="33012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37025" y="3344863"/>
                        <a:ext cx="331788" cy="39211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143376" y="2844800"/>
          <a:ext cx="292100" cy="388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3" name="Equation" r:id="rId7" imgW="291960" imgH="393480" progId="Equation.DSMT4">
                  <p:embed/>
                </p:oleObj>
              </mc:Choice>
              <mc:Fallback>
                <p:oleObj name="Equation" r:id="rId7" imgW="29196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43376" y="2844800"/>
                        <a:ext cx="292100" cy="3889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131955" y="2420868"/>
          <a:ext cx="347663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4" name="Equation" r:id="rId9" imgW="342720" imgH="393480" progId="Equation.DSMT4">
                  <p:embed/>
                </p:oleObj>
              </mc:Choice>
              <mc:Fallback>
                <p:oleObj name="Equation" r:id="rId9" imgW="34272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31955" y="2420868"/>
                        <a:ext cx="347663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 flipV="1">
            <a:off x="1522067" y="2637285"/>
            <a:ext cx="2520000" cy="0"/>
          </a:xfrm>
          <a:prstGeom prst="line">
            <a:avLst/>
          </a:prstGeom>
          <a:ln w="38100">
            <a:solidFill>
              <a:srgbClr val="FD73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3830384" y="1640983"/>
            <a:ext cx="0" cy="1332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793200" y="2263149"/>
            <a:ext cx="1980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2250768" y="2076381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5" name="Equation" r:id="rId11" imgW="203040" imgH="431640" progId="Equation.DSMT4">
                  <p:embed/>
                </p:oleObj>
              </mc:Choice>
              <mc:Fallback>
                <p:oleObj name="Equation" r:id="rId11" imgW="2030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50768" y="2076381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3141355" y="2049393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6" name="Equation" r:id="rId13" imgW="241200" imgH="431640" progId="Equation.DSMT4">
                  <p:embed/>
                </p:oleObj>
              </mc:Choice>
              <mc:Fallback>
                <p:oleObj name="Equation" r:id="rId13" imgW="2412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1355" y="2049393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1568570" y="214305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2582531" y="2263360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529515" y="2319972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Line 9"/>
          <p:cNvSpPr>
            <a:spLocks noChangeShapeType="1"/>
          </p:cNvSpPr>
          <p:nvPr/>
        </p:nvSpPr>
        <p:spPr bwMode="auto">
          <a:xfrm>
            <a:off x="1901311" y="1673095"/>
            <a:ext cx="0" cy="13320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dash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8" name="Line 10"/>
          <p:cNvSpPr>
            <a:spLocks noChangeShapeType="1"/>
          </p:cNvSpPr>
          <p:nvPr/>
        </p:nvSpPr>
        <p:spPr bwMode="auto">
          <a:xfrm flipH="1">
            <a:off x="2889732" y="1673562"/>
            <a:ext cx="0" cy="97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0541EB"/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45" name="直線コネクタ 44"/>
          <p:cNvCxnSpPr/>
          <p:nvPr/>
        </p:nvCxnSpPr>
        <p:spPr>
          <a:xfrm>
            <a:off x="5416926" y="2482239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線コネクタ 45"/>
          <p:cNvCxnSpPr/>
          <p:nvPr/>
        </p:nvCxnSpPr>
        <p:spPr>
          <a:xfrm>
            <a:off x="5426451" y="329186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線矢印コネクタ 46"/>
          <p:cNvCxnSpPr/>
          <p:nvPr/>
        </p:nvCxnSpPr>
        <p:spPr>
          <a:xfrm rot="16200000" flipV="1">
            <a:off x="5595379" y="2505855"/>
            <a:ext cx="16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線矢印コネクタ 47"/>
          <p:cNvCxnSpPr/>
          <p:nvPr/>
        </p:nvCxnSpPr>
        <p:spPr>
          <a:xfrm rot="16200000" flipV="1">
            <a:off x="5151590" y="2491389"/>
            <a:ext cx="1620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Line 9"/>
          <p:cNvSpPr>
            <a:spLocks noChangeShapeType="1"/>
          </p:cNvSpPr>
          <p:nvPr/>
        </p:nvSpPr>
        <p:spPr bwMode="auto">
          <a:xfrm flipH="1">
            <a:off x="6411730" y="1675804"/>
            <a:ext cx="0" cy="828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0" name="Line 10"/>
          <p:cNvSpPr>
            <a:spLocks noChangeShapeType="1"/>
          </p:cNvSpPr>
          <p:nvPr/>
        </p:nvSpPr>
        <p:spPr bwMode="auto">
          <a:xfrm flipH="1">
            <a:off x="5965902" y="1677858"/>
            <a:ext cx="0" cy="792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51" name="テキスト ボックス 50"/>
          <p:cNvSpPr txBox="1">
            <a:spLocks noChangeArrowheads="1"/>
          </p:cNvSpPr>
          <p:nvPr/>
        </p:nvSpPr>
        <p:spPr bwMode="auto">
          <a:xfrm>
            <a:off x="854423" y="1389430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I’)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52" name="Object 34"/>
          <p:cNvGraphicFramePr>
            <a:graphicFrameLocks noChangeAspect="1"/>
          </p:cNvGraphicFramePr>
          <p:nvPr/>
        </p:nvGraphicFramePr>
        <p:xfrm>
          <a:off x="6797675" y="3135313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7" name="Equation" r:id="rId15" imgW="507960" imgH="342720" progId="Equation.DSMT4">
                  <p:embed/>
                </p:oleObj>
              </mc:Choice>
              <mc:Fallback>
                <p:oleObj name="Equation" r:id="rId15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7675" y="3135313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" name="Object 36"/>
          <p:cNvGraphicFramePr>
            <a:graphicFrameLocks noChangeAspect="1"/>
          </p:cNvGraphicFramePr>
          <p:nvPr/>
        </p:nvGraphicFramePr>
        <p:xfrm>
          <a:off x="6783838" y="2313581"/>
          <a:ext cx="5207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8" name="Equation" r:id="rId17" imgW="520560" imgH="342720" progId="Equation.DSMT4">
                  <p:embed/>
                </p:oleObj>
              </mc:Choice>
              <mc:Fallback>
                <p:oleObj name="Equation" r:id="rId17" imgW="5205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3838" y="2313581"/>
                        <a:ext cx="5207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" name="Line 9"/>
          <p:cNvSpPr>
            <a:spLocks noChangeShapeType="1"/>
          </p:cNvSpPr>
          <p:nvPr/>
        </p:nvSpPr>
        <p:spPr bwMode="auto">
          <a:xfrm flipH="1">
            <a:off x="6410142" y="2487180"/>
            <a:ext cx="0" cy="827087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9" name="星 7 58"/>
          <p:cNvSpPr>
            <a:spLocks noChangeAspect="1"/>
          </p:cNvSpPr>
          <p:nvPr/>
        </p:nvSpPr>
        <p:spPr>
          <a:xfrm>
            <a:off x="5889921" y="1592704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1" name="星 7 60"/>
          <p:cNvSpPr>
            <a:spLocks noChangeAspect="1"/>
          </p:cNvSpPr>
          <p:nvPr/>
        </p:nvSpPr>
        <p:spPr>
          <a:xfrm>
            <a:off x="6341972" y="3204374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solidFill>
                <a:srgbClr val="FF0000"/>
              </a:solidFill>
            </a:endParaRPr>
          </a:p>
        </p:txBody>
      </p:sp>
      <p:graphicFrame>
        <p:nvGraphicFramePr>
          <p:cNvPr id="64" name="Object 37"/>
          <p:cNvGraphicFramePr>
            <a:graphicFrameLocks noChangeAspect="1"/>
          </p:cNvGraphicFramePr>
          <p:nvPr/>
        </p:nvGraphicFramePr>
        <p:xfrm>
          <a:off x="5456238" y="3571211"/>
          <a:ext cx="2195512" cy="4651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9" name="Equation" r:id="rId19" imgW="2197080" imgH="469800" progId="Equation.DSMT4">
                  <p:embed/>
                </p:oleObj>
              </mc:Choice>
              <mc:Fallback>
                <p:oleObj name="Equation" r:id="rId19" imgW="219708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56238" y="3571211"/>
                        <a:ext cx="2195512" cy="4651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6" name="Object 38"/>
          <p:cNvGraphicFramePr>
            <a:graphicFrameLocks noChangeAspect="1"/>
          </p:cNvGraphicFramePr>
          <p:nvPr/>
        </p:nvGraphicFramePr>
        <p:xfrm>
          <a:off x="6823075" y="1525588"/>
          <a:ext cx="4699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0" name="Equation" r:id="rId21" imgW="469800" imgH="342720" progId="Equation.DSMT4">
                  <p:embed/>
                </p:oleObj>
              </mc:Choice>
              <mc:Fallback>
                <p:oleObj name="Equation" r:id="rId21" imgW="46980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3075" y="1525588"/>
                        <a:ext cx="4699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3" name="Text Box 12"/>
          <p:cNvSpPr txBox="1">
            <a:spLocks noChangeArrowheads="1"/>
          </p:cNvSpPr>
          <p:nvPr/>
        </p:nvSpPr>
        <p:spPr bwMode="auto">
          <a:xfrm>
            <a:off x="5480426" y="2663214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t</a:t>
            </a:r>
            <a:r>
              <a:rPr lang="en-US" altLang="ja-JP" sz="1200" dirty="0"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1</a:t>
            </a:r>
            <a:endParaRPr lang="en-US" altLang="ja-JP" sz="2400" dirty="0"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75" name="Text Box 12"/>
          <p:cNvSpPr txBox="1">
            <a:spLocks noChangeArrowheads="1"/>
          </p:cNvSpPr>
          <p:nvPr/>
        </p:nvSpPr>
        <p:spPr bwMode="auto">
          <a:xfrm>
            <a:off x="5466139" y="1859939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t</a:t>
            </a:r>
            <a:r>
              <a:rPr lang="en-US" altLang="ja-JP" sz="1200" dirty="0">
                <a:latin typeface="Times New Roman" pitchFamily="18" charset="0"/>
                <a:ea typeface="Arial Unicode MS" pitchFamily="50" charset="-128"/>
                <a:cs typeface="Times New Roman" pitchFamily="18" charset="0"/>
              </a:rPr>
              <a:t>2</a:t>
            </a:r>
            <a:endParaRPr lang="en-US" altLang="ja-JP" sz="2400" dirty="0">
              <a:latin typeface="Times New Roman" pitchFamily="18" charset="0"/>
              <a:ea typeface="Arial Unicode MS" pitchFamily="50" charset="-128"/>
              <a:cs typeface="Times New Roman" pitchFamily="18" charset="0"/>
            </a:endParaRPr>
          </a:p>
        </p:txBody>
      </p:sp>
      <p:sp>
        <p:nvSpPr>
          <p:cNvPr id="77" name="Line 9"/>
          <p:cNvSpPr>
            <a:spLocks noChangeShapeType="1"/>
          </p:cNvSpPr>
          <p:nvPr/>
        </p:nvSpPr>
        <p:spPr bwMode="auto">
          <a:xfrm flipH="1">
            <a:off x="5966259" y="2474009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5" name="星 7 54"/>
          <p:cNvSpPr>
            <a:spLocks noChangeAspect="1"/>
          </p:cNvSpPr>
          <p:nvPr/>
        </p:nvSpPr>
        <p:spPr>
          <a:xfrm>
            <a:off x="5894679" y="2404936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7" name="テキスト ボックス 56"/>
          <p:cNvSpPr txBox="1">
            <a:spLocks noChangeArrowheads="1"/>
          </p:cNvSpPr>
          <p:nvPr/>
        </p:nvSpPr>
        <p:spPr bwMode="auto">
          <a:xfrm>
            <a:off x="840774" y="4107977"/>
            <a:ext cx="652462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II”)</a:t>
            </a:r>
            <a:endParaRPr lang="ja-JP" altLang="en-US" sz="2000" b="1" baseline="300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60" name="直線コネクタ 59"/>
          <p:cNvCxnSpPr/>
          <p:nvPr/>
        </p:nvCxnSpPr>
        <p:spPr>
          <a:xfrm rot="10800000">
            <a:off x="1547241" y="5824763"/>
            <a:ext cx="2520000" cy="2497"/>
          </a:xfrm>
          <a:prstGeom prst="line">
            <a:avLst/>
          </a:prstGeom>
          <a:ln w="38100">
            <a:solidFill>
              <a:srgbClr val="0541E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3" name="Object 25"/>
          <p:cNvGraphicFramePr>
            <a:graphicFrameLocks noChangeAspect="1"/>
          </p:cNvGraphicFramePr>
          <p:nvPr/>
        </p:nvGraphicFramePr>
        <p:xfrm>
          <a:off x="4169416" y="6110312"/>
          <a:ext cx="33337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1" name="Equation" r:id="rId23" imgW="330120" imgH="393480" progId="Equation.DSMT4">
                  <p:embed/>
                </p:oleObj>
              </mc:Choice>
              <mc:Fallback>
                <p:oleObj name="Equation" r:id="rId23" imgW="33012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9416" y="6110312"/>
                        <a:ext cx="333375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7" name="Object 27"/>
          <p:cNvGraphicFramePr>
            <a:graphicFrameLocks noChangeAspect="1"/>
          </p:cNvGraphicFramePr>
          <p:nvPr/>
        </p:nvGraphicFramePr>
        <p:xfrm>
          <a:off x="4171003" y="5627712"/>
          <a:ext cx="295275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2" name="Equation" r:id="rId25" imgW="291960" imgH="393480" progId="Equation.DSMT4">
                  <p:embed/>
                </p:oleObj>
              </mc:Choice>
              <mc:Fallback>
                <p:oleObj name="Equation" r:id="rId25" imgW="29196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71003" y="5627712"/>
                        <a:ext cx="295275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9" name="Object 28"/>
          <p:cNvGraphicFramePr>
            <a:graphicFrameLocks noChangeAspect="1"/>
          </p:cNvGraphicFramePr>
          <p:nvPr/>
        </p:nvGraphicFramePr>
        <p:xfrm>
          <a:off x="4167828" y="5127650"/>
          <a:ext cx="347663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3" name="Equation" r:id="rId27" imgW="342720" imgH="393480" progId="Equation.DSMT4">
                  <p:embed/>
                </p:oleObj>
              </mc:Choice>
              <mc:Fallback>
                <p:oleObj name="Equation" r:id="rId27" imgW="34272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67828" y="5127650"/>
                        <a:ext cx="347663" cy="3937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0" name="直線コネクタ 69"/>
          <p:cNvCxnSpPr/>
          <p:nvPr/>
        </p:nvCxnSpPr>
        <p:spPr>
          <a:xfrm rot="10800000" flipV="1">
            <a:off x="1560888" y="5406940"/>
            <a:ext cx="2520000" cy="0"/>
          </a:xfrm>
          <a:prstGeom prst="line">
            <a:avLst/>
          </a:prstGeom>
          <a:ln w="38100">
            <a:solidFill>
              <a:srgbClr val="FD73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Line 9"/>
          <p:cNvSpPr>
            <a:spLocks noChangeShapeType="1"/>
          </p:cNvSpPr>
          <p:nvPr/>
        </p:nvSpPr>
        <p:spPr bwMode="auto">
          <a:xfrm flipV="1">
            <a:off x="3844032" y="4366590"/>
            <a:ext cx="0" cy="1908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0" name="直線コネクタ 79"/>
          <p:cNvCxnSpPr/>
          <p:nvPr/>
        </p:nvCxnSpPr>
        <p:spPr>
          <a:xfrm flipV="1">
            <a:off x="1822878" y="4954139"/>
            <a:ext cx="1944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1" name="Object 40"/>
          <p:cNvGraphicFramePr>
            <a:graphicFrameLocks noChangeAspect="1"/>
          </p:cNvGraphicFramePr>
          <p:nvPr/>
        </p:nvGraphicFramePr>
        <p:xfrm>
          <a:off x="2305051" y="4738380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4" name="Equation" r:id="rId29" imgW="203040" imgH="431640" progId="Equation.DSMT4">
                  <p:embed/>
                </p:oleObj>
              </mc:Choice>
              <mc:Fallback>
                <p:oleObj name="Equation" r:id="rId29" imgW="2030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05051" y="4738380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3" name="Object 42"/>
          <p:cNvGraphicFramePr>
            <a:graphicFrameLocks noChangeAspect="1"/>
          </p:cNvGraphicFramePr>
          <p:nvPr/>
        </p:nvGraphicFramePr>
        <p:xfrm>
          <a:off x="3223574" y="4751080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5" name="Equation" r:id="rId31" imgW="241200" imgH="431640" progId="Equation.DSMT4">
                  <p:embed/>
                </p:oleObj>
              </mc:Choice>
              <mc:Fallback>
                <p:oleObj name="Equation" r:id="rId31" imgW="2412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23574" y="4751080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4" name="直線コネクタ 83"/>
          <p:cNvCxnSpPr/>
          <p:nvPr/>
        </p:nvCxnSpPr>
        <p:spPr>
          <a:xfrm rot="16200000" flipH="1">
            <a:off x="1599988" y="4971342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 rot="16200000" flipH="1">
            <a:off x="2609827" y="4870082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線コネクタ 86"/>
          <p:cNvCxnSpPr/>
          <p:nvPr/>
        </p:nvCxnSpPr>
        <p:spPr>
          <a:xfrm rot="16200000" flipH="1">
            <a:off x="3534457" y="4951324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Line 9"/>
          <p:cNvSpPr>
            <a:spLocks noChangeShapeType="1"/>
          </p:cNvSpPr>
          <p:nvPr/>
        </p:nvSpPr>
        <p:spPr bwMode="auto">
          <a:xfrm>
            <a:off x="1914960" y="4341551"/>
            <a:ext cx="0" cy="1512000"/>
          </a:xfrm>
          <a:prstGeom prst="line">
            <a:avLst/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9" name="Line 10"/>
          <p:cNvSpPr>
            <a:spLocks noChangeShapeType="1"/>
          </p:cNvSpPr>
          <p:nvPr/>
        </p:nvSpPr>
        <p:spPr bwMode="auto">
          <a:xfrm flipH="1">
            <a:off x="2913544" y="4376580"/>
            <a:ext cx="0" cy="1044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0541EB"/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90" name="Line 9"/>
          <p:cNvSpPr>
            <a:spLocks noChangeShapeType="1"/>
          </p:cNvSpPr>
          <p:nvPr/>
        </p:nvSpPr>
        <p:spPr bwMode="auto">
          <a:xfrm flipV="1">
            <a:off x="3755236" y="4353650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91" name="直線コネクタ 90"/>
          <p:cNvCxnSpPr/>
          <p:nvPr/>
        </p:nvCxnSpPr>
        <p:spPr>
          <a:xfrm>
            <a:off x="5447918" y="5168572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/>
          <p:cNvCxnSpPr/>
          <p:nvPr/>
        </p:nvCxnSpPr>
        <p:spPr>
          <a:xfrm>
            <a:off x="5457443" y="5968672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矢印コネクタ 92"/>
          <p:cNvCxnSpPr/>
          <p:nvPr/>
        </p:nvCxnSpPr>
        <p:spPr>
          <a:xfrm rot="16200000" flipV="1">
            <a:off x="5603608" y="5131325"/>
            <a:ext cx="1656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矢印コネクタ 93"/>
          <p:cNvCxnSpPr/>
          <p:nvPr/>
        </p:nvCxnSpPr>
        <p:spPr>
          <a:xfrm rot="16200000" flipV="1">
            <a:off x="5164582" y="5150197"/>
            <a:ext cx="1656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Line 9"/>
          <p:cNvSpPr>
            <a:spLocks noChangeShapeType="1"/>
          </p:cNvSpPr>
          <p:nvPr/>
        </p:nvSpPr>
        <p:spPr bwMode="auto">
          <a:xfrm flipH="1">
            <a:off x="6437959" y="4291695"/>
            <a:ext cx="0" cy="86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7" name="Line 10"/>
          <p:cNvSpPr>
            <a:spLocks noChangeShapeType="1"/>
          </p:cNvSpPr>
          <p:nvPr/>
        </p:nvSpPr>
        <p:spPr bwMode="auto">
          <a:xfrm flipH="1">
            <a:off x="5987369" y="4312798"/>
            <a:ext cx="0" cy="864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98" name="Object 34"/>
          <p:cNvGraphicFramePr>
            <a:graphicFrameLocks noChangeAspect="1"/>
          </p:cNvGraphicFramePr>
          <p:nvPr/>
        </p:nvGraphicFramePr>
        <p:xfrm>
          <a:off x="6831013" y="5789613"/>
          <a:ext cx="5080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6" name="Equation" r:id="rId33" imgW="507960" imgH="342720" progId="Equation.DSMT4">
                  <p:embed/>
                </p:oleObj>
              </mc:Choice>
              <mc:Fallback>
                <p:oleObj name="Equation" r:id="rId33" imgW="5079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31013" y="5789613"/>
                        <a:ext cx="5080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0" name="Object 36"/>
          <p:cNvGraphicFramePr>
            <a:graphicFrameLocks noChangeAspect="1"/>
          </p:cNvGraphicFramePr>
          <p:nvPr/>
        </p:nvGraphicFramePr>
        <p:xfrm>
          <a:off x="6780213" y="4981575"/>
          <a:ext cx="5588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7" name="Equation" r:id="rId35" imgW="558720" imgH="342720" progId="Equation.DSMT4">
                  <p:embed/>
                </p:oleObj>
              </mc:Choice>
              <mc:Fallback>
                <p:oleObj name="Equation" r:id="rId35" imgW="5587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0213" y="4981575"/>
                        <a:ext cx="5588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" name="Line 9"/>
          <p:cNvSpPr>
            <a:spLocks noChangeShapeType="1"/>
          </p:cNvSpPr>
          <p:nvPr/>
        </p:nvSpPr>
        <p:spPr bwMode="auto">
          <a:xfrm flipH="1">
            <a:off x="6441134" y="5154463"/>
            <a:ext cx="0" cy="8270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03" name="星 7 102"/>
          <p:cNvSpPr>
            <a:spLocks noChangeAspect="1"/>
          </p:cNvSpPr>
          <p:nvPr/>
        </p:nvSpPr>
        <p:spPr>
          <a:xfrm>
            <a:off x="5902503" y="4229138"/>
            <a:ext cx="144462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04" name="Object 37"/>
          <p:cNvGraphicFramePr>
            <a:graphicFrameLocks noChangeAspect="1"/>
          </p:cNvGraphicFramePr>
          <p:nvPr/>
        </p:nvGraphicFramePr>
        <p:xfrm>
          <a:off x="5100638" y="6203510"/>
          <a:ext cx="2449512" cy="466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8" name="Equation" r:id="rId37" imgW="2450880" imgH="469800" progId="Equation.DSMT4">
                  <p:embed/>
                </p:oleObj>
              </mc:Choice>
              <mc:Fallback>
                <p:oleObj name="Equation" r:id="rId37" imgW="245088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00638" y="6203510"/>
                        <a:ext cx="2449512" cy="466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" name="Object 38"/>
          <p:cNvGraphicFramePr>
            <a:graphicFrameLocks noChangeAspect="1"/>
          </p:cNvGraphicFramePr>
          <p:nvPr/>
        </p:nvGraphicFramePr>
        <p:xfrm>
          <a:off x="6821134" y="4175671"/>
          <a:ext cx="5461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79" name="Equation" r:id="rId39" imgW="545760" imgH="342720" progId="Equation.DSMT4">
                  <p:embed/>
                </p:oleObj>
              </mc:Choice>
              <mc:Fallback>
                <p:oleObj name="Equation" r:id="rId39" imgW="54576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1134" y="4175671"/>
                        <a:ext cx="5461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6" name="Text Box 12"/>
          <p:cNvSpPr txBox="1">
            <a:spLocks noChangeArrowheads="1"/>
          </p:cNvSpPr>
          <p:nvPr/>
        </p:nvSpPr>
        <p:spPr bwMode="auto">
          <a:xfrm>
            <a:off x="5511418" y="5340022"/>
            <a:ext cx="379413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07" name="Text Box 12"/>
          <p:cNvSpPr txBox="1">
            <a:spLocks noChangeArrowheads="1"/>
          </p:cNvSpPr>
          <p:nvPr/>
        </p:nvSpPr>
        <p:spPr bwMode="auto">
          <a:xfrm>
            <a:off x="5497131" y="4536747"/>
            <a:ext cx="368300" cy="46196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cxnSp>
        <p:nvCxnSpPr>
          <p:cNvPr id="108" name="直線コネクタ 107"/>
          <p:cNvCxnSpPr/>
          <p:nvPr/>
        </p:nvCxnSpPr>
        <p:spPr>
          <a:xfrm>
            <a:off x="5433691" y="432044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Line 9"/>
          <p:cNvSpPr>
            <a:spLocks noChangeShapeType="1"/>
          </p:cNvSpPr>
          <p:nvPr/>
        </p:nvSpPr>
        <p:spPr bwMode="auto">
          <a:xfrm flipH="1">
            <a:off x="5987726" y="5174630"/>
            <a:ext cx="0" cy="827087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10" name="星 7 109"/>
          <p:cNvSpPr>
            <a:spLocks noChangeAspect="1"/>
          </p:cNvSpPr>
          <p:nvPr/>
        </p:nvSpPr>
        <p:spPr>
          <a:xfrm>
            <a:off x="5916146" y="5096031"/>
            <a:ext cx="144462" cy="144463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11" name="星 7 110"/>
          <p:cNvSpPr>
            <a:spLocks noChangeAspect="1"/>
          </p:cNvSpPr>
          <p:nvPr/>
        </p:nvSpPr>
        <p:spPr>
          <a:xfrm>
            <a:off x="5917186" y="5894831"/>
            <a:ext cx="144463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43" name="Line 10"/>
          <p:cNvSpPr>
            <a:spLocks noChangeShapeType="1"/>
          </p:cNvSpPr>
          <p:nvPr/>
        </p:nvSpPr>
        <p:spPr bwMode="auto">
          <a:xfrm>
            <a:off x="2807339" y="1637374"/>
            <a:ext cx="0" cy="187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FE3859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 flipH="1">
            <a:off x="1807639" y="1643403"/>
            <a:ext cx="0" cy="1908000"/>
          </a:xfrm>
          <a:prstGeom prst="line">
            <a:avLst/>
          </a:prstGeom>
          <a:noFill/>
          <a:ln w="38100">
            <a:solidFill>
              <a:srgbClr val="FE3859"/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3750473" y="1650400"/>
            <a:ext cx="0" cy="972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H="1">
            <a:off x="1825409" y="4332011"/>
            <a:ext cx="0" cy="1980000"/>
          </a:xfrm>
          <a:prstGeom prst="line">
            <a:avLst/>
          </a:prstGeom>
          <a:noFill/>
          <a:ln w="38100">
            <a:solidFill>
              <a:srgbClr val="FE3859"/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8" name="Line 10"/>
          <p:cNvSpPr>
            <a:spLocks noChangeShapeType="1"/>
          </p:cNvSpPr>
          <p:nvPr/>
        </p:nvSpPr>
        <p:spPr bwMode="auto">
          <a:xfrm>
            <a:off x="2839397" y="4341549"/>
            <a:ext cx="0" cy="14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 cmpd="sng">
            <a:solidFill>
              <a:srgbClr val="FE3859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3" name="Object 27"/>
          <p:cNvGraphicFramePr>
            <a:graphicFrameLocks noChangeAspect="1"/>
          </p:cNvGraphicFramePr>
          <p:nvPr/>
        </p:nvGraphicFramePr>
        <p:xfrm>
          <a:off x="1727200" y="1394441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0" name="Equation" r:id="rId41" imgW="164880" imgH="215640" progId="Equation.DSMT4">
                  <p:embed/>
                </p:oleObj>
              </mc:Choice>
              <mc:Fallback>
                <p:oleObj name="Equation" r:id="rId41" imgW="16488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27200" y="1394441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8"/>
          <p:cNvGraphicFramePr>
            <a:graphicFrameLocks noChangeAspect="1"/>
          </p:cNvGraphicFramePr>
          <p:nvPr/>
        </p:nvGraphicFramePr>
        <p:xfrm>
          <a:off x="2724304" y="1280166"/>
          <a:ext cx="2413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1" name="Equation" r:id="rId43" imgW="241200" imgH="317160" progId="Equation.DSMT4">
                  <p:embed/>
                </p:oleObj>
              </mc:Choice>
              <mc:Fallback>
                <p:oleObj name="Equation" r:id="rId43" imgW="241200" imgH="317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24304" y="1280166"/>
                        <a:ext cx="241300" cy="3175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29"/>
          <p:cNvGraphicFramePr>
            <a:graphicFrameLocks noChangeAspect="1"/>
          </p:cNvGraphicFramePr>
          <p:nvPr/>
        </p:nvGraphicFramePr>
        <p:xfrm>
          <a:off x="3696541" y="1383270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2" name="Equation" r:id="rId45" imgW="164880" imgH="215640" progId="Equation.DSMT4">
                  <p:embed/>
                </p:oleObj>
              </mc:Choice>
              <mc:Fallback>
                <p:oleObj name="Equation" r:id="rId45" imgW="16488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96541" y="1383270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25"/>
          <p:cNvGraphicFramePr>
            <a:graphicFrameLocks noChangeAspect="1"/>
          </p:cNvGraphicFramePr>
          <p:nvPr/>
        </p:nvGraphicFramePr>
        <p:xfrm>
          <a:off x="1740434" y="4035212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3" name="Equation" r:id="rId47" imgW="164880" imgH="215640" progId="Equation.DSMT4">
                  <p:embed/>
                </p:oleObj>
              </mc:Choice>
              <mc:Fallback>
                <p:oleObj name="Equation" r:id="rId47" imgW="16488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40434" y="4035212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26"/>
          <p:cNvGraphicFramePr>
            <a:graphicFrameLocks noChangeAspect="1"/>
          </p:cNvGraphicFramePr>
          <p:nvPr/>
        </p:nvGraphicFramePr>
        <p:xfrm>
          <a:off x="2778919" y="4050329"/>
          <a:ext cx="1651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4" name="Equation" r:id="rId48" imgW="164880" imgH="215640" progId="Equation.DSMT4">
                  <p:embed/>
                </p:oleObj>
              </mc:Choice>
              <mc:Fallback>
                <p:oleObj name="Equation" r:id="rId48" imgW="164880" imgH="215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78919" y="4050329"/>
                        <a:ext cx="165100" cy="2159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27"/>
          <p:cNvGraphicFramePr>
            <a:graphicFrameLocks noChangeAspect="1"/>
          </p:cNvGraphicFramePr>
          <p:nvPr/>
        </p:nvGraphicFramePr>
        <p:xfrm>
          <a:off x="3686175" y="3957638"/>
          <a:ext cx="241300" cy="317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5" name="Equation" r:id="rId50" imgW="241200" imgH="317160" progId="Equation.DSMT4">
                  <p:embed/>
                </p:oleObj>
              </mc:Choice>
              <mc:Fallback>
                <p:oleObj name="Equation" r:id="rId50" imgW="241200" imgH="317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86175" y="3957638"/>
                        <a:ext cx="241300" cy="3175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3" name="正方形/長方形 112"/>
          <p:cNvSpPr/>
          <p:nvPr/>
        </p:nvSpPr>
        <p:spPr>
          <a:xfrm>
            <a:off x="4746508" y="4134168"/>
            <a:ext cx="3653564" cy="1384995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5</a:t>
            </a:r>
            <a:r>
              <a:rPr lang="en-US" altLang="ja-JP" sz="2000" baseline="30000" dirty="0" smtClean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th</a:t>
            </a:r>
            <a:r>
              <a:rPr lang="en-US" altLang="ja-JP" sz="2000" dirty="0" smtClean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 order Raman = </a:t>
            </a:r>
            <a:r>
              <a:rPr lang="en-US" altLang="ja-JP" sz="20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2</a:t>
            </a:r>
            <a:r>
              <a:rPr lang="en-US" altLang="ja-JP" sz="2000" baseline="300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nd</a:t>
            </a:r>
            <a:r>
              <a:rPr lang="en-US" altLang="ja-JP" sz="20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 order IR</a:t>
            </a:r>
          </a:p>
          <a:p>
            <a:r>
              <a:rPr lang="en-US" altLang="ja-JP" sz="1400" dirty="0" smtClean="0">
                <a:latin typeface="Arial Unicode MS"/>
                <a:ea typeface="Arial Unicode MS"/>
                <a:cs typeface="Arial Unicode MS"/>
              </a:rPr>
              <a:t>Y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 &amp; </a:t>
            </a:r>
            <a:r>
              <a:rPr lang="en-US" altLang="ja-JP" sz="14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Mukamel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</a:t>
            </a:r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2"/>
              </a:rPr>
              <a:t> </a:t>
            </a:r>
            <a:r>
              <a:rPr lang="de-DE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2"/>
              </a:rPr>
              <a:t>JCP 99, 9496(1993).</a:t>
            </a:r>
            <a:endParaRPr lang="de-DE" altLang="ja-JP" sz="1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r>
              <a:rPr lang="en-US" altLang="ja-JP" sz="1400" dirty="0" smtClean="0">
                <a:latin typeface="Arial Unicode MS"/>
                <a:ea typeface="Arial Unicode MS"/>
                <a:cs typeface="Arial Unicode MS"/>
              </a:rPr>
              <a:t>Park &amp; Cho, </a:t>
            </a:r>
            <a:r>
              <a:rPr lang="en-US" altLang="ja-JP" sz="1400" dirty="0" smtClean="0">
                <a:latin typeface="Arial Unicode MS"/>
                <a:ea typeface="Arial Unicode MS"/>
                <a:cs typeface="Arial Unicode MS"/>
                <a:hlinkClick r:id="rId53"/>
              </a:rPr>
              <a:t>JCP109, 10559 (1998)</a:t>
            </a:r>
            <a:r>
              <a:rPr lang="en-US" altLang="ja-JP" sz="1400" dirty="0" smtClean="0">
                <a:latin typeface="Arial Unicode MS"/>
                <a:ea typeface="Arial Unicode MS"/>
                <a:cs typeface="Arial Unicode MS"/>
              </a:rPr>
              <a:t>.</a:t>
            </a:r>
          </a:p>
          <a:p>
            <a:endParaRPr lang="de-DE" altLang="ja-JP" sz="1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endParaRPr lang="en-US" altLang="ja-JP" sz="2000" dirty="0" smtClean="0">
              <a:solidFill>
                <a:schemeClr val="tx2">
                  <a:lumMod val="75000"/>
                </a:schemeClr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15" name="Line 10"/>
          <p:cNvSpPr>
            <a:spLocks noChangeShapeType="1"/>
          </p:cNvSpPr>
          <p:nvPr/>
        </p:nvSpPr>
        <p:spPr bwMode="auto">
          <a:xfrm flipH="1">
            <a:off x="1829108" y="5835105"/>
            <a:ext cx="0" cy="43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116" name="Line 10"/>
          <p:cNvSpPr>
            <a:spLocks noChangeShapeType="1"/>
          </p:cNvSpPr>
          <p:nvPr/>
        </p:nvSpPr>
        <p:spPr bwMode="auto">
          <a:xfrm flipH="1">
            <a:off x="2840678" y="5428586"/>
            <a:ext cx="0" cy="39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117" name="Line 10"/>
          <p:cNvSpPr>
            <a:spLocks noChangeShapeType="1"/>
          </p:cNvSpPr>
          <p:nvPr/>
        </p:nvSpPr>
        <p:spPr bwMode="auto">
          <a:xfrm flipH="1">
            <a:off x="3767517" y="5418137"/>
            <a:ext cx="0" cy="864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62" name="直線コネクタ 61"/>
          <p:cNvCxnSpPr/>
          <p:nvPr/>
        </p:nvCxnSpPr>
        <p:spPr>
          <a:xfrm rot="10800000">
            <a:off x="1533592" y="6282251"/>
            <a:ext cx="252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正方形/長方形 113"/>
          <p:cNvSpPr/>
          <p:nvPr/>
        </p:nvSpPr>
        <p:spPr>
          <a:xfrm>
            <a:off x="7479596" y="2291265"/>
            <a:ext cx="1396536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(Echo like)</a:t>
            </a:r>
          </a:p>
        </p:txBody>
      </p:sp>
      <p:graphicFrame>
        <p:nvGraphicFramePr>
          <p:cNvPr id="9" name="Object 28"/>
          <p:cNvGraphicFramePr>
            <a:graphicFrameLocks noChangeAspect="1"/>
          </p:cNvGraphicFramePr>
          <p:nvPr/>
        </p:nvGraphicFramePr>
        <p:xfrm>
          <a:off x="8237537" y="978304"/>
          <a:ext cx="306388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6" name="Equation" r:id="rId54" imgW="304560" imgH="330120" progId="Equation.DSMT4">
                  <p:embed/>
                </p:oleObj>
              </mc:Choice>
              <mc:Fallback>
                <p:oleObj name="Equation" r:id="rId54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37537" y="978304"/>
                        <a:ext cx="306388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29"/>
          <p:cNvGraphicFramePr>
            <a:graphicFrameLocks noChangeAspect="1"/>
          </p:cNvGraphicFramePr>
          <p:nvPr/>
        </p:nvGraphicFramePr>
        <p:xfrm>
          <a:off x="8320087" y="740179"/>
          <a:ext cx="823913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7" name="Equation" r:id="rId56" imgW="825480" imgH="330120" progId="Equation.DSMT4">
                  <p:embed/>
                </p:oleObj>
              </mc:Choice>
              <mc:Fallback>
                <p:oleObj name="Equation" r:id="rId56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20087" y="740179"/>
                        <a:ext cx="823913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8" name="正方形/長方形 117"/>
          <p:cNvSpPr/>
          <p:nvPr/>
        </p:nvSpPr>
        <p:spPr>
          <a:xfrm>
            <a:off x="7406429" y="2777870"/>
            <a:ext cx="1737571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1" hangingPunct="1"/>
            <a:r>
              <a:rPr lang="en-US" altLang="ja-JP" sz="1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Steffen, et al</a:t>
            </a:r>
          </a:p>
          <a:p>
            <a:pPr eaLnBrk="1" hangingPunct="1"/>
            <a:r>
              <a:rPr lang="en-US" altLang="ja-JP" sz="12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8"/>
              </a:rPr>
              <a:t>JCP105, 7364(1996). </a:t>
            </a:r>
            <a:endParaRPr lang="en-US" altLang="ja-JP" sz="12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12" name="正方形/長方形 111"/>
          <p:cNvSpPr/>
          <p:nvPr/>
        </p:nvSpPr>
        <p:spPr>
          <a:xfrm>
            <a:off x="4863852" y="5092714"/>
            <a:ext cx="3998795" cy="1077218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altLang="ja-JP" sz="16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/>
                <a:ea typeface="Arial Unicode MS"/>
                <a:cs typeface="Arial Unicode MS"/>
              </a:rPr>
              <a:t>Second Harmonic Generation</a:t>
            </a:r>
            <a:r>
              <a:rPr lang="ja-JP" altLang="en-US" sz="16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16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/>
                <a:ea typeface="Arial Unicode MS"/>
                <a:cs typeface="Arial Unicode MS"/>
              </a:rPr>
              <a:t>(SHG) </a:t>
            </a:r>
            <a:r>
              <a:rPr lang="en-US" altLang="ja-JP" sz="1600" dirty="0" smtClean="0">
                <a:latin typeface="Arial Unicode MS"/>
                <a:ea typeface="Arial Unicode MS"/>
                <a:cs typeface="Arial Unicode MS"/>
              </a:rPr>
              <a:t>or</a:t>
            </a:r>
            <a:r>
              <a:rPr lang="en-US" altLang="ja-JP" sz="16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 </a:t>
            </a:r>
          </a:p>
          <a:p>
            <a:r>
              <a:rPr lang="en-US" altLang="ja-JP" sz="1600" dirty="0" smtClean="0">
                <a:solidFill>
                  <a:schemeClr val="accent1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Sum Frequency Generation (SFG)</a:t>
            </a:r>
            <a:r>
              <a:rPr lang="en-US" altLang="ja-JP" sz="16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 </a:t>
            </a:r>
          </a:p>
          <a:p>
            <a:r>
              <a:rPr lang="en-US" altLang="ja-JP" sz="16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in surface IR spectroscopy</a:t>
            </a:r>
          </a:p>
          <a:p>
            <a:r>
              <a:rPr lang="en-US" altLang="ja-JP" sz="1600" dirty="0" smtClean="0">
                <a:latin typeface="Arial Unicode MS"/>
                <a:ea typeface="Arial Unicode MS"/>
                <a:cs typeface="Arial Unicode MS"/>
              </a:rPr>
              <a:t>Cho, Hess, &amp; Bonn, </a:t>
            </a:r>
            <a:r>
              <a:rPr lang="en-US" altLang="ja-JP" sz="1600" dirty="0" smtClean="0">
                <a:latin typeface="Arial Unicode MS"/>
                <a:ea typeface="Arial Unicode MS"/>
                <a:cs typeface="Arial Unicode MS"/>
                <a:hlinkClick r:id="rId59"/>
              </a:rPr>
              <a:t>PRB65,205423(2002)</a:t>
            </a:r>
            <a:endParaRPr lang="en-US" altLang="ja-JP" sz="1600" dirty="0"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"/>
                            </p:stCondLst>
                            <p:childTnLst>
                              <p:par>
                                <p:cTn id="8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500"/>
                            </p:stCondLst>
                            <p:childTnLst>
                              <p:par>
                                <p:cTn id="9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2000"/>
                            </p:stCondLst>
                            <p:childTnLst>
                              <p:par>
                                <p:cTn id="9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00"/>
                            </p:stCondLst>
                            <p:childTnLst>
                              <p:par>
                                <p:cTn id="10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00"/>
                            </p:stCondLst>
                            <p:childTnLst>
                              <p:par>
                                <p:cTn id="16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2000"/>
                            </p:stCondLst>
                            <p:childTnLst>
                              <p:par>
                                <p:cTn id="17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2500"/>
                            </p:stCondLst>
                            <p:childTnLst>
                              <p:par>
                                <p:cTn id="17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3000"/>
                            </p:stCondLst>
                            <p:childTnLst>
                              <p:par>
                                <p:cTn id="1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500"/>
                            </p:stCondLst>
                            <p:childTnLst>
                              <p:par>
                                <p:cTn id="19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000"/>
                            </p:stCondLst>
                            <p:childTnLst>
                              <p:par>
                                <p:cTn id="20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1500"/>
                            </p:stCondLst>
                            <p:childTnLst>
                              <p:par>
                                <p:cTn id="20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>
                            <p:stCondLst>
                              <p:cond delay="500"/>
                            </p:stCondLst>
                            <p:childTnLst>
                              <p:par>
                                <p:cTn id="23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5" fill="hold">
                            <p:stCondLst>
                              <p:cond delay="1000"/>
                            </p:stCondLst>
                            <p:childTnLst>
                              <p:par>
                                <p:cTn id="2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1500"/>
                            </p:stCondLst>
                            <p:childTnLst>
                              <p:par>
                                <p:cTn id="24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4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00"/>
                            </p:stCondLst>
                            <p:childTnLst>
                              <p:par>
                                <p:cTn id="2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6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6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7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0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0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0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6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2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2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2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2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2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3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500"/>
                            </p:stCondLst>
                            <p:childTnLst>
                              <p:par>
                                <p:cTn id="33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2" fill="hold">
                            <p:stCondLst>
                              <p:cond delay="1500"/>
                            </p:stCondLst>
                            <p:childTnLst>
                              <p:par>
                                <p:cTn id="3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5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2000"/>
                            </p:stCondLst>
                            <p:childTnLst>
                              <p:par>
                                <p:cTn id="34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4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0" fill="hold">
                      <p:stCondLst>
                        <p:cond delay="indefinite"/>
                      </p:stCondLst>
                      <p:childTnLst>
                        <p:par>
                          <p:cTn id="351" fill="hold">
                            <p:stCondLst>
                              <p:cond delay="0"/>
                            </p:stCondLst>
                            <p:childTnLst>
                              <p:par>
                                <p:cTn id="35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4" grpId="0" animBg="1"/>
      <p:bldP spid="59" grpId="0" animBg="1"/>
      <p:bldP spid="61" grpId="0" animBg="1"/>
      <p:bldP spid="73" grpId="0" animBg="1"/>
      <p:bldP spid="75" grpId="0" animBg="1"/>
      <p:bldP spid="77" grpId="0" animBg="1"/>
      <p:bldP spid="55" grpId="0" animBg="1"/>
      <p:bldP spid="57" grpId="0"/>
      <p:bldP spid="78" grpId="0" animBg="1"/>
      <p:bldP spid="88" grpId="0" animBg="1"/>
      <p:bldP spid="89" grpId="0" animBg="1"/>
      <p:bldP spid="90" grpId="0" animBg="1"/>
      <p:bldP spid="95" grpId="0" animBg="1"/>
      <p:bldP spid="97" grpId="0" animBg="1"/>
      <p:bldP spid="97" grpId="1" animBg="1"/>
      <p:bldP spid="102" grpId="0" animBg="1"/>
      <p:bldP spid="102" grpId="1" animBg="1"/>
      <p:bldP spid="103" grpId="0" animBg="1"/>
      <p:bldP spid="103" grpId="1" animBg="1"/>
      <p:bldP spid="106" grpId="0" animBg="1"/>
      <p:bldP spid="106" grpId="1" animBg="1"/>
      <p:bldP spid="107" grpId="0" animBg="1"/>
      <p:bldP spid="107" grpId="1" animBg="1"/>
      <p:bldP spid="109" grpId="0" animBg="1"/>
      <p:bldP spid="109" grpId="1" animBg="1"/>
      <p:bldP spid="110" grpId="0" animBg="1"/>
      <p:bldP spid="110" grpId="1" animBg="1"/>
      <p:bldP spid="111" grpId="0" animBg="1"/>
      <p:bldP spid="111" grpId="1" animBg="1"/>
      <p:bldP spid="71" grpId="0" animBg="1"/>
      <p:bldP spid="58" grpId="0" animBg="1"/>
      <p:bldP spid="113" grpId="0" animBg="1"/>
      <p:bldP spid="114" grpId="0"/>
      <p:bldP spid="118" grpId="0"/>
      <p:bldP spid="112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Advantage and disadvantages of diagrammatic approach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89506" name="コンテンツ プレースホルダ 2"/>
          <p:cNvSpPr>
            <a:spLocks noGrp="1"/>
          </p:cNvSpPr>
          <p:nvPr>
            <p:ph idx="1"/>
          </p:nvPr>
        </p:nvSpPr>
        <p:spPr>
          <a:xfrm>
            <a:off x="501650" y="2057400"/>
            <a:ext cx="8229600" cy="1592263"/>
          </a:xfrm>
        </p:spPr>
        <p:txBody>
          <a:bodyPr/>
          <a:lstStyle/>
          <a:p>
            <a:pPr eaLnBrk="1" hangingPunct="1"/>
            <a:r>
              <a:rPr lang="en-US" altLang="ja-JP" sz="24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Quantum mechanical description </a:t>
            </a:r>
          </a:p>
          <a:p>
            <a:pPr eaLnBrk="1" hangingPunct="1"/>
            <a:r>
              <a:rPr lang="en-US" altLang="ja-JP" sz="24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Easy to consider the phase matching condition</a:t>
            </a:r>
            <a:endParaRPr lang="en-US" altLang="ja-JP" sz="2400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89507" name="正方形/長方形 3"/>
          <p:cNvSpPr>
            <a:spLocks noChangeArrowheads="1"/>
          </p:cNvSpPr>
          <p:nvPr/>
        </p:nvSpPr>
        <p:spPr bwMode="auto">
          <a:xfrm>
            <a:off x="461963" y="1527175"/>
            <a:ext cx="2081212" cy="522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Advantages</a:t>
            </a:r>
          </a:p>
        </p:txBody>
      </p:sp>
      <p:sp>
        <p:nvSpPr>
          <p:cNvPr id="789508" name="コンテンツ プレースホルダ 2"/>
          <p:cNvSpPr txBox="1">
            <a:spLocks/>
          </p:cNvSpPr>
          <p:nvPr/>
        </p:nvSpPr>
        <p:spPr bwMode="auto">
          <a:xfrm>
            <a:off x="522288" y="3735388"/>
            <a:ext cx="8621712" cy="1968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en-US" altLang="ja-JP" sz="24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difficult to have classical picture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en-US" altLang="ja-JP" sz="24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many diagrams for complex interaction or high temp. case</a:t>
            </a:r>
          </a:p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en-US" altLang="ja-JP" sz="24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inclusion of fluctuation and dissipations is not so trivial </a:t>
            </a:r>
            <a:endParaRPr lang="ja-JP" altLang="en-US" sz="2400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89509" name="正方形/長方形 5"/>
          <p:cNvSpPr>
            <a:spLocks noChangeArrowheads="1"/>
          </p:cNvSpPr>
          <p:nvPr/>
        </p:nvSpPr>
        <p:spPr bwMode="auto">
          <a:xfrm>
            <a:off x="461963" y="3240088"/>
            <a:ext cx="31623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800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Disadvantages</a:t>
            </a:r>
          </a:p>
        </p:txBody>
      </p:sp>
      <p:sp>
        <p:nvSpPr>
          <p:cNvPr id="789510" name="正方形/長方形 6"/>
          <p:cNvSpPr>
            <a:spLocks noChangeArrowheads="1"/>
          </p:cNvSpPr>
          <p:nvPr/>
        </p:nvSpPr>
        <p:spPr bwMode="auto">
          <a:xfrm>
            <a:off x="2873375" y="5518150"/>
            <a:ext cx="4075113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Ishizaki &amp; YT,</a:t>
            </a:r>
            <a:r>
              <a:rPr lang="en-US" altLang="ja-JP" i="1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3"/>
              </a:rPr>
              <a:t>JCP 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3"/>
              </a:rPr>
              <a:t>125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3"/>
              </a:rPr>
              <a:t>, 084501</a:t>
            </a:r>
            <a:r>
              <a:rPr lang="en-US" altLang="ja-JP" i="1">
                <a:latin typeface="Times New Roman" pitchFamily="18" charset="0"/>
                <a:cs typeface="Times New Roman" pitchFamily="18" charset="0"/>
                <a:hlinkClick r:id="rId3"/>
              </a:rPr>
              <a:t>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3"/>
              </a:rPr>
              <a:t>(2006).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788988" y="5073650"/>
            <a:ext cx="564590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latin typeface="+mn-lt"/>
                <a:ea typeface="+mn-ea"/>
              </a:rPr>
              <a:t>A role of fluctuation &amp; dissipation on energy-level </a:t>
            </a:r>
            <a:r>
              <a:rPr lang="en-US" altLang="ja-JP" dirty="0" smtClean="0">
                <a:latin typeface="+mn-lt"/>
                <a:ea typeface="+mn-ea"/>
              </a:rPr>
              <a:t>system </a:t>
            </a:r>
            <a:endParaRPr lang="en-US" altLang="ja-JP" b="1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 smtClean="0">
                <a:latin typeface="+mn-lt"/>
                <a:ea typeface="+mn-ea"/>
              </a:rPr>
              <a:t> </a:t>
            </a: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9512" name="正方形/長方形 8"/>
          <p:cNvSpPr>
            <a:spLocks noChangeArrowheads="1"/>
          </p:cNvSpPr>
          <p:nvPr/>
        </p:nvSpPr>
        <p:spPr bwMode="auto">
          <a:xfrm>
            <a:off x="2744788" y="6186488"/>
            <a:ext cx="3994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Ishizaki &amp; YT,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4"/>
              </a:rPr>
              <a:t>JPC A,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4"/>
              </a:rPr>
              <a:t> 111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4"/>
              </a:rPr>
              <a:t>, 9296 (2007).</a:t>
            </a:r>
            <a:r>
              <a:rPr lang="en-US" altLang="ja-JP">
                <a:latin typeface="Times New Roman" pitchFamily="18" charset="0"/>
                <a:cs typeface="Times New Roman" pitchFamily="18" charset="0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sp>
        <p:nvSpPr>
          <p:cNvPr id="10" name="正方形/長方形 9"/>
          <p:cNvSpPr/>
          <p:nvPr/>
        </p:nvSpPr>
        <p:spPr>
          <a:xfrm>
            <a:off x="993775" y="5480050"/>
            <a:ext cx="1865313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ea typeface="+mn-ea"/>
              </a:rPr>
              <a:t>Single-mode case:</a:t>
            </a:r>
            <a:endParaRPr lang="ja-JP" altLang="en-US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11" name="正方形/長方形 10"/>
          <p:cNvSpPr/>
          <p:nvPr/>
        </p:nvSpPr>
        <p:spPr>
          <a:xfrm>
            <a:off x="1033463" y="6148388"/>
            <a:ext cx="1765300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Two-mode case:</a:t>
            </a:r>
            <a:endParaRPr lang="ja-JP" altLang="en-US" dirty="0">
              <a:solidFill>
                <a:schemeClr val="tx2">
                  <a:lumMod val="75000"/>
                </a:schemeClr>
              </a:solidFill>
              <a:latin typeface="+mn-lt"/>
              <a:ea typeface="+mn-ea"/>
            </a:endParaRPr>
          </a:p>
        </p:txBody>
      </p:sp>
      <p:sp>
        <p:nvSpPr>
          <p:cNvPr id="789515" name="正方形/長方形 11"/>
          <p:cNvSpPr>
            <a:spLocks noChangeArrowheads="1"/>
          </p:cNvSpPr>
          <p:nvPr/>
        </p:nvSpPr>
        <p:spPr bwMode="auto">
          <a:xfrm>
            <a:off x="2847975" y="5856288"/>
            <a:ext cx="353536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altLang="ja-JP" dirty="0">
                <a:latin typeface="Times New Roman" pitchFamily="18" charset="0"/>
                <a:cs typeface="Times New Roman" pitchFamily="18" charset="0"/>
              </a:rPr>
              <a:t>YT &amp; Steffen, </a:t>
            </a:r>
            <a:r>
              <a:rPr lang="de-DE" altLang="ja-JP" dirty="0">
                <a:latin typeface="Times New Roman" pitchFamily="18" charset="0"/>
                <a:cs typeface="Times New Roman" pitchFamily="18" charset="0"/>
                <a:hlinkClick r:id="rId5"/>
              </a:rPr>
              <a:t>JPSJ </a:t>
            </a:r>
            <a:r>
              <a:rPr lang="de-DE" altLang="ja-JP" b="1" dirty="0">
                <a:latin typeface="Times New Roman" pitchFamily="18" charset="0"/>
                <a:cs typeface="Times New Roman" pitchFamily="18" charset="0"/>
                <a:hlinkClick r:id="rId5"/>
              </a:rPr>
              <a:t>69</a:t>
            </a:r>
            <a:r>
              <a:rPr lang="de-DE" altLang="ja-JP" dirty="0">
                <a:latin typeface="Times New Roman" pitchFamily="18" charset="0"/>
                <a:cs typeface="Times New Roman" pitchFamily="18" charset="0"/>
                <a:hlinkClick r:id="rId5"/>
              </a:rPr>
              <a:t>, 4095(2000).</a:t>
            </a:r>
            <a:endParaRPr lang="de-DE" altLang="ja-JP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正方形/長方形 12"/>
          <p:cNvSpPr/>
          <p:nvPr/>
        </p:nvSpPr>
        <p:spPr>
          <a:xfrm>
            <a:off x="7486847" y="5661952"/>
            <a:ext cx="11464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 action="ppaction://hlinksldjump"/>
              </a:rPr>
              <a:t>chapter 8</a:t>
            </a:r>
            <a:endParaRPr lang="ja-JP" altLang="en-US" dirty="0"/>
          </a:p>
        </p:txBody>
      </p:sp>
      <p:pic>
        <p:nvPicPr>
          <p:cNvPr id="15" name="Picture 16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163253" y="5791471"/>
            <a:ext cx="333376" cy="2071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34963" y="274638"/>
            <a:ext cx="9299575" cy="1143000"/>
          </a:xfrm>
        </p:spPr>
        <p:txBody>
          <a:bodyPr rtlCol="0">
            <a:no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200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4. </a:t>
            </a:r>
            <a:r>
              <a:rPr lang="en-US" altLang="ja-JP" sz="3200" b="1" dirty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2DRaman, </a:t>
            </a:r>
            <a:r>
              <a:rPr lang="en-US" altLang="ja-JP" sz="3200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THz-Raman &amp; 3DIR  experiments</a:t>
            </a:r>
            <a:endParaRPr lang="ja-JP" altLang="en-US" sz="3200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740579" y="1195574"/>
            <a:ext cx="8355012" cy="5608637"/>
          </a:xfrm>
        </p:spPr>
        <p:txBody>
          <a:bodyPr rtlCol="0">
            <a:normAutofit fontScale="70000" lnSpcReduction="20000"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3100" dirty="0" smtClean="0">
                <a:solidFill>
                  <a:srgbClr val="00B0F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Raman &amp; 2D THz-Raman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Kaufman, </a:t>
            </a:r>
            <a:r>
              <a:rPr lang="en-US" sz="20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Heo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Ziegler &amp; Fleming: 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3"/>
              </a:rPr>
              <a:t>PRL. </a:t>
            </a:r>
            <a:r>
              <a:rPr lang="en-US" sz="20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3"/>
              </a:rPr>
              <a:t>88,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3"/>
              </a:rPr>
              <a:t> 207402 (2002)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Kubarych, Milne, Lin, </a:t>
            </a:r>
            <a:r>
              <a:rPr lang="en-US" sz="20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Astinov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&amp; Miller: 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4"/>
              </a:rPr>
              <a:t>JCP </a:t>
            </a:r>
            <a:r>
              <a:rPr lang="en-US" sz="20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4"/>
              </a:rPr>
              <a:t>116,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4"/>
              </a:rPr>
              <a:t> 2016 (2002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5"/>
              </a:rPr>
              <a:t>); CPL 369, 635 (2003)</a:t>
            </a:r>
            <a:endParaRPr lang="en-US" sz="20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Milne, Li, Jansen, Huang, &amp; Miller, 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6"/>
              </a:rPr>
              <a:t>JPC B </a:t>
            </a:r>
            <a:r>
              <a:rPr lang="en-US" sz="20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6"/>
              </a:rPr>
              <a:t>110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6"/>
              </a:rPr>
              <a:t>, 19867 (2006)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Li, Huang, Dwayne Miller, Hasegawa, &amp; Tanimura,</a:t>
            </a:r>
            <a:r>
              <a:rPr lang="ja-JP" altLang="en-US" sz="2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</a:t>
            </a:r>
            <a:r>
              <a:rPr lang="en-US" altLang="ja-JP" sz="2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JCP (2008)</a:t>
            </a:r>
            <a:endParaRPr lang="en-US" sz="2000" dirty="0" smtClean="0">
              <a:solidFill>
                <a:schemeClr val="tx1">
                  <a:lumMod val="95000"/>
                  <a:lumOff val="5000"/>
                </a:schemeClr>
              </a:solidFill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H. </a:t>
            </a:r>
            <a:r>
              <a:rPr lang="en-US" altLang="ja-JP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Frostig</a:t>
            </a: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T. Bayer, N. </a:t>
            </a:r>
            <a:r>
              <a:rPr lang="en-US" altLang="ja-JP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Dudovich</a:t>
            </a: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Y. C. </a:t>
            </a:r>
            <a:r>
              <a:rPr lang="en-US" altLang="ja-JP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Eldar</a:t>
            </a:r>
            <a:r>
              <a:rPr lang="en-US" altLang="ja-JP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Y. Silberberg, Nature Photonics, </a:t>
            </a:r>
            <a:r>
              <a:rPr lang="en-US" altLang="ja-JP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2015</a:t>
            </a:r>
            <a:endParaRPr lang="fi-FI" sz="20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fi-FI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J</a:t>
            </a:r>
            <a:r>
              <a:rPr lang="fi-FI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 Savolainen. S. Ahmod, P. Hamm,  PNAS 110, 20402 (2013).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I. A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 </a:t>
            </a:r>
            <a:r>
              <a:rPr lang="en-US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Finneran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R. </a:t>
            </a:r>
            <a:r>
              <a:rPr lang="en-US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Welsch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M. A. </a:t>
            </a:r>
            <a:r>
              <a:rPr lang="en-US" sz="2000" dirty="0" err="1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Allodi</a:t>
            </a:r>
            <a:r>
              <a:rPr lang="en-US" sz="20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T. F. Miller and G. A. Blake, PNAS 113, 6857 (2016</a:t>
            </a:r>
            <a:r>
              <a:rPr lang="en-US" sz="20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).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sz="3100" dirty="0" smtClean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3100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Hamm, Lim &amp; </a:t>
            </a:r>
            <a:r>
              <a:rPr lang="en-US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Hochstrasser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: 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7"/>
              </a:rPr>
              <a:t>JPC B </a:t>
            </a:r>
            <a:r>
              <a:rPr lang="en-US" sz="21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7"/>
              </a:rPr>
              <a:t>102,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7"/>
              </a:rPr>
              <a:t> 6123 (1998)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 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Zanni, </a:t>
            </a:r>
            <a:r>
              <a:rPr lang="en-US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Gnanakaran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lang="en-US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Stenger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 &amp; Hochstrasser: 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8"/>
              </a:rPr>
              <a:t>JPC B </a:t>
            </a:r>
            <a:r>
              <a:rPr lang="en-US" sz="21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8"/>
              </a:rPr>
              <a:t>105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8"/>
              </a:rPr>
              <a:t> 6520 (2001)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Woutersen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Mu, Stock, Hamm, 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9"/>
              </a:rPr>
              <a:t>PNAS 98, 11254 (2001).</a:t>
            </a:r>
            <a:endParaRPr lang="en-US" sz="21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Rubtsov &amp; Hochstrasser: 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0"/>
              </a:rPr>
              <a:t>JPC B </a:t>
            </a:r>
            <a:r>
              <a:rPr lang="en-US" sz="21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0"/>
              </a:rPr>
              <a:t>106,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0"/>
              </a:rPr>
              <a:t> 9165 (2002)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Ge, Zanni,&amp; Hochstrasser, 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1"/>
              </a:rPr>
              <a:t>JPC A </a:t>
            </a:r>
            <a:r>
              <a:rPr lang="en-US" sz="21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1"/>
              </a:rPr>
              <a:t>106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1"/>
              </a:rPr>
              <a:t>, 962 (2002)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Khalil</a:t>
            </a: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lang="en-US" altLang="ja-JP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Demirdoeven</a:t>
            </a: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&amp; Tokmakoff, </a:t>
            </a: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2"/>
              </a:rPr>
              <a:t>J. Phys. Chem. A107, 5258 (2003)</a:t>
            </a:r>
            <a:endParaRPr lang="en-US" altLang="ja-JP" sz="21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Ohta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lang="en-US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Maekawa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Saito, &amp; Tominaga, 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3"/>
              </a:rPr>
              <a:t>JPC A </a:t>
            </a:r>
            <a:r>
              <a:rPr lang="en-US" sz="21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3"/>
              </a:rPr>
              <a:t>107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3"/>
              </a:rPr>
              <a:t>, 5643 (2003)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</a:t>
            </a:r>
            <a:endParaRPr lang="en-US" altLang="ja-JP" sz="21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Merchant, </a:t>
            </a:r>
            <a:r>
              <a:rPr lang="en-US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Noid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Akiyama, Finkelstein, </a:t>
            </a:r>
            <a:r>
              <a:rPr lang="en-US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Goun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McClain, Loring, &amp; Fayer, </a:t>
            </a:r>
            <a:r>
              <a:rPr lang="en-US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4"/>
              </a:rPr>
              <a:t>JACS 13804 (2003)</a:t>
            </a:r>
            <a:endParaRPr lang="en-US" altLang="ja-JP" sz="21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Cowan,Burner</a:t>
            </a: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lang="en-US" altLang="ja-JP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Huse,Dwuer,Chugh,Nibbering</a:t>
            </a: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</a:t>
            </a:r>
            <a:r>
              <a:rPr lang="en-US" altLang="ja-JP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Elsaesser,</a:t>
            </a:r>
            <a:r>
              <a:rPr lang="en-US" altLang="ja-JP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5"/>
              </a:rPr>
              <a:t>Nature</a:t>
            </a: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5"/>
              </a:rPr>
              <a:t> 434,199 (2005)</a:t>
            </a:r>
            <a:endParaRPr lang="en-US" altLang="ja-JP" sz="21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de-DE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Kim &amp; Hochstrasser, </a:t>
            </a:r>
            <a:r>
              <a:rPr lang="de-DE" sz="2100" i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6"/>
              </a:rPr>
              <a:t>PNAS </a:t>
            </a:r>
            <a:r>
              <a:rPr lang="de-DE" sz="2100" b="1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6"/>
              </a:rPr>
              <a:t>102</a:t>
            </a:r>
            <a:r>
              <a:rPr lang="de-DE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6"/>
              </a:rPr>
              <a:t>, 11185 (2005)</a:t>
            </a:r>
            <a:endParaRPr lang="de-DE" sz="21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fi-FI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Mukherjee, Kass, Arkin, and Zanni, </a:t>
            </a:r>
            <a:r>
              <a:rPr lang="fi-FI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7"/>
              </a:rPr>
              <a:t>PNAS, 103, 3529 (2006)</a:t>
            </a:r>
            <a:endParaRPr lang="en-US" altLang="ja-JP" sz="21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Maekawa</a:t>
            </a: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 </a:t>
            </a:r>
            <a:r>
              <a:rPr lang="en-US" altLang="ja-JP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Toniolo,Moretto</a:t>
            </a: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 </a:t>
            </a:r>
            <a:r>
              <a:rPr lang="en-US" altLang="ja-JP" sz="21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Broxterman</a:t>
            </a: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Ge, </a:t>
            </a: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8"/>
              </a:rPr>
              <a:t>JPC B 110, 5834 (2006)</a:t>
            </a:r>
            <a:endParaRPr lang="en-US" altLang="ja-JP" sz="21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  <a:p>
            <a:pPr marL="0" indent="0" eaLnBrk="1" fontAlgn="auto" hangingPunct="1">
              <a:spcAft>
                <a:spcPts val="0"/>
              </a:spcAft>
              <a:buNone/>
              <a:defRPr/>
            </a:pP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Donaldson, Guo, Fournier, Gardner, Barter, Barnet, Gould, Klug, </a:t>
            </a:r>
            <a:r>
              <a:rPr lang="en-US" altLang="ja-JP" sz="21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  <a:hlinkClick r:id="rId19"/>
              </a:rPr>
              <a:t>JCP 127, 114513 (2007) </a:t>
            </a:r>
            <a:endParaRPr lang="en-US" altLang="ja-JP" sz="2100" dirty="0" smtClean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Variety of molecular motions</a:t>
            </a:r>
            <a:endParaRPr lang="ja-JP" altLang="en-US" dirty="0">
              <a:solidFill>
                <a:schemeClr val="accent1">
                  <a:lumMod val="5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15369" name="Object 9"/>
          <p:cNvGraphicFramePr>
            <a:graphicFrameLocks noChangeAspect="1"/>
          </p:cNvGraphicFramePr>
          <p:nvPr/>
        </p:nvGraphicFramePr>
        <p:xfrm>
          <a:off x="7165975" y="4786313"/>
          <a:ext cx="1531938" cy="1463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ビットマップ イメージ" r:id="rId4" imgW="1733333" imgH="1619476" progId="Paint.Picture">
                  <p:embed/>
                </p:oleObj>
              </mc:Choice>
              <mc:Fallback>
                <p:oleObj name="ビットマップ イメージ" r:id="rId4" imgW="1733333" imgH="1619476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65975" y="4786313"/>
                        <a:ext cx="1531938" cy="1463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5371" name="Picture 10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85813" y="2071688"/>
            <a:ext cx="1516062" cy="156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2" name="Picture 1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514600" y="2000250"/>
            <a:ext cx="1738313" cy="1535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3" name="Picture 1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929188" y="4643438"/>
            <a:ext cx="1728787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4" name="Picture 13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978650" y="2071688"/>
            <a:ext cx="1581150" cy="158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5" name="Picture 14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602163" y="2000250"/>
            <a:ext cx="1584325" cy="153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6" name="Picture 15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915988" y="4667250"/>
            <a:ext cx="165576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77" name="Picture 16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3000375" y="4643438"/>
            <a:ext cx="1354138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78" name="Text Box 24"/>
          <p:cNvSpPr txBox="1">
            <a:spLocks noChangeArrowheads="1"/>
          </p:cNvSpPr>
          <p:nvPr/>
        </p:nvSpPr>
        <p:spPr bwMode="auto">
          <a:xfrm>
            <a:off x="642938" y="1357313"/>
            <a:ext cx="171450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Intra molecular  vibrations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79" name="Text Box 25"/>
          <p:cNvSpPr txBox="1">
            <a:spLocks noChangeArrowheads="1"/>
          </p:cNvSpPr>
          <p:nvPr/>
        </p:nvSpPr>
        <p:spPr bwMode="auto">
          <a:xfrm>
            <a:off x="2786063" y="1357313"/>
            <a:ext cx="106045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rotational</a:t>
            </a:r>
          </a:p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motion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0" name="Text Box 26"/>
          <p:cNvSpPr txBox="1">
            <a:spLocks noChangeArrowheads="1"/>
          </p:cNvSpPr>
          <p:nvPr/>
        </p:nvSpPr>
        <p:spPr bwMode="auto">
          <a:xfrm>
            <a:off x="4643438" y="1500188"/>
            <a:ext cx="1276350" cy="366712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dissociation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1" name="Text Box 28"/>
          <p:cNvSpPr txBox="1">
            <a:spLocks noChangeArrowheads="1"/>
          </p:cNvSpPr>
          <p:nvPr/>
        </p:nvSpPr>
        <p:spPr bwMode="auto">
          <a:xfrm>
            <a:off x="6643688" y="1500188"/>
            <a:ext cx="1866900" cy="366712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Photo dissociation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2" name="Text Box 29"/>
          <p:cNvSpPr txBox="1">
            <a:spLocks noChangeArrowheads="1"/>
          </p:cNvSpPr>
          <p:nvPr/>
        </p:nvSpPr>
        <p:spPr bwMode="auto">
          <a:xfrm>
            <a:off x="1000125" y="4000500"/>
            <a:ext cx="109855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Photo </a:t>
            </a:r>
          </a:p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ionization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3" name="Text Box 30"/>
          <p:cNvSpPr txBox="1">
            <a:spLocks noChangeArrowheads="1"/>
          </p:cNvSpPr>
          <p:nvPr/>
        </p:nvSpPr>
        <p:spPr bwMode="auto">
          <a:xfrm>
            <a:off x="3071813" y="4000500"/>
            <a:ext cx="101600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Electron </a:t>
            </a:r>
          </a:p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transfer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4" name="Text Box 31"/>
          <p:cNvSpPr txBox="1">
            <a:spLocks noChangeArrowheads="1"/>
          </p:cNvSpPr>
          <p:nvPr/>
        </p:nvSpPr>
        <p:spPr bwMode="auto">
          <a:xfrm>
            <a:off x="5143500" y="3929063"/>
            <a:ext cx="115570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molecular </a:t>
            </a:r>
          </a:p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collisions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85" name="Text Box 32"/>
          <p:cNvSpPr txBox="1">
            <a:spLocks noChangeArrowheads="1"/>
          </p:cNvSpPr>
          <p:nvPr/>
        </p:nvSpPr>
        <p:spPr bwMode="auto">
          <a:xfrm>
            <a:off x="6929438" y="4000500"/>
            <a:ext cx="2028825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Inter molecular  vibrations</a:t>
            </a:r>
            <a:endParaRPr lang="ja-JP" altLang="en-US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575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Raman Spectroscopy</a:t>
            </a:r>
            <a:endParaRPr lang="ja-JP" altLang="en-US" b="1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43012" name="Picture 6" descr="2DRamanPuls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370638" y="1500188"/>
            <a:ext cx="2581275" cy="199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013" name="Picture 1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214688" y="3670300"/>
            <a:ext cx="2428875" cy="2224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014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786438" y="3598863"/>
            <a:ext cx="2811462" cy="2357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15" name="テキスト ボックス 10"/>
          <p:cNvSpPr txBox="1">
            <a:spLocks noChangeArrowheads="1"/>
          </p:cNvSpPr>
          <p:nvPr/>
        </p:nvSpPr>
        <p:spPr bwMode="auto">
          <a:xfrm>
            <a:off x="3279775" y="5862638"/>
            <a:ext cx="2406650" cy="61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Benzene liq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: D. Miller G,</a:t>
            </a:r>
          </a:p>
          <a:p>
            <a:r>
              <a:rPr lang="en-US" altLang="ja-JP" sz="1600">
                <a:latin typeface="Times New Roman" pitchFamily="18" charset="0"/>
                <a:cs typeface="Times New Roman" pitchFamily="18" charset="0"/>
                <a:hlinkClick r:id="rId7"/>
              </a:rPr>
              <a:t>JPC B </a:t>
            </a:r>
            <a:r>
              <a:rPr lang="en-US" altLang="ja-JP" sz="1600" b="1">
                <a:latin typeface="Times New Roman" pitchFamily="18" charset="0"/>
                <a:cs typeface="Times New Roman" pitchFamily="18" charset="0"/>
                <a:hlinkClick r:id="rId7"/>
              </a:rPr>
              <a:t>110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  <a:hlinkClick r:id="rId7"/>
              </a:rPr>
              <a:t>, 19867 (2006)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.</a:t>
            </a:r>
            <a:endParaRPr lang="ja-JP" altLang="en-US" sz="16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016" name="テキスト ボックス 11"/>
          <p:cNvSpPr txBox="1">
            <a:spLocks noChangeArrowheads="1"/>
          </p:cNvSpPr>
          <p:nvPr/>
        </p:nvSpPr>
        <p:spPr bwMode="auto">
          <a:xfrm>
            <a:off x="669925" y="5797550"/>
            <a:ext cx="2455863" cy="706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400">
                <a:latin typeface="Times New Roman" pitchFamily="18" charset="0"/>
                <a:cs typeface="Times New Roman" pitchFamily="18" charset="0"/>
              </a:rPr>
              <a:t>CS2 liq:</a:t>
            </a:r>
            <a:endParaRPr lang="en-US" altLang="ja-JP" sz="1200"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ja-JP" sz="1200">
                <a:latin typeface="Times New Roman" pitchFamily="18" charset="0"/>
                <a:cs typeface="Times New Roman" pitchFamily="18" charset="0"/>
              </a:rPr>
              <a:t>Fleming G. </a:t>
            </a:r>
            <a:r>
              <a:rPr lang="en-US" altLang="ja-JP" sz="1200">
                <a:latin typeface="Times New Roman" pitchFamily="18" charset="0"/>
                <a:cs typeface="Times New Roman" pitchFamily="18" charset="0"/>
                <a:hlinkClick r:id="rId8"/>
              </a:rPr>
              <a:t>PRL. </a:t>
            </a:r>
            <a:r>
              <a:rPr lang="en-US" altLang="ja-JP" sz="1200" b="1">
                <a:latin typeface="Times New Roman" pitchFamily="18" charset="0"/>
                <a:cs typeface="Times New Roman" pitchFamily="18" charset="0"/>
                <a:hlinkClick r:id="rId8"/>
              </a:rPr>
              <a:t>88,</a:t>
            </a:r>
            <a:r>
              <a:rPr lang="en-US" altLang="ja-JP" sz="1200">
                <a:latin typeface="Times New Roman" pitchFamily="18" charset="0"/>
                <a:cs typeface="Times New Roman" pitchFamily="18" charset="0"/>
                <a:hlinkClick r:id="rId8"/>
              </a:rPr>
              <a:t>207402 (2002)</a:t>
            </a:r>
            <a:r>
              <a:rPr lang="en-US" altLang="ja-JP" sz="1200">
                <a:latin typeface="Times New Roman" pitchFamily="18" charset="0"/>
                <a:cs typeface="Times New Roman" pitchFamily="18" charset="0"/>
              </a:rPr>
              <a:t>. </a:t>
            </a:r>
          </a:p>
          <a:p>
            <a:r>
              <a:rPr lang="en-US" altLang="ja-JP" sz="1200">
                <a:latin typeface="Times New Roman" pitchFamily="18" charset="0"/>
                <a:cs typeface="Times New Roman" pitchFamily="18" charset="0"/>
              </a:rPr>
              <a:t>D. Miller G.</a:t>
            </a:r>
            <a:r>
              <a:rPr lang="en-US" altLang="ja-JP" sz="1200">
                <a:latin typeface="Times New Roman" pitchFamily="18" charset="0"/>
                <a:cs typeface="Times New Roman" pitchFamily="18" charset="0"/>
                <a:hlinkClick r:id="rId9"/>
              </a:rPr>
              <a:t> JCP </a:t>
            </a:r>
            <a:r>
              <a:rPr lang="en-US" altLang="ja-JP" sz="1200" b="1">
                <a:latin typeface="Times New Roman" pitchFamily="18" charset="0"/>
                <a:cs typeface="Times New Roman" pitchFamily="18" charset="0"/>
                <a:hlinkClick r:id="rId9"/>
              </a:rPr>
              <a:t>116,</a:t>
            </a:r>
            <a:r>
              <a:rPr lang="en-US" altLang="ja-JP" sz="1200">
                <a:latin typeface="Times New Roman" pitchFamily="18" charset="0"/>
                <a:cs typeface="Times New Roman" pitchFamily="18" charset="0"/>
                <a:hlinkClick r:id="rId9"/>
              </a:rPr>
              <a:t> 2016 </a:t>
            </a:r>
            <a:r>
              <a:rPr lang="en-US" altLang="ja-JP" sz="1400">
                <a:latin typeface="Times New Roman" pitchFamily="18" charset="0"/>
                <a:cs typeface="Times New Roman" pitchFamily="18" charset="0"/>
                <a:hlinkClick r:id="rId9"/>
              </a:rPr>
              <a:t>(2002)</a:t>
            </a:r>
            <a:r>
              <a:rPr lang="en-US" altLang="ja-JP" sz="1400">
                <a:latin typeface="Times New Roman" pitchFamily="18" charset="0"/>
                <a:cs typeface="Times New Roman" pitchFamily="18" charset="0"/>
              </a:rPr>
              <a:t>. </a:t>
            </a:r>
            <a:endParaRPr lang="ja-JP" altLang="en-US" sz="1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017" name="テキスト ボックス 12"/>
          <p:cNvSpPr txBox="1">
            <a:spLocks noChangeArrowheads="1"/>
          </p:cNvSpPr>
          <p:nvPr/>
        </p:nvSpPr>
        <p:spPr bwMode="auto">
          <a:xfrm>
            <a:off x="6181725" y="5899150"/>
            <a:ext cx="2727029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Formamide </a:t>
            </a:r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liq</a:t>
            </a:r>
            <a:r>
              <a:rPr lang="en-US" altLang="ja-JP" sz="1600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altLang="ja-JP" sz="1600" dirty="0" smtClean="0">
                <a:latin typeface="Times New Roman" pitchFamily="18" charset="0"/>
                <a:cs typeface="Times New Roman" pitchFamily="18" charset="0"/>
              </a:rPr>
              <a:t>D</a:t>
            </a:r>
            <a:r>
              <a:rPr lang="en-US" altLang="ja-JP" sz="1600" dirty="0">
                <a:latin typeface="Times New Roman" pitchFamily="18" charset="0"/>
                <a:cs typeface="Times New Roman" pitchFamily="18" charset="0"/>
              </a:rPr>
              <a:t>. Miller G. </a:t>
            </a:r>
            <a:endParaRPr lang="en-US" altLang="ja-JP" sz="16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ja-JP" sz="1600" dirty="0" smtClean="0">
                <a:latin typeface="Times New Roman" pitchFamily="18" charset="0"/>
                <a:cs typeface="Times New Roman" pitchFamily="18" charset="0"/>
                <a:hlinkClick r:id="rId10"/>
              </a:rPr>
              <a:t>JCP128, 234507 </a:t>
            </a:r>
            <a:r>
              <a:rPr lang="en-US" altLang="ja-JP" sz="1600" dirty="0">
                <a:latin typeface="Times New Roman" pitchFamily="18" charset="0"/>
                <a:cs typeface="Times New Roman" pitchFamily="18" charset="0"/>
                <a:hlinkClick r:id="rId10"/>
              </a:rPr>
              <a:t>(2008)</a:t>
            </a:r>
            <a:endParaRPr lang="ja-JP" altLang="en-US" sz="16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059" name="Picture 7" descr="2D_Raman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572375" y="357188"/>
            <a:ext cx="850900" cy="968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3010" name="Object 16"/>
          <p:cNvGraphicFramePr>
            <a:graphicFrameLocks noChangeAspect="1"/>
          </p:cNvGraphicFramePr>
          <p:nvPr/>
        </p:nvGraphicFramePr>
        <p:xfrm>
          <a:off x="660400" y="1852613"/>
          <a:ext cx="5400675" cy="7858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86" name="Equation" r:id="rId12" imgW="3365280" imgH="444240" progId="Equation.DSMT4">
                  <p:embed/>
                </p:oleObj>
              </mc:Choice>
              <mc:Fallback>
                <p:oleObj name="Equation" r:id="rId12" imgW="336528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0400" y="1852613"/>
                        <a:ext cx="5400675" cy="7858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19" name="正方形/長方形 13"/>
          <p:cNvSpPr>
            <a:spLocks noChangeArrowheads="1"/>
          </p:cNvSpPr>
          <p:nvPr/>
        </p:nvSpPr>
        <p:spPr bwMode="auto">
          <a:xfrm>
            <a:off x="582613" y="3065463"/>
            <a:ext cx="614362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400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Experiments (</a:t>
            </a:r>
            <a:r>
              <a:rPr lang="en-US" altLang="ja-JP" sz="2400" dirty="0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inter-molecular </a:t>
            </a:r>
            <a:r>
              <a:rPr lang="en-US" altLang="ja-JP" sz="2400" dirty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vibrations)</a:t>
            </a:r>
            <a:endParaRPr lang="ja-JP" altLang="en-US" sz="2400" dirty="0">
              <a:solidFill>
                <a:schemeClr val="tx2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43020" name="Picture 3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73088" y="3617913"/>
            <a:ext cx="2781300" cy="2200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205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2578" name="Picture 2" descr="MillerEx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06425" y="2074863"/>
            <a:ext cx="5081588" cy="3671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4452" name="Text Box 4"/>
          <p:cNvSpPr txBox="1">
            <a:spLocks noChangeArrowheads="1"/>
          </p:cNvSpPr>
          <p:nvPr/>
        </p:nvSpPr>
        <p:spPr bwMode="auto">
          <a:xfrm>
            <a:off x="827088" y="620713"/>
            <a:ext cx="374332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Raman (CS</a:t>
            </a:r>
            <a:r>
              <a:rPr lang="en-US" altLang="ja-JP" sz="3200" b="1" baseline="-25000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</a:t>
            </a: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 </a:t>
            </a:r>
          </a:p>
        </p:txBody>
      </p:sp>
      <p:sp>
        <p:nvSpPr>
          <p:cNvPr id="792580" name="Text Box 5"/>
          <p:cNvSpPr txBox="1">
            <a:spLocks noChangeArrowheads="1"/>
          </p:cNvSpPr>
          <p:nvPr/>
        </p:nvSpPr>
        <p:spPr bwMode="auto">
          <a:xfrm>
            <a:off x="755650" y="1412875"/>
            <a:ext cx="74168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en-US" sz="2000">
                <a:latin typeface="Times New Roman" pitchFamily="18" charset="0"/>
                <a:cs typeface="Times New Roman" pitchFamily="18" charset="0"/>
              </a:rPr>
              <a:t>Kubarych, Milne, Lin, Astinov, </a:t>
            </a:r>
            <a:r>
              <a:rPr lang="en-US" altLang="ja-JP" sz="2000">
                <a:latin typeface="Times New Roman" pitchFamily="18" charset="0"/>
                <a:cs typeface="Times New Roman" pitchFamily="18" charset="0"/>
              </a:rPr>
              <a:t>&amp;</a:t>
            </a:r>
            <a:r>
              <a:rPr lang="en-US" altLang="en-US" sz="2000">
                <a:latin typeface="Times New Roman" pitchFamily="18" charset="0"/>
                <a:cs typeface="Times New Roman" pitchFamily="18" charset="0"/>
              </a:rPr>
              <a:t> Miller, </a:t>
            </a:r>
            <a:r>
              <a:rPr lang="en-US" altLang="ja-JP" sz="2000">
                <a:latin typeface="Times New Roman" pitchFamily="18" charset="0"/>
                <a:cs typeface="Times New Roman" pitchFamily="18" charset="0"/>
                <a:hlinkClick r:id="rId4"/>
              </a:rPr>
              <a:t>JCP </a:t>
            </a:r>
            <a:r>
              <a:rPr lang="en-US" altLang="ja-JP" sz="2000" b="1">
                <a:latin typeface="Times New Roman" pitchFamily="18" charset="0"/>
                <a:cs typeface="Times New Roman" pitchFamily="18" charset="0"/>
                <a:hlinkClick r:id="rId4"/>
              </a:rPr>
              <a:t>116,</a:t>
            </a:r>
            <a:r>
              <a:rPr lang="en-US" altLang="ja-JP" sz="2000">
                <a:latin typeface="Times New Roman" pitchFamily="18" charset="0"/>
                <a:cs typeface="Times New Roman" pitchFamily="18" charset="0"/>
                <a:hlinkClick r:id="rId4"/>
              </a:rPr>
              <a:t> 2016 (2002)</a:t>
            </a:r>
            <a:r>
              <a:rPr lang="en-US" altLang="ja-JP" sz="2000">
                <a:latin typeface="Times New Roman" pitchFamily="18" charset="0"/>
                <a:cs typeface="Times New Roman" pitchFamily="18" charset="0"/>
              </a:rPr>
              <a:t>. </a:t>
            </a:r>
          </a:p>
        </p:txBody>
      </p:sp>
      <p:sp>
        <p:nvSpPr>
          <p:cNvPr id="792581" name="Freeform 30"/>
          <p:cNvSpPr>
            <a:spLocks/>
          </p:cNvSpPr>
          <p:nvPr/>
        </p:nvSpPr>
        <p:spPr bwMode="auto">
          <a:xfrm flipH="1">
            <a:off x="4352925" y="2897188"/>
            <a:ext cx="201613" cy="261937"/>
          </a:xfrm>
          <a:custGeom>
            <a:avLst/>
            <a:gdLst>
              <a:gd name="T0" fmla="*/ 0 w 2215"/>
              <a:gd name="T1" fmla="*/ 2147483647 h 2201"/>
              <a:gd name="T2" fmla="*/ 1670351045 w 2215"/>
              <a:gd name="T3" fmla="*/ 2147483647 h 2201"/>
              <a:gd name="T4" fmla="*/ 834799057 w 2215"/>
              <a:gd name="T5" fmla="*/ 1843943788 h 2201"/>
              <a:gd name="T6" fmla="*/ 1670351045 w 2215"/>
              <a:gd name="T7" fmla="*/ 0 h 2201"/>
              <a:gd name="T8" fmla="*/ 0 w 2215"/>
              <a:gd name="T9" fmla="*/ 0 h 2201"/>
              <a:gd name="T10" fmla="*/ 0 w 2215"/>
              <a:gd name="T11" fmla="*/ 2147483647 h 22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215"/>
              <a:gd name="T19" fmla="*/ 0 h 2201"/>
              <a:gd name="T20" fmla="*/ 2215 w 2215"/>
              <a:gd name="T21" fmla="*/ 2201 h 220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215" h="2201">
                <a:moveTo>
                  <a:pt x="0" y="2201"/>
                </a:moveTo>
                <a:lnTo>
                  <a:pt x="2215" y="2201"/>
                </a:lnTo>
                <a:lnTo>
                  <a:pt x="1107" y="1094"/>
                </a:lnTo>
                <a:lnTo>
                  <a:pt x="2215" y="0"/>
                </a:lnTo>
                <a:lnTo>
                  <a:pt x="0" y="0"/>
                </a:lnTo>
                <a:lnTo>
                  <a:pt x="0" y="2201"/>
                </a:ln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792582" name="Line 40"/>
          <p:cNvSpPr>
            <a:spLocks noChangeShapeType="1"/>
          </p:cNvSpPr>
          <p:nvPr/>
        </p:nvSpPr>
        <p:spPr bwMode="auto">
          <a:xfrm>
            <a:off x="4270375" y="2762250"/>
            <a:ext cx="447675" cy="0"/>
          </a:xfrm>
          <a:prstGeom prst="line">
            <a:avLst/>
          </a:prstGeom>
          <a:noFill/>
          <a:ln w="19050">
            <a:solidFill>
              <a:srgbClr val="FFFF66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grpSp>
        <p:nvGrpSpPr>
          <p:cNvPr id="792583" name="Group 100"/>
          <p:cNvGrpSpPr>
            <a:grpSpLocks/>
          </p:cNvGrpSpPr>
          <p:nvPr/>
        </p:nvGrpSpPr>
        <p:grpSpPr bwMode="auto">
          <a:xfrm>
            <a:off x="6203950" y="2017713"/>
            <a:ext cx="1755775" cy="3913187"/>
            <a:chOff x="4457" y="501"/>
            <a:chExt cx="733" cy="1634"/>
          </a:xfrm>
        </p:grpSpPr>
        <p:pic>
          <p:nvPicPr>
            <p:cNvPr id="792584" name="Picture 101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457" y="501"/>
              <a:ext cx="729" cy="5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92585" name="Picture 102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457" y="1047"/>
              <a:ext cx="729" cy="5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792586" name="Picture 103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457" y="1588"/>
              <a:ext cx="733" cy="5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0770" name="Group 2"/>
          <p:cNvGrpSpPr>
            <a:grpSpLocks/>
          </p:cNvGrpSpPr>
          <p:nvPr/>
        </p:nvGrpSpPr>
        <p:grpSpPr bwMode="auto">
          <a:xfrm>
            <a:off x="6011863" y="1141413"/>
            <a:ext cx="2943225" cy="3146425"/>
            <a:chOff x="3791" y="720"/>
            <a:chExt cx="1854" cy="1982"/>
          </a:xfrm>
        </p:grpSpPr>
        <p:sp>
          <p:nvSpPr>
            <p:cNvPr id="800865" name="Rectangle 3"/>
            <p:cNvSpPr>
              <a:spLocks noChangeArrowheads="1"/>
            </p:cNvSpPr>
            <p:nvPr/>
          </p:nvSpPr>
          <p:spPr bwMode="auto">
            <a:xfrm>
              <a:off x="3791" y="720"/>
              <a:ext cx="1854" cy="1982"/>
            </a:xfrm>
            <a:prstGeom prst="rect">
              <a:avLst/>
            </a:prstGeom>
            <a:solidFill>
              <a:schemeClr val="tx1">
                <a:alpha val="50195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66" name="Oval 4" descr="Light upward diagonal"/>
            <p:cNvSpPr>
              <a:spLocks noChangeArrowheads="1"/>
            </p:cNvSpPr>
            <p:nvPr/>
          </p:nvSpPr>
          <p:spPr bwMode="auto">
            <a:xfrm>
              <a:off x="4968" y="1045"/>
              <a:ext cx="148" cy="147"/>
            </a:xfrm>
            <a:prstGeom prst="ellipse">
              <a:avLst/>
            </a:prstGeom>
            <a:pattFill prst="ltUpDiag">
              <a:fgClr>
                <a:srgbClr val="0000CC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67" name="Oval 5" descr="Light upward diagonal"/>
            <p:cNvSpPr>
              <a:spLocks noChangeArrowheads="1"/>
            </p:cNvSpPr>
            <p:nvPr/>
          </p:nvSpPr>
          <p:spPr bwMode="auto">
            <a:xfrm>
              <a:off x="5203" y="1242"/>
              <a:ext cx="148" cy="148"/>
            </a:xfrm>
            <a:prstGeom prst="ellipse">
              <a:avLst/>
            </a:prstGeom>
            <a:pattFill prst="ltUpDiag">
              <a:fgClr>
                <a:srgbClr val="0000CC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68" name="Oval 6"/>
            <p:cNvSpPr>
              <a:spLocks noChangeArrowheads="1"/>
            </p:cNvSpPr>
            <p:nvPr/>
          </p:nvSpPr>
          <p:spPr bwMode="auto">
            <a:xfrm>
              <a:off x="4612" y="1981"/>
              <a:ext cx="148" cy="147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69" name="Oval 7" descr="Dark downward diagonal"/>
            <p:cNvSpPr>
              <a:spLocks noChangeArrowheads="1"/>
            </p:cNvSpPr>
            <p:nvPr/>
          </p:nvSpPr>
          <p:spPr bwMode="auto">
            <a:xfrm>
              <a:off x="4612" y="2276"/>
              <a:ext cx="148" cy="148"/>
            </a:xfrm>
            <a:prstGeom prst="ellipse">
              <a:avLst/>
            </a:prstGeom>
            <a:pattFill prst="dkDnDiag">
              <a:fgClr>
                <a:srgbClr val="FF0000"/>
              </a:fgClr>
              <a:bgClr>
                <a:srgbClr val="FFFFFF"/>
              </a:bgClr>
            </a:patt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70" name="AutoShape 8"/>
            <p:cNvSpPr>
              <a:spLocks noChangeArrowheads="1"/>
            </p:cNvSpPr>
            <p:nvPr/>
          </p:nvSpPr>
          <p:spPr bwMode="auto">
            <a:xfrm>
              <a:off x="4065" y="1227"/>
              <a:ext cx="162" cy="140"/>
            </a:xfrm>
            <a:prstGeom prst="triangle">
              <a:avLst>
                <a:gd name="adj" fmla="val 50000"/>
              </a:avLst>
            </a:prstGeom>
            <a:solidFill>
              <a:srgbClr val="4C4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71" name="AutoShape 9"/>
            <p:cNvSpPr>
              <a:spLocks noChangeArrowheads="1"/>
            </p:cNvSpPr>
            <p:nvPr/>
          </p:nvSpPr>
          <p:spPr bwMode="auto">
            <a:xfrm>
              <a:off x="4304" y="1039"/>
              <a:ext cx="162" cy="140"/>
            </a:xfrm>
            <a:prstGeom prst="triangle">
              <a:avLst>
                <a:gd name="adj" fmla="val 50000"/>
              </a:avLst>
            </a:prstGeom>
            <a:solidFill>
              <a:srgbClr val="4C4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0872" name="Rectangle 10"/>
            <p:cNvSpPr>
              <a:spLocks noChangeArrowheads="1"/>
            </p:cNvSpPr>
            <p:nvPr/>
          </p:nvSpPr>
          <p:spPr bwMode="auto">
            <a:xfrm>
              <a:off x="4822" y="2250"/>
              <a:ext cx="55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sig, ref</a:t>
              </a:r>
            </a:p>
          </p:txBody>
        </p:sp>
        <p:sp>
          <p:nvSpPr>
            <p:cNvPr id="800873" name="Rectangle 11"/>
            <p:cNvSpPr>
              <a:spLocks noChangeArrowheads="1"/>
            </p:cNvSpPr>
            <p:nvPr/>
          </p:nvSpPr>
          <p:spPr bwMode="auto">
            <a:xfrm>
              <a:off x="4283" y="792"/>
              <a:ext cx="19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2</a:t>
              </a:r>
            </a:p>
          </p:txBody>
        </p:sp>
        <p:sp>
          <p:nvSpPr>
            <p:cNvPr id="800874" name="Rectangle 12"/>
            <p:cNvSpPr>
              <a:spLocks noChangeArrowheads="1"/>
            </p:cNvSpPr>
            <p:nvPr/>
          </p:nvSpPr>
          <p:spPr bwMode="auto">
            <a:xfrm>
              <a:off x="3823" y="1206"/>
              <a:ext cx="19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1</a:t>
              </a:r>
            </a:p>
          </p:txBody>
        </p:sp>
        <p:sp>
          <p:nvSpPr>
            <p:cNvPr id="800875" name="Rectangle 13"/>
            <p:cNvSpPr>
              <a:spLocks noChangeArrowheads="1"/>
            </p:cNvSpPr>
            <p:nvPr/>
          </p:nvSpPr>
          <p:spPr bwMode="auto">
            <a:xfrm>
              <a:off x="4938" y="792"/>
              <a:ext cx="19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3</a:t>
              </a:r>
            </a:p>
          </p:txBody>
        </p:sp>
        <p:sp>
          <p:nvSpPr>
            <p:cNvPr id="800876" name="Rectangle 14"/>
            <p:cNvSpPr>
              <a:spLocks noChangeArrowheads="1"/>
            </p:cNvSpPr>
            <p:nvPr/>
          </p:nvSpPr>
          <p:spPr bwMode="auto">
            <a:xfrm>
              <a:off x="5390" y="1206"/>
              <a:ext cx="19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4</a:t>
              </a:r>
            </a:p>
          </p:txBody>
        </p:sp>
        <p:sp>
          <p:nvSpPr>
            <p:cNvPr id="800877" name="Rectangle 15"/>
            <p:cNvSpPr>
              <a:spLocks noChangeArrowheads="1"/>
            </p:cNvSpPr>
            <p:nvPr/>
          </p:nvSpPr>
          <p:spPr bwMode="auto">
            <a:xfrm>
              <a:off x="4814" y="1939"/>
              <a:ext cx="195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5</a:t>
              </a:r>
            </a:p>
          </p:txBody>
        </p:sp>
        <p:sp>
          <p:nvSpPr>
            <p:cNvPr id="800878" name="Rectangle 16"/>
            <p:cNvSpPr>
              <a:spLocks noChangeArrowheads="1"/>
            </p:cNvSpPr>
            <p:nvPr/>
          </p:nvSpPr>
          <p:spPr bwMode="auto">
            <a:xfrm>
              <a:off x="3816" y="2445"/>
              <a:ext cx="1230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chemeClr val="bg1"/>
                  </a:solidFill>
                  <a:latin typeface="Tahoma" pitchFamily="34" charset="0"/>
                </a:rPr>
                <a:t>Baseball diamond</a:t>
              </a:r>
            </a:p>
          </p:txBody>
        </p:sp>
      </p:grpSp>
      <p:sp>
        <p:nvSpPr>
          <p:cNvPr id="24593" name="Text Box 17"/>
          <p:cNvSpPr txBox="1">
            <a:spLocks noChangeArrowheads="1"/>
          </p:cNvSpPr>
          <p:nvPr/>
        </p:nvSpPr>
        <p:spPr bwMode="auto">
          <a:xfrm>
            <a:off x="152400" y="122238"/>
            <a:ext cx="862171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Experimental Considerations</a:t>
            </a:r>
            <a:endParaRPr lang="en-US" altLang="ja-JP" sz="3200" b="1" dirty="0">
              <a:solidFill>
                <a:srgbClr val="F6FD35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00772" name="Text Box 18"/>
          <p:cNvSpPr txBox="1">
            <a:spLocks noChangeArrowheads="1"/>
          </p:cNvSpPr>
          <p:nvPr/>
        </p:nvSpPr>
        <p:spPr bwMode="auto">
          <a:xfrm>
            <a:off x="365125" y="715963"/>
            <a:ext cx="6900863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altLang="ja-JP">
                <a:latin typeface="Arial Unicode MS"/>
                <a:ea typeface="Arial Unicode MS"/>
                <a:cs typeface="Arial Unicode MS"/>
              </a:rPr>
              <a:t>Fifth-order interaction competes with third-order cascaded signals </a:t>
            </a:r>
          </a:p>
        </p:txBody>
      </p:sp>
      <p:grpSp>
        <p:nvGrpSpPr>
          <p:cNvPr id="800773" name="Group 19"/>
          <p:cNvGrpSpPr>
            <a:grpSpLocks/>
          </p:cNvGrpSpPr>
          <p:nvPr/>
        </p:nvGrpSpPr>
        <p:grpSpPr bwMode="auto">
          <a:xfrm>
            <a:off x="357188" y="1066800"/>
            <a:ext cx="4545012" cy="3035300"/>
            <a:chOff x="225" y="672"/>
            <a:chExt cx="2863" cy="1912"/>
          </a:xfrm>
        </p:grpSpPr>
        <p:grpSp>
          <p:nvGrpSpPr>
            <p:cNvPr id="800784" name="Group 20"/>
            <p:cNvGrpSpPr>
              <a:grpSpLocks/>
            </p:cNvGrpSpPr>
            <p:nvPr/>
          </p:nvGrpSpPr>
          <p:grpSpPr bwMode="auto">
            <a:xfrm>
              <a:off x="225" y="672"/>
              <a:ext cx="1344" cy="1907"/>
              <a:chOff x="849" y="1068"/>
              <a:chExt cx="1344" cy="1907"/>
            </a:xfrm>
          </p:grpSpPr>
          <p:grpSp>
            <p:nvGrpSpPr>
              <p:cNvPr id="800825" name="Group 21"/>
              <p:cNvGrpSpPr>
                <a:grpSpLocks/>
              </p:cNvGrpSpPr>
              <p:nvPr/>
            </p:nvGrpSpPr>
            <p:grpSpPr bwMode="auto">
              <a:xfrm>
                <a:off x="849" y="1512"/>
                <a:ext cx="1344" cy="1463"/>
                <a:chOff x="849" y="1146"/>
                <a:chExt cx="1344" cy="1463"/>
              </a:xfrm>
            </p:grpSpPr>
            <p:sp>
              <p:nvSpPr>
                <p:cNvPr id="24598" name="Rectangle 22"/>
                <p:cNvSpPr>
                  <a:spLocks noChangeArrowheads="1"/>
                </p:cNvSpPr>
                <p:nvPr/>
              </p:nvSpPr>
              <p:spPr bwMode="auto">
                <a:xfrm>
                  <a:off x="1359" y="1765"/>
                  <a:ext cx="801" cy="577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  <a:alpha val="50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ja-JP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24599" name="Rectangle 23"/>
                <p:cNvSpPr>
                  <a:spLocks noChangeArrowheads="1"/>
                </p:cNvSpPr>
                <p:nvPr/>
              </p:nvSpPr>
              <p:spPr bwMode="auto">
                <a:xfrm>
                  <a:off x="874" y="1146"/>
                  <a:ext cx="801" cy="625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  <a:alpha val="50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ja-JP" altLang="en-US">
                    <a:latin typeface="+mn-lt"/>
                    <a:ea typeface="+mn-ea"/>
                  </a:endParaRPr>
                </a:p>
              </p:txBody>
            </p:sp>
            <p:grpSp>
              <p:nvGrpSpPr>
                <p:cNvPr id="800829" name="Group 24"/>
                <p:cNvGrpSpPr>
                  <a:grpSpLocks/>
                </p:cNvGrpSpPr>
                <p:nvPr/>
              </p:nvGrpSpPr>
              <p:grpSpPr bwMode="auto">
                <a:xfrm>
                  <a:off x="951" y="2129"/>
                  <a:ext cx="1104" cy="152"/>
                  <a:chOff x="951" y="2129"/>
                  <a:chExt cx="1104" cy="152"/>
                </a:xfrm>
              </p:grpSpPr>
              <p:sp>
                <p:nvSpPr>
                  <p:cNvPr id="800862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951" y="2129"/>
                    <a:ext cx="1104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863" name="Line 26"/>
                  <p:cNvSpPr>
                    <a:spLocks noChangeShapeType="1"/>
                  </p:cNvSpPr>
                  <p:nvPr/>
                </p:nvSpPr>
                <p:spPr bwMode="auto">
                  <a:xfrm>
                    <a:off x="951" y="2207"/>
                    <a:ext cx="1104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864" name="Line 27"/>
                  <p:cNvSpPr>
                    <a:spLocks noChangeShapeType="1"/>
                  </p:cNvSpPr>
                  <p:nvPr/>
                </p:nvSpPr>
                <p:spPr bwMode="auto">
                  <a:xfrm>
                    <a:off x="951" y="2281"/>
                    <a:ext cx="1104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800830" name="Group 28"/>
                <p:cNvGrpSpPr>
                  <a:grpSpLocks/>
                </p:cNvGrpSpPr>
                <p:nvPr/>
              </p:nvGrpSpPr>
              <p:grpSpPr bwMode="auto">
                <a:xfrm>
                  <a:off x="951" y="1553"/>
                  <a:ext cx="1104" cy="158"/>
                  <a:chOff x="6870" y="2505"/>
                  <a:chExt cx="2760" cy="396"/>
                </a:xfrm>
              </p:grpSpPr>
              <p:sp>
                <p:nvSpPr>
                  <p:cNvPr id="800859" name="Line 29"/>
                  <p:cNvSpPr>
                    <a:spLocks noChangeShapeType="1"/>
                  </p:cNvSpPr>
                  <p:nvPr/>
                </p:nvSpPr>
                <p:spPr bwMode="auto">
                  <a:xfrm>
                    <a:off x="6870" y="2505"/>
                    <a:ext cx="2760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860" name="Line 30"/>
                  <p:cNvSpPr>
                    <a:spLocks noChangeShapeType="1"/>
                  </p:cNvSpPr>
                  <p:nvPr/>
                </p:nvSpPr>
                <p:spPr bwMode="auto">
                  <a:xfrm>
                    <a:off x="6870" y="2700"/>
                    <a:ext cx="2760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  <p:sp>
                <p:nvSpPr>
                  <p:cNvPr id="800861" name="Line 31"/>
                  <p:cNvSpPr>
                    <a:spLocks noChangeShapeType="1"/>
                  </p:cNvSpPr>
                  <p:nvPr/>
                </p:nvSpPr>
                <p:spPr bwMode="auto">
                  <a:xfrm>
                    <a:off x="6870" y="2901"/>
                    <a:ext cx="2760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ja-JP" altLang="en-US"/>
                  </a:p>
                </p:txBody>
              </p:sp>
            </p:grpSp>
            <p:sp>
              <p:nvSpPr>
                <p:cNvPr id="800831" name="Text Box 32"/>
                <p:cNvSpPr txBox="1">
                  <a:spLocks noChangeArrowheads="1"/>
                </p:cNvSpPr>
                <p:nvPr/>
              </p:nvSpPr>
              <p:spPr bwMode="auto">
                <a:xfrm>
                  <a:off x="1119" y="2423"/>
                  <a:ext cx="222" cy="18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600" i="1">
                      <a:latin typeface="Arial Unicode MS"/>
                      <a:ea typeface="Arial Unicode MS"/>
                      <a:cs typeface="Arial Unicode MS"/>
                    </a:rPr>
                    <a:t>t</a:t>
                  </a:r>
                  <a:r>
                    <a:rPr lang="en-US" altLang="ja-JP" sz="1600" baseline="-25000">
                      <a:latin typeface="Times New Roman" pitchFamily="18" charset="0"/>
                    </a:rPr>
                    <a:t>1</a:t>
                  </a:r>
                  <a:endParaRPr lang="en-US" altLang="ja-JP" sz="1600">
                    <a:latin typeface="Times New Roman" pitchFamily="18" charset="0"/>
                  </a:endParaRPr>
                </a:p>
              </p:txBody>
            </p:sp>
            <p:sp>
              <p:nvSpPr>
                <p:cNvPr id="800832" name="Line 33"/>
                <p:cNvSpPr>
                  <a:spLocks noChangeShapeType="1"/>
                </p:cNvSpPr>
                <p:nvPr/>
              </p:nvSpPr>
              <p:spPr bwMode="auto">
                <a:xfrm>
                  <a:off x="1011" y="2429"/>
                  <a:ext cx="510" cy="0"/>
                </a:xfrm>
                <a:prstGeom prst="line">
                  <a:avLst/>
                </a:prstGeom>
                <a:noFill/>
                <a:ln w="12700">
                  <a:solidFill>
                    <a:srgbClr val="0070C0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3" name="Text Box 34"/>
                <p:cNvSpPr txBox="1">
                  <a:spLocks noChangeArrowheads="1"/>
                </p:cNvSpPr>
                <p:nvPr/>
              </p:nvSpPr>
              <p:spPr bwMode="auto">
                <a:xfrm>
                  <a:off x="1647" y="2423"/>
                  <a:ext cx="222" cy="18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600" i="1">
                      <a:latin typeface="Arial Unicode MS"/>
                      <a:ea typeface="Arial Unicode MS"/>
                      <a:cs typeface="Arial Unicode MS"/>
                    </a:rPr>
                    <a:t>t</a:t>
                  </a:r>
                  <a:r>
                    <a:rPr lang="en-US" altLang="ja-JP" sz="1600" baseline="-25000">
                      <a:latin typeface="Times New Roman" pitchFamily="18" charset="0"/>
                    </a:rPr>
                    <a:t>2</a:t>
                  </a:r>
                  <a:endParaRPr lang="en-US" altLang="ja-JP" sz="1600">
                    <a:latin typeface="Times New Roman" pitchFamily="18" charset="0"/>
                  </a:endParaRPr>
                </a:p>
              </p:txBody>
            </p:sp>
            <p:sp>
              <p:nvSpPr>
                <p:cNvPr id="800834" name="Line 35"/>
                <p:cNvSpPr>
                  <a:spLocks noChangeShapeType="1"/>
                </p:cNvSpPr>
                <p:nvPr/>
              </p:nvSpPr>
              <p:spPr bwMode="auto">
                <a:xfrm>
                  <a:off x="1521" y="2429"/>
                  <a:ext cx="474" cy="0"/>
                </a:xfrm>
                <a:prstGeom prst="line">
                  <a:avLst/>
                </a:prstGeom>
                <a:noFill/>
                <a:ln w="12700">
                  <a:solidFill>
                    <a:srgbClr val="0070C0"/>
                  </a:solidFill>
                  <a:round/>
                  <a:headEnd type="triangle" w="med" len="med"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5" name="Line 36"/>
                <p:cNvSpPr>
                  <a:spLocks noChangeShapeType="1"/>
                </p:cNvSpPr>
                <p:nvPr/>
              </p:nvSpPr>
              <p:spPr bwMode="auto">
                <a:xfrm flipV="1">
                  <a:off x="987" y="1238"/>
                  <a:ext cx="0" cy="471"/>
                </a:xfrm>
                <a:prstGeom prst="line">
                  <a:avLst/>
                </a:prstGeom>
                <a:noFill/>
                <a:ln w="12700">
                  <a:solidFill>
                    <a:srgbClr val="3A30FA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6" name="Line 37"/>
                <p:cNvSpPr>
                  <a:spLocks noChangeShapeType="1"/>
                </p:cNvSpPr>
                <p:nvPr/>
              </p:nvSpPr>
              <p:spPr bwMode="auto">
                <a:xfrm>
                  <a:off x="934" y="1233"/>
                  <a:ext cx="183" cy="0"/>
                </a:xfrm>
                <a:prstGeom prst="line">
                  <a:avLst/>
                </a:prstGeom>
                <a:noFill/>
                <a:ln w="9525">
                  <a:solidFill>
                    <a:srgbClr val="F6FD35"/>
                  </a:solidFill>
                  <a:prstDash val="dash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7" name="Line 38"/>
                <p:cNvSpPr>
                  <a:spLocks noChangeShapeType="1"/>
                </p:cNvSpPr>
                <p:nvPr/>
              </p:nvSpPr>
              <p:spPr bwMode="auto">
                <a:xfrm>
                  <a:off x="1059" y="1235"/>
                  <a:ext cx="0" cy="402"/>
                </a:xfrm>
                <a:prstGeom prst="line">
                  <a:avLst/>
                </a:prstGeom>
                <a:noFill/>
                <a:ln w="9525">
                  <a:solidFill>
                    <a:srgbClr val="3A30FA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8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1437" y="1232"/>
                  <a:ext cx="0" cy="387"/>
                </a:xfrm>
                <a:prstGeom prst="line">
                  <a:avLst/>
                </a:prstGeom>
                <a:noFill/>
                <a:ln w="12700">
                  <a:solidFill>
                    <a:srgbClr val="3A30FA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39" name="Line 40"/>
                <p:cNvSpPr>
                  <a:spLocks noChangeShapeType="1"/>
                </p:cNvSpPr>
                <p:nvPr/>
              </p:nvSpPr>
              <p:spPr bwMode="auto">
                <a:xfrm>
                  <a:off x="1384" y="1215"/>
                  <a:ext cx="183" cy="0"/>
                </a:xfrm>
                <a:prstGeom prst="line">
                  <a:avLst/>
                </a:prstGeom>
                <a:noFill/>
                <a:ln w="9525">
                  <a:solidFill>
                    <a:srgbClr val="F6FD35"/>
                  </a:solidFill>
                  <a:prstDash val="dash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0" name="Line 41"/>
                <p:cNvSpPr>
                  <a:spLocks noChangeShapeType="1"/>
                </p:cNvSpPr>
                <p:nvPr/>
              </p:nvSpPr>
              <p:spPr bwMode="auto">
                <a:xfrm>
                  <a:off x="1509" y="1229"/>
                  <a:ext cx="0" cy="468"/>
                </a:xfrm>
                <a:prstGeom prst="line">
                  <a:avLst/>
                </a:prstGeom>
                <a:noFill/>
                <a:ln w="9525">
                  <a:solidFill>
                    <a:srgbClr val="3A30FA"/>
                  </a:solidFill>
                  <a:prstDash val="dash"/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grpSp>
              <p:nvGrpSpPr>
                <p:cNvPr id="800841" name="Group 42"/>
                <p:cNvGrpSpPr>
                  <a:grpSpLocks/>
                </p:cNvGrpSpPr>
                <p:nvPr/>
              </p:nvGrpSpPr>
              <p:grpSpPr bwMode="auto">
                <a:xfrm>
                  <a:off x="849" y="1235"/>
                  <a:ext cx="414" cy="198"/>
                  <a:chOff x="6615" y="1560"/>
                  <a:chExt cx="1035" cy="495"/>
                </a:xfrm>
              </p:grpSpPr>
              <p:sp>
                <p:nvSpPr>
                  <p:cNvPr id="800857" name="Text Box 4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15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i</a:t>
                    </a:r>
                  </a:p>
                </p:txBody>
              </p:sp>
              <p:sp>
                <p:nvSpPr>
                  <p:cNvPr id="800858" name="Text Box 4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10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j</a:t>
                    </a:r>
                  </a:p>
                </p:txBody>
              </p:sp>
            </p:grpSp>
            <p:grpSp>
              <p:nvGrpSpPr>
                <p:cNvPr id="800842" name="Group 45"/>
                <p:cNvGrpSpPr>
                  <a:grpSpLocks/>
                </p:cNvGrpSpPr>
                <p:nvPr/>
              </p:nvGrpSpPr>
              <p:grpSpPr bwMode="auto">
                <a:xfrm>
                  <a:off x="1299" y="1235"/>
                  <a:ext cx="414" cy="198"/>
                  <a:chOff x="6615" y="1560"/>
                  <a:chExt cx="1035" cy="495"/>
                </a:xfrm>
              </p:grpSpPr>
              <p:sp>
                <p:nvSpPr>
                  <p:cNvPr id="800855" name="Text Box 4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15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k</a:t>
                    </a:r>
                  </a:p>
                </p:txBody>
              </p:sp>
              <p:sp>
                <p:nvSpPr>
                  <p:cNvPr id="800856" name="Text Box 4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10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Symbol" pitchFamily="18" charset="2"/>
                      </a:rPr>
                      <a:t>a</a:t>
                    </a:r>
                  </a:p>
                </p:txBody>
              </p:sp>
            </p:grpSp>
            <p:sp>
              <p:nvSpPr>
                <p:cNvPr id="800843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1941" y="1814"/>
                  <a:ext cx="0" cy="387"/>
                </a:xfrm>
                <a:prstGeom prst="line">
                  <a:avLst/>
                </a:prstGeom>
                <a:noFill/>
                <a:ln w="12700">
                  <a:solidFill>
                    <a:srgbClr val="3A30FA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4" name="Line 49"/>
                <p:cNvSpPr>
                  <a:spLocks noChangeShapeType="1"/>
                </p:cNvSpPr>
                <p:nvPr/>
              </p:nvSpPr>
              <p:spPr bwMode="auto">
                <a:xfrm>
                  <a:off x="1888" y="1797"/>
                  <a:ext cx="183" cy="0"/>
                </a:xfrm>
                <a:prstGeom prst="line">
                  <a:avLst/>
                </a:prstGeom>
                <a:noFill/>
                <a:ln w="9525">
                  <a:solidFill>
                    <a:srgbClr val="F6FD35"/>
                  </a:solidFill>
                  <a:prstDash val="dash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5" name="Line 50"/>
                <p:cNvSpPr>
                  <a:spLocks noChangeShapeType="1"/>
                </p:cNvSpPr>
                <p:nvPr/>
              </p:nvSpPr>
              <p:spPr bwMode="auto">
                <a:xfrm>
                  <a:off x="2013" y="1829"/>
                  <a:ext cx="0" cy="474"/>
                </a:xfrm>
                <a:prstGeom prst="line">
                  <a:avLst/>
                </a:prstGeom>
                <a:noFill/>
                <a:ln w="9525">
                  <a:solidFill>
                    <a:srgbClr val="3A30FA"/>
                  </a:solidFill>
                  <a:prstDash val="dash"/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6" name="Line 51"/>
                <p:cNvSpPr>
                  <a:spLocks noChangeShapeType="1"/>
                </p:cNvSpPr>
                <p:nvPr/>
              </p:nvSpPr>
              <p:spPr bwMode="auto">
                <a:xfrm flipV="1">
                  <a:off x="1515" y="1808"/>
                  <a:ext cx="0" cy="477"/>
                </a:xfrm>
                <a:prstGeom prst="line">
                  <a:avLst/>
                </a:prstGeom>
                <a:noFill/>
                <a:ln w="12700">
                  <a:solidFill>
                    <a:srgbClr val="3A30FA"/>
                  </a:solidFill>
                  <a:prstDash val="dash"/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7" name="Line 52"/>
                <p:cNvSpPr>
                  <a:spLocks noChangeShapeType="1"/>
                </p:cNvSpPr>
                <p:nvPr/>
              </p:nvSpPr>
              <p:spPr bwMode="auto">
                <a:xfrm>
                  <a:off x="1462" y="1797"/>
                  <a:ext cx="183" cy="0"/>
                </a:xfrm>
                <a:prstGeom prst="line">
                  <a:avLst/>
                </a:prstGeom>
                <a:noFill/>
                <a:ln w="9525">
                  <a:solidFill>
                    <a:srgbClr val="F6FD35"/>
                  </a:solidFill>
                  <a:prstDash val="dash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48" name="Line 53"/>
                <p:cNvSpPr>
                  <a:spLocks noChangeShapeType="1"/>
                </p:cNvSpPr>
                <p:nvPr/>
              </p:nvSpPr>
              <p:spPr bwMode="auto">
                <a:xfrm>
                  <a:off x="1587" y="1805"/>
                  <a:ext cx="0" cy="396"/>
                </a:xfrm>
                <a:prstGeom prst="line">
                  <a:avLst/>
                </a:prstGeom>
                <a:noFill/>
                <a:ln w="9525">
                  <a:solidFill>
                    <a:srgbClr val="3A30FA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grpSp>
              <p:nvGrpSpPr>
                <p:cNvPr id="800849" name="Group 54"/>
                <p:cNvGrpSpPr>
                  <a:grpSpLocks/>
                </p:cNvGrpSpPr>
                <p:nvPr/>
              </p:nvGrpSpPr>
              <p:grpSpPr bwMode="auto">
                <a:xfrm>
                  <a:off x="1359" y="1799"/>
                  <a:ext cx="414" cy="198"/>
                  <a:chOff x="6615" y="1560"/>
                  <a:chExt cx="1035" cy="495"/>
                </a:xfrm>
              </p:grpSpPr>
              <p:sp>
                <p:nvSpPr>
                  <p:cNvPr id="800853" name="Text Box 5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15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Symbol" pitchFamily="18" charset="2"/>
                      </a:rPr>
                      <a:t>a</a:t>
                    </a:r>
                  </a:p>
                </p:txBody>
              </p:sp>
              <p:sp>
                <p:nvSpPr>
                  <p:cNvPr id="800854" name="Text Box 5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10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l</a:t>
                    </a:r>
                  </a:p>
                </p:txBody>
              </p:sp>
            </p:grpSp>
            <p:grpSp>
              <p:nvGrpSpPr>
                <p:cNvPr id="800850" name="Group 57"/>
                <p:cNvGrpSpPr>
                  <a:grpSpLocks/>
                </p:cNvGrpSpPr>
                <p:nvPr/>
              </p:nvGrpSpPr>
              <p:grpSpPr bwMode="auto">
                <a:xfrm>
                  <a:off x="1779" y="1799"/>
                  <a:ext cx="414" cy="198"/>
                  <a:chOff x="6615" y="1560"/>
                  <a:chExt cx="1035" cy="495"/>
                </a:xfrm>
              </p:grpSpPr>
              <p:sp>
                <p:nvSpPr>
                  <p:cNvPr id="800851" name="Text Box 5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15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m</a:t>
                    </a:r>
                  </a:p>
                </p:txBody>
              </p:sp>
              <p:sp>
                <p:nvSpPr>
                  <p:cNvPr id="800852" name="Text Box 5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10" y="1560"/>
                    <a:ext cx="540" cy="49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0" hangingPunct="0"/>
                    <a:r>
                      <a:rPr lang="en-US" altLang="ja-JP" sz="1000">
                        <a:solidFill>
                          <a:srgbClr val="FF0000"/>
                        </a:solidFill>
                        <a:latin typeface="Times New Roman" pitchFamily="18" charset="0"/>
                      </a:rPr>
                      <a:t>n</a:t>
                    </a:r>
                  </a:p>
                </p:txBody>
              </p:sp>
            </p:grpSp>
          </p:grpSp>
          <p:sp>
            <p:nvSpPr>
              <p:cNvPr id="800826" name="Text Box 60"/>
              <p:cNvSpPr txBox="1">
                <a:spLocks noChangeArrowheads="1"/>
              </p:cNvSpPr>
              <p:nvPr/>
            </p:nvSpPr>
            <p:spPr bwMode="auto">
              <a:xfrm>
                <a:off x="1063" y="1068"/>
                <a:ext cx="778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rgbClr val="FF0000"/>
                    </a:solidFill>
                    <a:latin typeface="Tahoma" pitchFamily="34" charset="0"/>
                  </a:rPr>
                  <a:t>Sequential</a:t>
                </a:r>
              </a:p>
            </p:txBody>
          </p:sp>
        </p:grpSp>
        <p:grpSp>
          <p:nvGrpSpPr>
            <p:cNvPr id="800785" name="Group 61"/>
            <p:cNvGrpSpPr>
              <a:grpSpLocks/>
            </p:cNvGrpSpPr>
            <p:nvPr/>
          </p:nvGrpSpPr>
          <p:grpSpPr bwMode="auto">
            <a:xfrm>
              <a:off x="1744" y="672"/>
              <a:ext cx="1344" cy="1912"/>
              <a:chOff x="2661" y="1068"/>
              <a:chExt cx="1344" cy="1912"/>
            </a:xfrm>
          </p:grpSpPr>
          <p:sp>
            <p:nvSpPr>
              <p:cNvPr id="24638" name="Rectangle 62"/>
              <p:cNvSpPr>
                <a:spLocks noChangeArrowheads="1"/>
              </p:cNvSpPr>
              <p:nvPr/>
            </p:nvSpPr>
            <p:spPr bwMode="auto">
              <a:xfrm>
                <a:off x="3135" y="2131"/>
                <a:ext cx="801" cy="577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  <a:alpha val="5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 dirty="0">
                  <a:solidFill>
                    <a:srgbClr val="FFFF00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4639" name="Rectangle 63"/>
              <p:cNvSpPr>
                <a:spLocks noChangeArrowheads="1"/>
              </p:cNvSpPr>
              <p:nvPr/>
            </p:nvSpPr>
            <p:spPr bwMode="auto">
              <a:xfrm>
                <a:off x="2665" y="1549"/>
                <a:ext cx="1276" cy="577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  <a:alpha val="50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ja-JP" altLang="en-US">
                  <a:latin typeface="+mn-lt"/>
                  <a:ea typeface="+mn-ea"/>
                </a:endParaRPr>
              </a:p>
            </p:txBody>
          </p:sp>
          <p:grpSp>
            <p:nvGrpSpPr>
              <p:cNvPr id="800788" name="Group 64"/>
              <p:cNvGrpSpPr>
                <a:grpSpLocks/>
              </p:cNvGrpSpPr>
              <p:nvPr/>
            </p:nvGrpSpPr>
            <p:grpSpPr bwMode="auto">
              <a:xfrm>
                <a:off x="2763" y="1924"/>
                <a:ext cx="1104" cy="158"/>
                <a:chOff x="6870" y="2505"/>
                <a:chExt cx="2760" cy="396"/>
              </a:xfrm>
            </p:grpSpPr>
            <p:sp>
              <p:nvSpPr>
                <p:cNvPr id="800822" name="Line 65"/>
                <p:cNvSpPr>
                  <a:spLocks noChangeShapeType="1"/>
                </p:cNvSpPr>
                <p:nvPr/>
              </p:nvSpPr>
              <p:spPr bwMode="auto">
                <a:xfrm>
                  <a:off x="6870" y="2505"/>
                  <a:ext cx="2760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23" name="Line 66"/>
                <p:cNvSpPr>
                  <a:spLocks noChangeShapeType="1"/>
                </p:cNvSpPr>
                <p:nvPr/>
              </p:nvSpPr>
              <p:spPr bwMode="auto">
                <a:xfrm>
                  <a:off x="6870" y="2700"/>
                  <a:ext cx="2760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24" name="Line 67"/>
                <p:cNvSpPr>
                  <a:spLocks noChangeShapeType="1"/>
                </p:cNvSpPr>
                <p:nvPr/>
              </p:nvSpPr>
              <p:spPr bwMode="auto">
                <a:xfrm>
                  <a:off x="6870" y="2901"/>
                  <a:ext cx="2760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800789" name="Group 68"/>
              <p:cNvGrpSpPr>
                <a:grpSpLocks/>
              </p:cNvGrpSpPr>
              <p:nvPr/>
            </p:nvGrpSpPr>
            <p:grpSpPr bwMode="auto">
              <a:xfrm>
                <a:off x="2763" y="2500"/>
                <a:ext cx="1104" cy="158"/>
                <a:chOff x="2464" y="1991"/>
                <a:chExt cx="1104" cy="158"/>
              </a:xfrm>
            </p:grpSpPr>
            <p:sp>
              <p:nvSpPr>
                <p:cNvPr id="800819" name="Line 69"/>
                <p:cNvSpPr>
                  <a:spLocks noChangeShapeType="1"/>
                </p:cNvSpPr>
                <p:nvPr/>
              </p:nvSpPr>
              <p:spPr bwMode="auto">
                <a:xfrm>
                  <a:off x="2464" y="1991"/>
                  <a:ext cx="1104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20" name="Line 70"/>
                <p:cNvSpPr>
                  <a:spLocks noChangeShapeType="1"/>
                </p:cNvSpPr>
                <p:nvPr/>
              </p:nvSpPr>
              <p:spPr bwMode="auto">
                <a:xfrm>
                  <a:off x="2464" y="2069"/>
                  <a:ext cx="1104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  <p:sp>
              <p:nvSpPr>
                <p:cNvPr id="800821" name="Line 71"/>
                <p:cNvSpPr>
                  <a:spLocks noChangeShapeType="1"/>
                </p:cNvSpPr>
                <p:nvPr/>
              </p:nvSpPr>
              <p:spPr bwMode="auto">
                <a:xfrm>
                  <a:off x="2464" y="2149"/>
                  <a:ext cx="1104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/>
                </a:p>
              </p:txBody>
            </p:sp>
          </p:grpSp>
          <p:sp>
            <p:nvSpPr>
              <p:cNvPr id="800790" name="Line 72"/>
              <p:cNvSpPr>
                <a:spLocks noChangeShapeType="1"/>
              </p:cNvSpPr>
              <p:nvPr/>
            </p:nvSpPr>
            <p:spPr bwMode="auto">
              <a:xfrm flipV="1">
                <a:off x="3753" y="2185"/>
                <a:ext cx="0" cy="405"/>
              </a:xfrm>
              <a:prstGeom prst="line">
                <a:avLst/>
              </a:prstGeom>
              <a:noFill/>
              <a:ln w="12700">
                <a:solidFill>
                  <a:srgbClr val="3A30FA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1" name="Line 73"/>
              <p:cNvSpPr>
                <a:spLocks noChangeShapeType="1"/>
              </p:cNvSpPr>
              <p:nvPr/>
            </p:nvSpPr>
            <p:spPr bwMode="auto">
              <a:xfrm>
                <a:off x="3700" y="2168"/>
                <a:ext cx="183" cy="0"/>
              </a:xfrm>
              <a:prstGeom prst="line">
                <a:avLst/>
              </a:prstGeom>
              <a:noFill/>
              <a:ln w="9525">
                <a:solidFill>
                  <a:srgbClr val="F6FD35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2" name="Line 74"/>
              <p:cNvSpPr>
                <a:spLocks noChangeShapeType="1"/>
              </p:cNvSpPr>
              <p:nvPr/>
            </p:nvSpPr>
            <p:spPr bwMode="auto">
              <a:xfrm>
                <a:off x="3825" y="2182"/>
                <a:ext cx="0" cy="462"/>
              </a:xfrm>
              <a:prstGeom prst="line">
                <a:avLst/>
              </a:prstGeom>
              <a:noFill/>
              <a:ln w="9525">
                <a:solidFill>
                  <a:srgbClr val="3A30FA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3" name="Line 75"/>
              <p:cNvSpPr>
                <a:spLocks noChangeShapeType="1"/>
              </p:cNvSpPr>
              <p:nvPr/>
            </p:nvSpPr>
            <p:spPr bwMode="auto">
              <a:xfrm flipV="1">
                <a:off x="2799" y="1609"/>
                <a:ext cx="0" cy="471"/>
              </a:xfrm>
              <a:prstGeom prst="line">
                <a:avLst/>
              </a:prstGeom>
              <a:noFill/>
              <a:ln w="12700">
                <a:solidFill>
                  <a:srgbClr val="3A30FA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4" name="Line 76"/>
              <p:cNvSpPr>
                <a:spLocks noChangeShapeType="1"/>
              </p:cNvSpPr>
              <p:nvPr/>
            </p:nvSpPr>
            <p:spPr bwMode="auto">
              <a:xfrm>
                <a:off x="2746" y="1604"/>
                <a:ext cx="183" cy="0"/>
              </a:xfrm>
              <a:prstGeom prst="line">
                <a:avLst/>
              </a:prstGeom>
              <a:noFill/>
              <a:ln w="9525">
                <a:solidFill>
                  <a:srgbClr val="F6FD35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5" name="Line 77"/>
              <p:cNvSpPr>
                <a:spLocks noChangeShapeType="1"/>
              </p:cNvSpPr>
              <p:nvPr/>
            </p:nvSpPr>
            <p:spPr bwMode="auto">
              <a:xfrm>
                <a:off x="2871" y="1606"/>
                <a:ext cx="0" cy="402"/>
              </a:xfrm>
              <a:prstGeom prst="line">
                <a:avLst/>
              </a:prstGeom>
              <a:noFill/>
              <a:ln w="9525">
                <a:solidFill>
                  <a:srgbClr val="3A30FA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6" name="Text Box 78"/>
              <p:cNvSpPr txBox="1">
                <a:spLocks noChangeArrowheads="1"/>
              </p:cNvSpPr>
              <p:nvPr/>
            </p:nvSpPr>
            <p:spPr bwMode="auto">
              <a:xfrm>
                <a:off x="3154" y="1291"/>
                <a:ext cx="450" cy="1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hangingPunct="0"/>
                <a:r>
                  <a:rPr lang="en-US" altLang="ja-JP" sz="1600" i="1">
                    <a:latin typeface="Arial Unicode MS"/>
                    <a:ea typeface="Arial Unicode MS"/>
                    <a:cs typeface="Arial Unicode MS"/>
                  </a:rPr>
                  <a:t>t</a:t>
                </a:r>
                <a:r>
                  <a:rPr lang="en-US" altLang="ja-JP" sz="1600" baseline="-25000">
                    <a:latin typeface="Times New Roman" pitchFamily="18" charset="0"/>
                  </a:rPr>
                  <a:t>1</a:t>
                </a:r>
                <a:r>
                  <a:rPr lang="en-US" altLang="ja-JP" sz="1600">
                    <a:latin typeface="Times New Roman" pitchFamily="18" charset="0"/>
                  </a:rPr>
                  <a:t>+</a:t>
                </a:r>
                <a:r>
                  <a:rPr lang="en-US" altLang="ja-JP" sz="1600" i="1">
                    <a:latin typeface="Arial Unicode MS"/>
                    <a:ea typeface="Arial Unicode MS"/>
                    <a:cs typeface="Arial Unicode MS"/>
                  </a:rPr>
                  <a:t>t</a:t>
                </a:r>
                <a:r>
                  <a:rPr lang="en-US" altLang="ja-JP" sz="1600" baseline="-25000">
                    <a:latin typeface="Times New Roman" pitchFamily="18" charset="0"/>
                  </a:rPr>
                  <a:t>2</a:t>
                </a:r>
                <a:endParaRPr lang="en-US" altLang="ja-JP" sz="1600">
                  <a:latin typeface="Times New Roman" pitchFamily="18" charset="0"/>
                </a:endParaRPr>
              </a:p>
            </p:txBody>
          </p:sp>
          <p:sp>
            <p:nvSpPr>
              <p:cNvPr id="800797" name="Line 79"/>
              <p:cNvSpPr>
                <a:spLocks noChangeShapeType="1"/>
              </p:cNvSpPr>
              <p:nvPr/>
            </p:nvSpPr>
            <p:spPr bwMode="auto">
              <a:xfrm>
                <a:off x="2859" y="1504"/>
                <a:ext cx="852" cy="0"/>
              </a:xfrm>
              <a:prstGeom prst="line">
                <a:avLst/>
              </a:prstGeom>
              <a:noFill/>
              <a:ln w="12700">
                <a:solidFill>
                  <a:srgbClr val="0070C0"/>
                </a:solidFill>
                <a:round/>
                <a:headEnd type="triangle" w="med" len="med"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798" name="Text Box 80"/>
              <p:cNvSpPr txBox="1">
                <a:spLocks noChangeArrowheads="1"/>
              </p:cNvSpPr>
              <p:nvPr/>
            </p:nvSpPr>
            <p:spPr bwMode="auto">
              <a:xfrm>
                <a:off x="3459" y="2794"/>
                <a:ext cx="222" cy="1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hangingPunct="0"/>
                <a:r>
                  <a:rPr lang="en-US" altLang="ja-JP" sz="1600" i="1">
                    <a:latin typeface="Arial Unicode MS"/>
                    <a:ea typeface="Arial Unicode MS"/>
                    <a:cs typeface="Arial Unicode MS"/>
                  </a:rPr>
                  <a:t>t</a:t>
                </a:r>
                <a:r>
                  <a:rPr lang="en-US" altLang="ja-JP" sz="1600" baseline="-25000">
                    <a:latin typeface="Times New Roman" pitchFamily="18" charset="0"/>
                  </a:rPr>
                  <a:t>2</a:t>
                </a:r>
                <a:endParaRPr lang="en-US" altLang="ja-JP" sz="1600">
                  <a:latin typeface="Times New Roman" pitchFamily="18" charset="0"/>
                </a:endParaRPr>
              </a:p>
            </p:txBody>
          </p:sp>
          <p:sp>
            <p:nvSpPr>
              <p:cNvPr id="800799" name="Line 81"/>
              <p:cNvSpPr>
                <a:spLocks noChangeShapeType="1"/>
              </p:cNvSpPr>
              <p:nvPr/>
            </p:nvSpPr>
            <p:spPr bwMode="auto">
              <a:xfrm>
                <a:off x="3333" y="2800"/>
                <a:ext cx="474" cy="0"/>
              </a:xfrm>
              <a:prstGeom prst="line">
                <a:avLst/>
              </a:prstGeom>
              <a:noFill/>
              <a:ln w="12700">
                <a:solidFill>
                  <a:srgbClr val="0070C0"/>
                </a:solidFill>
                <a:round/>
                <a:headEnd type="triangle" w="med" len="med"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800800" name="Group 82"/>
              <p:cNvGrpSpPr>
                <a:grpSpLocks/>
              </p:cNvGrpSpPr>
              <p:nvPr/>
            </p:nvGrpSpPr>
            <p:grpSpPr bwMode="auto">
              <a:xfrm>
                <a:off x="2661" y="1606"/>
                <a:ext cx="414" cy="198"/>
                <a:chOff x="6615" y="1560"/>
                <a:chExt cx="1035" cy="495"/>
              </a:xfrm>
            </p:grpSpPr>
            <p:sp>
              <p:nvSpPr>
                <p:cNvPr id="800817" name="Text Box 83"/>
                <p:cNvSpPr txBox="1">
                  <a:spLocks noChangeArrowheads="1"/>
                </p:cNvSpPr>
                <p:nvPr/>
              </p:nvSpPr>
              <p:spPr bwMode="auto">
                <a:xfrm>
                  <a:off x="6615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000">
                      <a:solidFill>
                        <a:srgbClr val="FF0000"/>
                      </a:solidFill>
                      <a:latin typeface="Times New Roman" pitchFamily="18" charset="0"/>
                    </a:rPr>
                    <a:t>i</a:t>
                  </a:r>
                </a:p>
              </p:txBody>
            </p:sp>
            <p:sp>
              <p:nvSpPr>
                <p:cNvPr id="800818" name="Text Box 84"/>
                <p:cNvSpPr txBox="1">
                  <a:spLocks noChangeArrowheads="1"/>
                </p:cNvSpPr>
                <p:nvPr/>
              </p:nvSpPr>
              <p:spPr bwMode="auto">
                <a:xfrm>
                  <a:off x="7110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000">
                      <a:solidFill>
                        <a:srgbClr val="FF0000"/>
                      </a:solidFill>
                      <a:latin typeface="Times New Roman" pitchFamily="18" charset="0"/>
                    </a:rPr>
                    <a:t>j</a:t>
                  </a:r>
                </a:p>
              </p:txBody>
            </p:sp>
          </p:grpSp>
          <p:sp>
            <p:nvSpPr>
              <p:cNvPr id="800801" name="Line 85"/>
              <p:cNvSpPr>
                <a:spLocks noChangeShapeType="1"/>
              </p:cNvSpPr>
              <p:nvPr/>
            </p:nvSpPr>
            <p:spPr bwMode="auto">
              <a:xfrm flipV="1">
                <a:off x="3249" y="2179"/>
                <a:ext cx="0" cy="471"/>
              </a:xfrm>
              <a:prstGeom prst="line">
                <a:avLst/>
              </a:prstGeom>
              <a:noFill/>
              <a:ln w="12700">
                <a:solidFill>
                  <a:srgbClr val="3A30FA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802" name="Line 86"/>
              <p:cNvSpPr>
                <a:spLocks noChangeShapeType="1"/>
              </p:cNvSpPr>
              <p:nvPr/>
            </p:nvSpPr>
            <p:spPr bwMode="auto">
              <a:xfrm>
                <a:off x="3196" y="2162"/>
                <a:ext cx="183" cy="0"/>
              </a:xfrm>
              <a:prstGeom prst="line">
                <a:avLst/>
              </a:prstGeom>
              <a:noFill/>
              <a:ln w="9525">
                <a:solidFill>
                  <a:srgbClr val="F6FD35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803" name="Line 87"/>
              <p:cNvSpPr>
                <a:spLocks noChangeShapeType="1"/>
              </p:cNvSpPr>
              <p:nvPr/>
            </p:nvSpPr>
            <p:spPr bwMode="auto">
              <a:xfrm>
                <a:off x="3321" y="2176"/>
                <a:ext cx="0" cy="402"/>
              </a:xfrm>
              <a:prstGeom prst="line">
                <a:avLst/>
              </a:prstGeom>
              <a:noFill/>
              <a:ln w="9525">
                <a:solidFill>
                  <a:srgbClr val="3A30FA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grpSp>
            <p:nvGrpSpPr>
              <p:cNvPr id="800804" name="Group 88"/>
              <p:cNvGrpSpPr>
                <a:grpSpLocks/>
              </p:cNvGrpSpPr>
              <p:nvPr/>
            </p:nvGrpSpPr>
            <p:grpSpPr bwMode="auto">
              <a:xfrm>
                <a:off x="3111" y="2182"/>
                <a:ext cx="414" cy="198"/>
                <a:chOff x="6615" y="1560"/>
                <a:chExt cx="1035" cy="495"/>
              </a:xfrm>
            </p:grpSpPr>
            <p:sp>
              <p:nvSpPr>
                <p:cNvPr id="800815" name="Text Box 89"/>
                <p:cNvSpPr txBox="1">
                  <a:spLocks noChangeArrowheads="1"/>
                </p:cNvSpPr>
                <p:nvPr/>
              </p:nvSpPr>
              <p:spPr bwMode="auto">
                <a:xfrm>
                  <a:off x="6615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000">
                      <a:solidFill>
                        <a:srgbClr val="FF0000"/>
                      </a:solidFill>
                      <a:latin typeface="Times New Roman" pitchFamily="18" charset="0"/>
                    </a:rPr>
                    <a:t>k</a:t>
                  </a:r>
                </a:p>
              </p:txBody>
            </p:sp>
            <p:sp>
              <p:nvSpPr>
                <p:cNvPr id="800816" name="Text Box 90"/>
                <p:cNvSpPr txBox="1">
                  <a:spLocks noChangeArrowheads="1"/>
                </p:cNvSpPr>
                <p:nvPr/>
              </p:nvSpPr>
              <p:spPr bwMode="auto">
                <a:xfrm>
                  <a:off x="7110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000">
                      <a:solidFill>
                        <a:srgbClr val="FF0000"/>
                      </a:solidFill>
                      <a:latin typeface="Times New Roman" pitchFamily="18" charset="0"/>
                    </a:rPr>
                    <a:t>l</a:t>
                  </a:r>
                </a:p>
              </p:txBody>
            </p:sp>
          </p:grpSp>
          <p:grpSp>
            <p:nvGrpSpPr>
              <p:cNvPr id="800805" name="Group 91"/>
              <p:cNvGrpSpPr>
                <a:grpSpLocks/>
              </p:cNvGrpSpPr>
              <p:nvPr/>
            </p:nvGrpSpPr>
            <p:grpSpPr bwMode="auto">
              <a:xfrm>
                <a:off x="3591" y="2170"/>
                <a:ext cx="414" cy="198"/>
                <a:chOff x="6615" y="1560"/>
                <a:chExt cx="1035" cy="495"/>
              </a:xfrm>
            </p:grpSpPr>
            <p:sp>
              <p:nvSpPr>
                <p:cNvPr id="800813" name="Text Box 92"/>
                <p:cNvSpPr txBox="1">
                  <a:spLocks noChangeArrowheads="1"/>
                </p:cNvSpPr>
                <p:nvPr/>
              </p:nvSpPr>
              <p:spPr bwMode="auto">
                <a:xfrm>
                  <a:off x="6615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ja-JP" altLang="ja-JP" sz="1000">
                    <a:solidFill>
                      <a:schemeClr val="bg1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800814" name="Text Box 93"/>
                <p:cNvSpPr txBox="1">
                  <a:spLocks noChangeArrowheads="1"/>
                </p:cNvSpPr>
                <p:nvPr/>
              </p:nvSpPr>
              <p:spPr bwMode="auto">
                <a:xfrm>
                  <a:off x="7110" y="1560"/>
                  <a:ext cx="540" cy="49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r>
                    <a:rPr lang="en-US" altLang="ja-JP" sz="1000">
                      <a:solidFill>
                        <a:srgbClr val="FF0000"/>
                      </a:solidFill>
                      <a:latin typeface="Times New Roman" pitchFamily="18" charset="0"/>
                    </a:rPr>
                    <a:t>n</a:t>
                  </a:r>
                </a:p>
              </p:txBody>
            </p:sp>
          </p:grpSp>
          <p:sp>
            <p:nvSpPr>
              <p:cNvPr id="800806" name="Line 94"/>
              <p:cNvSpPr>
                <a:spLocks noChangeShapeType="1"/>
              </p:cNvSpPr>
              <p:nvPr/>
            </p:nvSpPr>
            <p:spPr bwMode="auto">
              <a:xfrm flipV="1">
                <a:off x="3675" y="1609"/>
                <a:ext cx="0" cy="393"/>
              </a:xfrm>
              <a:prstGeom prst="line">
                <a:avLst/>
              </a:prstGeom>
              <a:noFill/>
              <a:ln w="12700">
                <a:solidFill>
                  <a:srgbClr val="3A30FA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807" name="Line 95"/>
              <p:cNvSpPr>
                <a:spLocks noChangeShapeType="1"/>
              </p:cNvSpPr>
              <p:nvPr/>
            </p:nvSpPr>
            <p:spPr bwMode="auto">
              <a:xfrm>
                <a:off x="3753" y="1600"/>
                <a:ext cx="0" cy="480"/>
              </a:xfrm>
              <a:prstGeom prst="line">
                <a:avLst/>
              </a:prstGeom>
              <a:noFill/>
              <a:ln w="9525">
                <a:solidFill>
                  <a:srgbClr val="3A30FA"/>
                </a:solidFill>
                <a:prstDash val="dash"/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808" name="Text Box 96"/>
              <p:cNvSpPr txBox="1">
                <a:spLocks noChangeArrowheads="1"/>
              </p:cNvSpPr>
              <p:nvPr/>
            </p:nvSpPr>
            <p:spPr bwMode="auto">
              <a:xfrm>
                <a:off x="3501" y="1612"/>
                <a:ext cx="204" cy="20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hangingPunct="0"/>
                <a:r>
                  <a:rPr lang="en-US" altLang="ja-JP" sz="1000">
                    <a:solidFill>
                      <a:srgbClr val="FF0000"/>
                    </a:solidFill>
                    <a:latin typeface="Times New Roman" pitchFamily="18" charset="0"/>
                  </a:rPr>
                  <a:t>m</a:t>
                </a:r>
              </a:p>
            </p:txBody>
          </p:sp>
          <p:sp>
            <p:nvSpPr>
              <p:cNvPr id="800809" name="Line 97"/>
              <p:cNvSpPr>
                <a:spLocks noChangeShapeType="1"/>
              </p:cNvSpPr>
              <p:nvPr/>
            </p:nvSpPr>
            <p:spPr bwMode="auto">
              <a:xfrm>
                <a:off x="3610" y="1592"/>
                <a:ext cx="183" cy="0"/>
              </a:xfrm>
              <a:prstGeom prst="line">
                <a:avLst/>
              </a:prstGeom>
              <a:noFill/>
              <a:ln w="9525">
                <a:solidFill>
                  <a:srgbClr val="F6FD35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/>
              </a:p>
            </p:txBody>
          </p:sp>
          <p:sp>
            <p:nvSpPr>
              <p:cNvPr id="800810" name="Text Box 98"/>
              <p:cNvSpPr txBox="1">
                <a:spLocks noChangeArrowheads="1"/>
              </p:cNvSpPr>
              <p:nvPr/>
            </p:nvSpPr>
            <p:spPr bwMode="auto">
              <a:xfrm>
                <a:off x="3735" y="1612"/>
                <a:ext cx="204" cy="20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hangingPunct="0"/>
                <a:r>
                  <a:rPr lang="en-US" altLang="ja-JP" sz="1000">
                    <a:solidFill>
                      <a:srgbClr val="FF0000"/>
                    </a:solidFill>
                    <a:latin typeface="Symbol" pitchFamily="18" charset="2"/>
                  </a:rPr>
                  <a:t>a</a:t>
                </a:r>
              </a:p>
            </p:txBody>
          </p:sp>
          <p:sp>
            <p:nvSpPr>
              <p:cNvPr id="800811" name="Text Box 99"/>
              <p:cNvSpPr txBox="1">
                <a:spLocks noChangeArrowheads="1"/>
              </p:cNvSpPr>
              <p:nvPr/>
            </p:nvSpPr>
            <p:spPr bwMode="auto">
              <a:xfrm>
                <a:off x="3573" y="2164"/>
                <a:ext cx="204" cy="20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hangingPunct="0"/>
                <a:r>
                  <a:rPr lang="en-US" altLang="ja-JP" sz="1000">
                    <a:solidFill>
                      <a:srgbClr val="FF0000"/>
                    </a:solidFill>
                    <a:latin typeface="Symbol" pitchFamily="18" charset="2"/>
                  </a:rPr>
                  <a:t>a</a:t>
                </a:r>
              </a:p>
            </p:txBody>
          </p:sp>
          <p:sp>
            <p:nvSpPr>
              <p:cNvPr id="800812" name="Text Box 100"/>
              <p:cNvSpPr txBox="1">
                <a:spLocks noChangeArrowheads="1"/>
              </p:cNvSpPr>
              <p:nvPr/>
            </p:nvSpPr>
            <p:spPr bwMode="auto">
              <a:xfrm>
                <a:off x="2917" y="1068"/>
                <a:ext cx="573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rgbClr val="FF0000"/>
                    </a:solidFill>
                    <a:latin typeface="Tahoma" pitchFamily="34" charset="0"/>
                  </a:rPr>
                  <a:t>Parallel</a:t>
                </a:r>
              </a:p>
            </p:txBody>
          </p:sp>
        </p:grpSp>
      </p:grpSp>
      <p:pic>
        <p:nvPicPr>
          <p:cNvPr id="800774" name="Picture 10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14400" y="4251325"/>
            <a:ext cx="2781300" cy="2206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00775" name="Rectangle 106"/>
          <p:cNvSpPr>
            <a:spLocks noChangeArrowheads="1"/>
          </p:cNvSpPr>
          <p:nvPr/>
        </p:nvSpPr>
        <p:spPr bwMode="auto">
          <a:xfrm>
            <a:off x="6096000" y="4648200"/>
            <a:ext cx="2967038" cy="147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altLang="ja-JP">
                <a:latin typeface="Arial Unicode MS"/>
                <a:ea typeface="Arial Unicode MS"/>
                <a:cs typeface="Arial Unicode MS"/>
              </a:rPr>
              <a:t>Phase-mismatching intermediate steps (by a factor of &gt;10) suppresses cascaded third-order signal components</a:t>
            </a:r>
          </a:p>
        </p:txBody>
      </p:sp>
      <p:sp>
        <p:nvSpPr>
          <p:cNvPr id="800776" name="Text Box 11"/>
          <p:cNvSpPr txBox="1">
            <a:spLocks noChangeArrowheads="1"/>
          </p:cNvSpPr>
          <p:nvPr/>
        </p:nvSpPr>
        <p:spPr bwMode="auto">
          <a:xfrm>
            <a:off x="0" y="5013325"/>
            <a:ext cx="83661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altLang="ja-JP" sz="2000" i="1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000" baseline="-25000">
                <a:latin typeface="Times New Roman" pitchFamily="18" charset="0"/>
              </a:rPr>
              <a:t>2</a:t>
            </a:r>
            <a:r>
              <a:rPr lang="en-US" altLang="ja-JP" sz="2000">
                <a:latin typeface="Times New Roman" pitchFamily="18" charset="0"/>
              </a:rPr>
              <a:t> (ps)</a:t>
            </a:r>
            <a:endParaRPr lang="en-US" altLang="ja-JP" sz="2400">
              <a:latin typeface="Times New Roman" pitchFamily="18" charset="0"/>
            </a:endParaRPr>
          </a:p>
        </p:txBody>
      </p:sp>
      <p:sp>
        <p:nvSpPr>
          <p:cNvPr id="800777" name="Text Box 12"/>
          <p:cNvSpPr txBox="1">
            <a:spLocks noChangeArrowheads="1"/>
          </p:cNvSpPr>
          <p:nvPr/>
        </p:nvSpPr>
        <p:spPr bwMode="auto">
          <a:xfrm>
            <a:off x="1905000" y="6461125"/>
            <a:ext cx="11430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altLang="ja-JP" sz="2000" i="1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000" baseline="-25000">
                <a:latin typeface="Times New Roman" pitchFamily="18" charset="0"/>
              </a:rPr>
              <a:t>1 </a:t>
            </a:r>
            <a:r>
              <a:rPr lang="en-US" altLang="ja-JP" sz="2000">
                <a:latin typeface="Times New Roman" pitchFamily="18" charset="0"/>
              </a:rPr>
              <a:t>(ps)</a:t>
            </a:r>
            <a:endParaRPr lang="en-US" altLang="ja-JP" sz="2400">
              <a:latin typeface="Times New Roman" pitchFamily="18" charset="0"/>
            </a:endParaRPr>
          </a:p>
        </p:txBody>
      </p:sp>
      <p:pic>
        <p:nvPicPr>
          <p:cNvPr id="800778" name="Picture 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9225" y="1430338"/>
            <a:ext cx="5118100" cy="264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00779" name="Group 109"/>
          <p:cNvGrpSpPr>
            <a:grpSpLocks/>
          </p:cNvGrpSpPr>
          <p:nvPr/>
        </p:nvGrpSpPr>
        <p:grpSpPr bwMode="auto">
          <a:xfrm>
            <a:off x="1417638" y="1957388"/>
            <a:ext cx="2471737" cy="1362075"/>
            <a:chOff x="726" y="1290"/>
            <a:chExt cx="1557" cy="858"/>
          </a:xfrm>
        </p:grpSpPr>
        <p:sp>
          <p:nvSpPr>
            <p:cNvPr id="800780" name="Text Box 110"/>
            <p:cNvSpPr txBox="1">
              <a:spLocks noChangeArrowheads="1"/>
            </p:cNvSpPr>
            <p:nvPr/>
          </p:nvSpPr>
          <p:spPr bwMode="auto">
            <a:xfrm>
              <a:off x="726" y="1290"/>
              <a:ext cx="862" cy="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en-US" altLang="ja-JP" sz="1400" dirty="0">
                  <a:solidFill>
                    <a:schemeClr val="bg1"/>
                  </a:solidFill>
                  <a:latin typeface="Tahoma" pitchFamily="34" charset="0"/>
                </a:rPr>
                <a:t>prominent </a:t>
              </a:r>
              <a:r>
                <a:rPr lang="en-US" altLang="ja-JP" sz="1400" i="1" dirty="0">
                  <a:solidFill>
                    <a:schemeClr val="bg1"/>
                  </a:solidFill>
                  <a:latin typeface="Arial Unicode MS"/>
                  <a:ea typeface="Arial Unicode MS"/>
                  <a:cs typeface="Arial Unicode MS"/>
                </a:rPr>
                <a:t>t</a:t>
              </a:r>
              <a:r>
                <a:rPr lang="en-US" altLang="ja-JP" sz="1400" baseline="-25000" dirty="0">
                  <a:solidFill>
                    <a:schemeClr val="bg1"/>
                  </a:solidFill>
                  <a:latin typeface="Tahoma" pitchFamily="34" charset="0"/>
                </a:rPr>
                <a:t>1</a:t>
              </a:r>
              <a:r>
                <a:rPr lang="en-US" altLang="ja-JP" sz="1400" dirty="0">
                  <a:solidFill>
                    <a:schemeClr val="bg1"/>
                  </a:solidFill>
                  <a:latin typeface="Tahoma" pitchFamily="34" charset="0"/>
                </a:rPr>
                <a:t> ridge</a:t>
              </a:r>
            </a:p>
          </p:txBody>
        </p:sp>
        <p:sp>
          <p:nvSpPr>
            <p:cNvPr id="800781" name="Line 111"/>
            <p:cNvSpPr>
              <a:spLocks noChangeShapeType="1"/>
            </p:cNvSpPr>
            <p:nvPr/>
          </p:nvSpPr>
          <p:spPr bwMode="auto">
            <a:xfrm flipH="1">
              <a:off x="1017" y="1623"/>
              <a:ext cx="164" cy="520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00782" name="Line 112"/>
            <p:cNvSpPr>
              <a:spLocks noChangeShapeType="1"/>
            </p:cNvSpPr>
            <p:nvPr/>
          </p:nvSpPr>
          <p:spPr bwMode="auto">
            <a:xfrm>
              <a:off x="1437" y="1413"/>
              <a:ext cx="846" cy="0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800783" name="Line 113"/>
            <p:cNvSpPr>
              <a:spLocks noChangeShapeType="1"/>
            </p:cNvSpPr>
            <p:nvPr/>
          </p:nvSpPr>
          <p:spPr bwMode="auto">
            <a:xfrm>
              <a:off x="2280" y="1412"/>
              <a:ext cx="0" cy="736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00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800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626" name="Text Box 4"/>
          <p:cNvSpPr txBox="1">
            <a:spLocks noChangeArrowheads="1"/>
          </p:cNvSpPr>
          <p:nvPr/>
        </p:nvSpPr>
        <p:spPr bwMode="auto">
          <a:xfrm>
            <a:off x="696913" y="1066800"/>
            <a:ext cx="123507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altLang="ja-JP">
                <a:solidFill>
                  <a:srgbClr val="FF0000"/>
                </a:solidFill>
                <a:latin typeface="Tahoma" pitchFamily="34" charset="0"/>
              </a:rPr>
              <a:t>Sequential</a:t>
            </a:r>
          </a:p>
        </p:txBody>
      </p:sp>
      <p:sp>
        <p:nvSpPr>
          <p:cNvPr id="794627" name="Text Box 5"/>
          <p:cNvSpPr txBox="1">
            <a:spLocks noChangeArrowheads="1"/>
          </p:cNvSpPr>
          <p:nvPr/>
        </p:nvSpPr>
        <p:spPr bwMode="auto">
          <a:xfrm>
            <a:off x="3175000" y="1066800"/>
            <a:ext cx="909638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altLang="ja-JP">
                <a:solidFill>
                  <a:srgbClr val="FF0000"/>
                </a:solidFill>
                <a:latin typeface="Tahoma" pitchFamily="34" charset="0"/>
              </a:rPr>
              <a:t>Parallel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4016375" y="4251325"/>
            <a:ext cx="1728788" cy="2606675"/>
            <a:chOff x="2640" y="2678"/>
            <a:chExt cx="1089" cy="1642"/>
          </a:xfrm>
        </p:grpSpPr>
        <p:pic>
          <p:nvPicPr>
            <p:cNvPr id="794659" name="Picture 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640" y="2678"/>
              <a:ext cx="1089" cy="13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4660" name="Text Box 8"/>
            <p:cNvSpPr txBox="1">
              <a:spLocks noChangeArrowheads="1"/>
            </p:cNvSpPr>
            <p:nvPr/>
          </p:nvSpPr>
          <p:spPr bwMode="auto">
            <a:xfrm>
              <a:off x="2880" y="4070"/>
              <a:ext cx="72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en-US" altLang="ja-JP" sz="2000" i="1">
                  <a:latin typeface="Arial Unicode MS"/>
                  <a:ea typeface="Arial Unicode MS"/>
                  <a:cs typeface="Arial Unicode MS"/>
                </a:rPr>
                <a:t>t</a:t>
              </a:r>
              <a:r>
                <a:rPr lang="en-US" altLang="ja-JP" sz="2000" baseline="-25000">
                  <a:latin typeface="Times New Roman" pitchFamily="18" charset="0"/>
                </a:rPr>
                <a:t>1 </a:t>
              </a:r>
              <a:r>
                <a:rPr lang="en-US" altLang="ja-JP" sz="2000">
                  <a:latin typeface="Times New Roman" pitchFamily="18" charset="0"/>
                </a:rPr>
                <a:t>(ps)</a:t>
              </a:r>
              <a:endParaRPr lang="en-US" altLang="ja-JP" sz="2400">
                <a:latin typeface="Times New Roman" pitchFamily="18" charset="0"/>
              </a:endParaRPr>
            </a:p>
          </p:txBody>
        </p:sp>
      </p:grpSp>
      <p:grpSp>
        <p:nvGrpSpPr>
          <p:cNvPr id="794629" name="Group 9"/>
          <p:cNvGrpSpPr>
            <a:grpSpLocks/>
          </p:cNvGrpSpPr>
          <p:nvPr/>
        </p:nvGrpSpPr>
        <p:grpSpPr bwMode="auto">
          <a:xfrm>
            <a:off x="0" y="4251325"/>
            <a:ext cx="3695700" cy="2206625"/>
            <a:chOff x="672" y="2688"/>
            <a:chExt cx="2328" cy="1390"/>
          </a:xfrm>
        </p:grpSpPr>
        <p:pic>
          <p:nvPicPr>
            <p:cNvPr id="794657" name="Picture 10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1248" y="2688"/>
              <a:ext cx="1752" cy="13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4658" name="Text Box 11"/>
            <p:cNvSpPr txBox="1">
              <a:spLocks noChangeArrowheads="1"/>
            </p:cNvSpPr>
            <p:nvPr/>
          </p:nvSpPr>
          <p:spPr bwMode="auto">
            <a:xfrm>
              <a:off x="672" y="3168"/>
              <a:ext cx="527" cy="2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en-US" altLang="ja-JP" sz="2000" i="1">
                  <a:latin typeface="Arial Unicode MS"/>
                  <a:ea typeface="Arial Unicode MS"/>
                  <a:cs typeface="Arial Unicode MS"/>
                </a:rPr>
                <a:t>t</a:t>
              </a:r>
              <a:r>
                <a:rPr lang="en-US" altLang="ja-JP" sz="2000" baseline="-25000">
                  <a:latin typeface="Times New Roman" pitchFamily="18" charset="0"/>
                </a:rPr>
                <a:t>2</a:t>
              </a:r>
              <a:r>
                <a:rPr lang="en-US" altLang="ja-JP" sz="2000">
                  <a:latin typeface="Times New Roman" pitchFamily="18" charset="0"/>
                </a:rPr>
                <a:t> (ps)</a:t>
              </a:r>
              <a:endParaRPr lang="en-US" altLang="ja-JP" sz="2400">
                <a:latin typeface="Times New Roman" pitchFamily="18" charset="0"/>
              </a:endParaRPr>
            </a:p>
          </p:txBody>
        </p:sp>
      </p:grpSp>
      <p:sp>
        <p:nvSpPr>
          <p:cNvPr id="794630" name="Text Box 12"/>
          <p:cNvSpPr txBox="1">
            <a:spLocks noChangeArrowheads="1"/>
          </p:cNvSpPr>
          <p:nvPr/>
        </p:nvSpPr>
        <p:spPr bwMode="auto">
          <a:xfrm>
            <a:off x="1905000" y="6461125"/>
            <a:ext cx="11430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altLang="ja-JP" sz="2000" i="1">
                <a:latin typeface="Arial Unicode MS"/>
                <a:ea typeface="Arial Unicode MS"/>
                <a:cs typeface="Arial Unicode MS"/>
              </a:rPr>
              <a:t>t</a:t>
            </a:r>
            <a:r>
              <a:rPr lang="en-US" altLang="ja-JP" sz="2000" baseline="-25000">
                <a:latin typeface="Times New Roman" pitchFamily="18" charset="0"/>
              </a:rPr>
              <a:t>1 </a:t>
            </a:r>
            <a:r>
              <a:rPr lang="en-US" altLang="ja-JP" sz="2000">
                <a:latin typeface="Times New Roman" pitchFamily="18" charset="0"/>
              </a:rPr>
              <a:t>(ps)</a:t>
            </a:r>
            <a:endParaRPr lang="en-US" altLang="ja-JP" sz="2400">
              <a:latin typeface="Times New Roman" pitchFamily="18" charset="0"/>
            </a:endParaRPr>
          </a:p>
        </p:txBody>
      </p:sp>
      <p:grpSp>
        <p:nvGrpSpPr>
          <p:cNvPr id="794631" name="Group 14"/>
          <p:cNvGrpSpPr>
            <a:grpSpLocks/>
          </p:cNvGrpSpPr>
          <p:nvPr/>
        </p:nvGrpSpPr>
        <p:grpSpPr bwMode="auto">
          <a:xfrm>
            <a:off x="6010275" y="1141413"/>
            <a:ext cx="2943225" cy="3146425"/>
            <a:chOff x="3790" y="719"/>
            <a:chExt cx="1854" cy="1982"/>
          </a:xfrm>
        </p:grpSpPr>
        <p:grpSp>
          <p:nvGrpSpPr>
            <p:cNvPr id="794642" name="Group 15"/>
            <p:cNvGrpSpPr>
              <a:grpSpLocks/>
            </p:cNvGrpSpPr>
            <p:nvPr/>
          </p:nvGrpSpPr>
          <p:grpSpPr bwMode="auto">
            <a:xfrm>
              <a:off x="3790" y="719"/>
              <a:ext cx="1854" cy="1982"/>
              <a:chOff x="479" y="1376"/>
              <a:chExt cx="1854" cy="1982"/>
            </a:xfrm>
          </p:grpSpPr>
          <p:sp>
            <p:nvSpPr>
              <p:cNvPr id="794644" name="Rectangle 16"/>
              <p:cNvSpPr>
                <a:spLocks noChangeArrowheads="1"/>
              </p:cNvSpPr>
              <p:nvPr/>
            </p:nvSpPr>
            <p:spPr bwMode="auto">
              <a:xfrm>
                <a:off x="479" y="1376"/>
                <a:ext cx="1854" cy="1982"/>
              </a:xfrm>
              <a:prstGeom prst="rect">
                <a:avLst/>
              </a:prstGeom>
              <a:solidFill>
                <a:schemeClr val="tx1">
                  <a:alpha val="50195"/>
                </a:scheme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45" name="Oval 17" descr="Light upward diagonal"/>
              <p:cNvSpPr>
                <a:spLocks noChangeArrowheads="1"/>
              </p:cNvSpPr>
              <p:nvPr/>
            </p:nvSpPr>
            <p:spPr bwMode="auto">
              <a:xfrm>
                <a:off x="1015" y="1701"/>
                <a:ext cx="148" cy="147"/>
              </a:xfrm>
              <a:prstGeom prst="ellipse">
                <a:avLst/>
              </a:prstGeom>
              <a:pattFill prst="ltUpDiag">
                <a:fgClr>
                  <a:srgbClr val="0000CC"/>
                </a:fgClr>
                <a:bgClr>
                  <a:srgbClr val="FFFFFF"/>
                </a:bgClr>
              </a:patt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46" name="Oval 18" descr="Light upward diagonal"/>
              <p:cNvSpPr>
                <a:spLocks noChangeArrowheads="1"/>
              </p:cNvSpPr>
              <p:nvPr/>
            </p:nvSpPr>
            <p:spPr bwMode="auto">
              <a:xfrm>
                <a:off x="1891" y="1898"/>
                <a:ext cx="148" cy="148"/>
              </a:xfrm>
              <a:prstGeom prst="ellipse">
                <a:avLst/>
              </a:prstGeom>
              <a:pattFill prst="ltUpDiag">
                <a:fgClr>
                  <a:srgbClr val="0000CC"/>
                </a:fgClr>
                <a:bgClr>
                  <a:srgbClr val="FFFFFF"/>
                </a:bgClr>
              </a:patt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47" name="Oval 19"/>
              <p:cNvSpPr>
                <a:spLocks noChangeArrowheads="1"/>
              </p:cNvSpPr>
              <p:nvPr/>
            </p:nvSpPr>
            <p:spPr bwMode="auto">
              <a:xfrm>
                <a:off x="1300" y="2637"/>
                <a:ext cx="148" cy="147"/>
              </a:xfrm>
              <a:prstGeom prst="ellipse">
                <a:avLst/>
              </a:prstGeom>
              <a:solidFill>
                <a:srgbClr val="FF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48" name="Oval 20" descr="Dark downward diagonal"/>
              <p:cNvSpPr>
                <a:spLocks noChangeArrowheads="1"/>
              </p:cNvSpPr>
              <p:nvPr/>
            </p:nvSpPr>
            <p:spPr bwMode="auto">
              <a:xfrm>
                <a:off x="1300" y="2932"/>
                <a:ext cx="148" cy="148"/>
              </a:xfrm>
              <a:prstGeom prst="ellipse">
                <a:avLst/>
              </a:prstGeom>
              <a:pattFill prst="dkDnDiag">
                <a:fgClr>
                  <a:srgbClr val="FF0000"/>
                </a:fgClr>
                <a:bgClr>
                  <a:srgbClr val="FFFFFF"/>
                </a:bgClr>
              </a:patt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49" name="AutoShape 21"/>
              <p:cNvSpPr>
                <a:spLocks noChangeArrowheads="1"/>
              </p:cNvSpPr>
              <p:nvPr/>
            </p:nvSpPr>
            <p:spPr bwMode="auto">
              <a:xfrm>
                <a:off x="753" y="1883"/>
                <a:ext cx="162" cy="140"/>
              </a:xfrm>
              <a:prstGeom prst="triangle">
                <a:avLst>
                  <a:gd name="adj" fmla="val 50000"/>
                </a:avLst>
              </a:prstGeom>
              <a:solidFill>
                <a:srgbClr val="4C4C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50" name="AutoShape 22"/>
              <p:cNvSpPr>
                <a:spLocks noChangeArrowheads="1"/>
              </p:cNvSpPr>
              <p:nvPr/>
            </p:nvSpPr>
            <p:spPr bwMode="auto">
              <a:xfrm>
                <a:off x="1641" y="1695"/>
                <a:ext cx="162" cy="140"/>
              </a:xfrm>
              <a:prstGeom prst="triangle">
                <a:avLst>
                  <a:gd name="adj" fmla="val 50000"/>
                </a:avLst>
              </a:prstGeom>
              <a:solidFill>
                <a:srgbClr val="4C4C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794651" name="Rectangle 23"/>
              <p:cNvSpPr>
                <a:spLocks noChangeArrowheads="1"/>
              </p:cNvSpPr>
              <p:nvPr/>
            </p:nvSpPr>
            <p:spPr bwMode="auto">
              <a:xfrm>
                <a:off x="1510" y="2906"/>
                <a:ext cx="55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sig, ref</a:t>
                </a:r>
              </a:p>
            </p:txBody>
          </p:sp>
          <p:sp>
            <p:nvSpPr>
              <p:cNvPr id="794652" name="Rectangle 24"/>
              <p:cNvSpPr>
                <a:spLocks noChangeArrowheads="1"/>
              </p:cNvSpPr>
              <p:nvPr/>
            </p:nvSpPr>
            <p:spPr bwMode="auto">
              <a:xfrm>
                <a:off x="971" y="1448"/>
                <a:ext cx="19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2</a:t>
                </a:r>
              </a:p>
            </p:txBody>
          </p:sp>
          <p:sp>
            <p:nvSpPr>
              <p:cNvPr id="794653" name="Rectangle 25"/>
              <p:cNvSpPr>
                <a:spLocks noChangeArrowheads="1"/>
              </p:cNvSpPr>
              <p:nvPr/>
            </p:nvSpPr>
            <p:spPr bwMode="auto">
              <a:xfrm>
                <a:off x="511" y="1862"/>
                <a:ext cx="19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1</a:t>
                </a:r>
              </a:p>
            </p:txBody>
          </p:sp>
          <p:sp>
            <p:nvSpPr>
              <p:cNvPr id="794654" name="Rectangle 26"/>
              <p:cNvSpPr>
                <a:spLocks noChangeArrowheads="1"/>
              </p:cNvSpPr>
              <p:nvPr/>
            </p:nvSpPr>
            <p:spPr bwMode="auto">
              <a:xfrm>
                <a:off x="1626" y="1448"/>
                <a:ext cx="19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3</a:t>
                </a:r>
              </a:p>
            </p:txBody>
          </p:sp>
          <p:sp>
            <p:nvSpPr>
              <p:cNvPr id="794655" name="Rectangle 27"/>
              <p:cNvSpPr>
                <a:spLocks noChangeArrowheads="1"/>
              </p:cNvSpPr>
              <p:nvPr/>
            </p:nvSpPr>
            <p:spPr bwMode="auto">
              <a:xfrm>
                <a:off x="2078" y="1862"/>
                <a:ext cx="19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4</a:t>
                </a:r>
              </a:p>
            </p:txBody>
          </p:sp>
          <p:sp>
            <p:nvSpPr>
              <p:cNvPr id="794656" name="Rectangle 28"/>
              <p:cNvSpPr>
                <a:spLocks noChangeArrowheads="1"/>
              </p:cNvSpPr>
              <p:nvPr/>
            </p:nvSpPr>
            <p:spPr bwMode="auto">
              <a:xfrm>
                <a:off x="1502" y="2595"/>
                <a:ext cx="195" cy="2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pPr eaLnBrk="0" hangingPunct="0"/>
                <a:r>
                  <a:rPr lang="en-US" altLang="ja-JP">
                    <a:solidFill>
                      <a:schemeClr val="bg1"/>
                    </a:solidFill>
                    <a:latin typeface="Tahoma" pitchFamily="34" charset="0"/>
                  </a:rPr>
                  <a:t>5</a:t>
                </a:r>
              </a:p>
            </p:txBody>
          </p:sp>
        </p:grpSp>
        <p:sp>
          <p:nvSpPr>
            <p:cNvPr id="794643" name="Rectangle 29"/>
            <p:cNvSpPr>
              <a:spLocks noChangeArrowheads="1"/>
            </p:cNvSpPr>
            <p:nvPr/>
          </p:nvSpPr>
          <p:spPr bwMode="auto">
            <a:xfrm>
              <a:off x="3815" y="2444"/>
              <a:ext cx="1021" cy="2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altLang="ja-JP">
                  <a:solidFill>
                    <a:srgbClr val="F0FF34"/>
                  </a:solidFill>
                  <a:latin typeface="Tahoma" pitchFamily="34" charset="0"/>
                </a:rPr>
                <a:t>Crossed-beam</a:t>
              </a:r>
            </a:p>
          </p:txBody>
        </p:sp>
      </p:grpSp>
      <p:sp>
        <p:nvSpPr>
          <p:cNvPr id="794632" name="Rectangle 30"/>
          <p:cNvSpPr>
            <a:spLocks noChangeArrowheads="1"/>
          </p:cNvSpPr>
          <p:nvPr/>
        </p:nvSpPr>
        <p:spPr bwMode="auto">
          <a:xfrm>
            <a:off x="917575" y="4251325"/>
            <a:ext cx="2767013" cy="2200275"/>
          </a:xfrm>
          <a:prstGeom prst="rect">
            <a:avLst/>
          </a:prstGeom>
          <a:solidFill>
            <a:srgbClr val="CACACA">
              <a:alpha val="58038"/>
            </a:srgb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0" name="Text Box 17"/>
          <p:cNvSpPr txBox="1">
            <a:spLocks noChangeArrowheads="1"/>
          </p:cNvSpPr>
          <p:nvPr/>
        </p:nvSpPr>
        <p:spPr bwMode="auto">
          <a:xfrm>
            <a:off x="152400" y="122238"/>
            <a:ext cx="862171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2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Experimental Considerations</a:t>
            </a:r>
            <a:endParaRPr lang="en-US" altLang="ja-JP" sz="3200" b="1" dirty="0">
              <a:solidFill>
                <a:srgbClr val="F6FD35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94634" name="Text Box 18"/>
          <p:cNvSpPr txBox="1">
            <a:spLocks noChangeArrowheads="1"/>
          </p:cNvSpPr>
          <p:nvPr/>
        </p:nvSpPr>
        <p:spPr bwMode="auto">
          <a:xfrm>
            <a:off x="365125" y="715963"/>
            <a:ext cx="6900863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altLang="ja-JP">
                <a:latin typeface="Arial Unicode MS"/>
                <a:ea typeface="Arial Unicode MS"/>
                <a:cs typeface="Arial Unicode MS"/>
              </a:rPr>
              <a:t>Fifth-order interaction competes with third-order cascaded signals </a:t>
            </a:r>
          </a:p>
        </p:txBody>
      </p:sp>
      <p:sp>
        <p:nvSpPr>
          <p:cNvPr id="794635" name="Rectangle 106"/>
          <p:cNvSpPr>
            <a:spLocks noChangeArrowheads="1"/>
          </p:cNvSpPr>
          <p:nvPr/>
        </p:nvSpPr>
        <p:spPr bwMode="auto">
          <a:xfrm>
            <a:off x="6096000" y="4648200"/>
            <a:ext cx="2967038" cy="147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altLang="ja-JP">
                <a:latin typeface="Arial Unicode MS"/>
                <a:ea typeface="Arial Unicode MS"/>
                <a:cs typeface="Arial Unicode MS"/>
              </a:rPr>
              <a:t>Phase-mismatching intermediate steps (by a factor of &gt;10) suppresses cascaded third-order signal components</a:t>
            </a:r>
          </a:p>
        </p:txBody>
      </p:sp>
      <p:pic>
        <p:nvPicPr>
          <p:cNvPr id="794636" name="Picture 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49225" y="1430338"/>
            <a:ext cx="5118100" cy="264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794637" name="Group 109"/>
          <p:cNvGrpSpPr>
            <a:grpSpLocks/>
          </p:cNvGrpSpPr>
          <p:nvPr/>
        </p:nvGrpSpPr>
        <p:grpSpPr bwMode="auto">
          <a:xfrm>
            <a:off x="1417638" y="1957388"/>
            <a:ext cx="2471737" cy="1362075"/>
            <a:chOff x="726" y="1290"/>
            <a:chExt cx="1557" cy="858"/>
          </a:xfrm>
        </p:grpSpPr>
        <p:sp>
          <p:nvSpPr>
            <p:cNvPr id="794638" name="Text Box 110"/>
            <p:cNvSpPr txBox="1">
              <a:spLocks noChangeArrowheads="1"/>
            </p:cNvSpPr>
            <p:nvPr/>
          </p:nvSpPr>
          <p:spPr bwMode="auto">
            <a:xfrm>
              <a:off x="726" y="1290"/>
              <a:ext cx="862" cy="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r>
                <a:rPr lang="en-US" altLang="ja-JP" sz="1400">
                  <a:solidFill>
                    <a:schemeClr val="bg1"/>
                  </a:solidFill>
                  <a:latin typeface="Tahoma" pitchFamily="34" charset="0"/>
                </a:rPr>
                <a:t>prominent </a:t>
              </a:r>
              <a:r>
                <a:rPr lang="en-US" altLang="ja-JP" sz="1400" i="1">
                  <a:solidFill>
                    <a:schemeClr val="bg1"/>
                  </a:solidFill>
                  <a:latin typeface="Arial Unicode MS"/>
                  <a:ea typeface="Arial Unicode MS"/>
                  <a:cs typeface="Arial Unicode MS"/>
                </a:rPr>
                <a:t>t</a:t>
              </a:r>
              <a:r>
                <a:rPr lang="en-US" altLang="ja-JP" sz="1400" baseline="-25000">
                  <a:solidFill>
                    <a:schemeClr val="bg1"/>
                  </a:solidFill>
                  <a:latin typeface="Tahoma" pitchFamily="34" charset="0"/>
                </a:rPr>
                <a:t>1</a:t>
              </a:r>
              <a:r>
                <a:rPr lang="en-US" altLang="ja-JP" sz="1400">
                  <a:solidFill>
                    <a:schemeClr val="bg1"/>
                  </a:solidFill>
                  <a:latin typeface="Tahoma" pitchFamily="34" charset="0"/>
                </a:rPr>
                <a:t> ridge</a:t>
              </a:r>
            </a:p>
          </p:txBody>
        </p:sp>
        <p:sp>
          <p:nvSpPr>
            <p:cNvPr id="794639" name="Line 111"/>
            <p:cNvSpPr>
              <a:spLocks noChangeShapeType="1"/>
            </p:cNvSpPr>
            <p:nvPr/>
          </p:nvSpPr>
          <p:spPr bwMode="auto">
            <a:xfrm flipH="1">
              <a:off x="1017" y="1623"/>
              <a:ext cx="164" cy="520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94640" name="Line 112"/>
            <p:cNvSpPr>
              <a:spLocks noChangeShapeType="1"/>
            </p:cNvSpPr>
            <p:nvPr/>
          </p:nvSpPr>
          <p:spPr bwMode="auto">
            <a:xfrm>
              <a:off x="1437" y="1413"/>
              <a:ext cx="846" cy="0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ja-JP" altLang="en-US"/>
            </a:p>
          </p:txBody>
        </p:sp>
        <p:sp>
          <p:nvSpPr>
            <p:cNvPr id="794641" name="Line 113"/>
            <p:cNvSpPr>
              <a:spLocks noChangeShapeType="1"/>
            </p:cNvSpPr>
            <p:nvPr/>
          </p:nvSpPr>
          <p:spPr bwMode="auto">
            <a:xfrm>
              <a:off x="2280" y="1412"/>
              <a:ext cx="0" cy="736"/>
            </a:xfrm>
            <a:prstGeom prst="line">
              <a:avLst/>
            </a:prstGeom>
            <a:noFill/>
            <a:ln w="9525">
              <a:solidFill>
                <a:srgbClr val="FFFBC0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7704" y="1340768"/>
            <a:ext cx="5199705" cy="2322077"/>
          </a:xfrm>
          <a:prstGeom prst="rect">
            <a:avLst/>
          </a:prstGeom>
        </p:spPr>
      </p:pic>
      <p:sp>
        <p:nvSpPr>
          <p:cNvPr id="3" name="Rectangle 2"/>
          <p:cNvSpPr txBox="1">
            <a:spLocks noChangeArrowheads="1"/>
          </p:cNvSpPr>
          <p:nvPr/>
        </p:nvSpPr>
        <p:spPr>
          <a:xfrm>
            <a:off x="788297" y="219908"/>
            <a:ext cx="8262442" cy="808062"/>
          </a:xfrm>
          <a:prstGeom prst="rect">
            <a:avLst/>
          </a:prstGeom>
        </p:spPr>
        <p:txBody>
          <a:bodyPr rtlCol="0">
            <a:normAutofit fontScale="85000" lnSpcReduction="10000"/>
          </a:bodyPr>
          <a:lstStyle>
            <a:lvl1pPr algn="l" rtl="0" eaLnBrk="1" latinLnBrk="0" hangingPunct="1">
              <a:spcBef>
                <a:spcPct val="0"/>
              </a:spcBef>
              <a:buNone/>
              <a:defRPr kumimoji="1" sz="5000" b="0" kern="120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S" altLang="ja-JP" sz="3600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Single-beam spectrally controlled 2D Raman</a:t>
            </a:r>
            <a:endParaRPr lang="ja-JP" altLang="en-US" sz="3600" b="1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" name="正方形/長方形 4"/>
          <p:cNvSpPr/>
          <p:nvPr/>
        </p:nvSpPr>
        <p:spPr>
          <a:xfrm>
            <a:off x="251520" y="892702"/>
            <a:ext cx="881523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H. </a:t>
            </a:r>
            <a:r>
              <a:rPr lang="en-US" altLang="ja-JP" dirty="0" err="1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Frostig</a:t>
            </a:r>
            <a:r>
              <a:rPr lang="en-US" altLang="ja-JP" dirty="0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T. Bayer, N. </a:t>
            </a:r>
            <a:r>
              <a:rPr lang="en-US" altLang="ja-JP" dirty="0" err="1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Dudovich</a:t>
            </a:r>
            <a:r>
              <a:rPr lang="en-US" altLang="ja-JP" dirty="0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Y. C. </a:t>
            </a:r>
            <a:r>
              <a:rPr lang="en-US" altLang="ja-JP" dirty="0" err="1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Eldar</a:t>
            </a:r>
            <a:r>
              <a:rPr lang="en-US" altLang="ja-JP" dirty="0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Y. Silberberg, Nature Photonics, 2015</a:t>
            </a:r>
            <a:endParaRPr lang="ja-JP" altLang="en-US" dirty="0"/>
          </a:p>
        </p:txBody>
      </p:sp>
      <p:pic>
        <p:nvPicPr>
          <p:cNvPr id="6" name="図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1600" y="3818175"/>
            <a:ext cx="7338725" cy="2840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8909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5616" y="1988840"/>
            <a:ext cx="3701268" cy="25469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971600" y="6132799"/>
            <a:ext cx="9091162" cy="336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5pPr>
            <a:lvl6pPr marL="15367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panose="05000000000000000000" pitchFamily="2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6pPr>
            <a:lvl7pPr marL="19939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panose="05000000000000000000" pitchFamily="2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7pPr>
            <a:lvl8pPr marL="24511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panose="05000000000000000000" pitchFamily="2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8pPr>
            <a:lvl9pPr marL="2908300" indent="-215900" defTabSz="4572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panose="05000000000000000000" pitchFamily="2" charset="2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panose="02020603050405020304" pitchFamily="18" charset="0"/>
                <a:ea typeface="msgothic" charset="0"/>
                <a:cs typeface="msgothic" charset="0"/>
              </a:defRPr>
            </a:lvl9pPr>
          </a:lstStyle>
          <a:p>
            <a:r>
              <a:rPr lang="en-GB" sz="18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J. </a:t>
            </a:r>
            <a:r>
              <a:rPr lang="en-GB" sz="18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Savolainen</a:t>
            </a:r>
            <a:r>
              <a:rPr lang="en-GB" sz="18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. S. </a:t>
            </a:r>
            <a:r>
              <a:rPr lang="en-GB" sz="1800" dirty="0" err="1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Ahmod</a:t>
            </a:r>
            <a:r>
              <a:rPr lang="en-GB" sz="18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, P. Hamm,  </a:t>
            </a:r>
            <a:r>
              <a:rPr lang="en-GB" sz="1800" dirty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PNAS </a:t>
            </a:r>
            <a:r>
              <a:rPr lang="en-GB" sz="1800" dirty="0" smtClean="0">
                <a:latin typeface="Arial Unicode MS" panose="020B0604020202020204" pitchFamily="50" charset="-128"/>
                <a:ea typeface="Arial Unicode MS" panose="020B0604020202020204" pitchFamily="50" charset="-128"/>
                <a:cs typeface="Arial Unicode MS" panose="020B0604020202020204" pitchFamily="50" charset="-128"/>
              </a:rPr>
              <a:t>110, 20402 (2013).</a:t>
            </a:r>
            <a:endParaRPr lang="en-GB" sz="1800" dirty="0">
              <a:latin typeface="Arial Unicode MS" panose="020B0604020202020204" pitchFamily="50" charset="-128"/>
              <a:ea typeface="Arial Unicode MS" panose="020B0604020202020204" pitchFamily="50" charset="-128"/>
              <a:cs typeface="Arial Unicode MS" panose="020B0604020202020204" pitchFamily="50" charset="-128"/>
            </a:endParaRPr>
          </a:p>
        </p:txBody>
      </p:sp>
      <p:sp>
        <p:nvSpPr>
          <p:cNvPr id="6" name="正方形/長方形 5"/>
          <p:cNvSpPr/>
          <p:nvPr/>
        </p:nvSpPr>
        <p:spPr>
          <a:xfrm>
            <a:off x="900427" y="443859"/>
            <a:ext cx="6631944" cy="707886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THz-Raman: Experiment</a:t>
            </a:r>
            <a:endParaRPr lang="en-US" sz="4000" dirty="0"/>
          </a:p>
        </p:txBody>
      </p:sp>
      <p:pic>
        <p:nvPicPr>
          <p:cNvPr id="5" name="図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544" y="1770223"/>
            <a:ext cx="3835400" cy="4079175"/>
          </a:xfrm>
          <a:prstGeom prst="rect">
            <a:avLst/>
          </a:prstGeom>
        </p:spPr>
      </p:pic>
      <p:pic>
        <p:nvPicPr>
          <p:cNvPr id="2" name="図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92080" y="1770223"/>
            <a:ext cx="3494775" cy="2160240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5536" y="1374646"/>
            <a:ext cx="4983924" cy="43921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0809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図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8915" y="1124425"/>
            <a:ext cx="4718447" cy="4322888"/>
          </a:xfrm>
          <a:prstGeom prst="rect">
            <a:avLst/>
          </a:prstGeom>
        </p:spPr>
      </p:pic>
      <p:sp>
        <p:nvSpPr>
          <p:cNvPr id="5" name="正方形/長方形 4"/>
          <p:cNvSpPr/>
          <p:nvPr/>
        </p:nvSpPr>
        <p:spPr>
          <a:xfrm>
            <a:off x="683568" y="266745"/>
            <a:ext cx="6631944" cy="707886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2D THz-Raman: Experiment</a:t>
            </a:r>
            <a:endParaRPr lang="en-US" sz="4000" dirty="0"/>
          </a:p>
        </p:txBody>
      </p:sp>
      <p:sp>
        <p:nvSpPr>
          <p:cNvPr id="3" name="正方形/長方形 2"/>
          <p:cNvSpPr/>
          <p:nvPr/>
        </p:nvSpPr>
        <p:spPr>
          <a:xfrm>
            <a:off x="3770555" y="4306662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altLang="ja-JP" dirty="0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I</a:t>
            </a:r>
            <a:endParaRPr lang="ja-JP" altLang="en-US" dirty="0"/>
          </a:p>
        </p:txBody>
      </p:sp>
      <p:sp>
        <p:nvSpPr>
          <p:cNvPr id="6" name="正方形/長方形 5"/>
          <p:cNvSpPr/>
          <p:nvPr/>
        </p:nvSpPr>
        <p:spPr>
          <a:xfrm>
            <a:off x="607807" y="6000992"/>
            <a:ext cx="628784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I. A. </a:t>
            </a:r>
            <a:r>
              <a:rPr lang="en-US" altLang="ja-JP" dirty="0" err="1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Finneran</a:t>
            </a:r>
            <a:r>
              <a:rPr lang="en-US" altLang="ja-JP" dirty="0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R. </a:t>
            </a:r>
            <a:r>
              <a:rPr lang="en-US" altLang="ja-JP" dirty="0" err="1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Welsch</a:t>
            </a:r>
            <a:r>
              <a:rPr lang="en-US" altLang="ja-JP" dirty="0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M. A. </a:t>
            </a:r>
            <a:r>
              <a:rPr lang="en-US" altLang="ja-JP" dirty="0" err="1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Allodi</a:t>
            </a:r>
            <a:r>
              <a:rPr lang="en-US" altLang="ja-JP" dirty="0" smtClean="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, T. F. Miller and G. A. Blake, PNAS 113, 6857 (2016).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283553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2"/>
          <p:cNvSpPr>
            <a:spLocks noChangeArrowheads="1"/>
          </p:cNvSpPr>
          <p:nvPr/>
        </p:nvSpPr>
        <p:spPr bwMode="auto">
          <a:xfrm>
            <a:off x="358775" y="5026025"/>
            <a:ext cx="3313113" cy="1081088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ja-JP">
              <a:latin typeface="Tahoma" pitchFamily="34" charset="0"/>
              <a:ea typeface="+mn-ea"/>
            </a:endParaRPr>
          </a:p>
        </p:txBody>
      </p:sp>
      <p:sp>
        <p:nvSpPr>
          <p:cNvPr id="214019" name="Rectangle 3"/>
          <p:cNvSpPr>
            <a:spLocks noChangeArrowheads="1"/>
          </p:cNvSpPr>
          <p:nvPr/>
        </p:nvSpPr>
        <p:spPr bwMode="auto">
          <a:xfrm>
            <a:off x="358775" y="1858963"/>
            <a:ext cx="3313113" cy="1511300"/>
          </a:xfrm>
          <a:prstGeom prst="rect">
            <a:avLst/>
          </a:prstGeom>
          <a:solidFill>
            <a:srgbClr val="FFFF99"/>
          </a:solidFill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rgbClr val="808080">
                <a:alpha val="50000"/>
              </a:srgbClr>
            </a:outerShdw>
          </a:effectLst>
        </p:spPr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ja-JP">
              <a:latin typeface="Tahoma" pitchFamily="34" charset="0"/>
              <a:ea typeface="+mn-ea"/>
            </a:endParaRPr>
          </a:p>
        </p:txBody>
      </p:sp>
      <p:pic>
        <p:nvPicPr>
          <p:cNvPr id="25611" name="Picture 4" descr="demo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761038" y="4048125"/>
            <a:ext cx="2735262" cy="2484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612" name="Rectangle 5"/>
          <p:cNvSpPr>
            <a:spLocks noGrp="1" noChangeArrowheads="1"/>
          </p:cNvSpPr>
          <p:nvPr>
            <p:ph type="title"/>
          </p:nvPr>
        </p:nvSpPr>
        <p:spPr>
          <a:xfrm>
            <a:off x="428625" y="428625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in frequency domain</a:t>
            </a:r>
            <a:endParaRPr lang="en-US" altLang="ja-JP" dirty="0" smtClean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5613" name="Line 6"/>
          <p:cNvSpPr>
            <a:spLocks noChangeShapeType="1"/>
          </p:cNvSpPr>
          <p:nvPr/>
        </p:nvSpPr>
        <p:spPr bwMode="auto">
          <a:xfrm flipV="1">
            <a:off x="7488238" y="5734050"/>
            <a:ext cx="1152525" cy="69215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5614" name="Line 7"/>
          <p:cNvSpPr>
            <a:spLocks noChangeShapeType="1"/>
          </p:cNvSpPr>
          <p:nvPr/>
        </p:nvSpPr>
        <p:spPr bwMode="auto">
          <a:xfrm>
            <a:off x="5686425" y="6057900"/>
            <a:ext cx="1801813" cy="350838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ja-JP" altLang="en-US"/>
          </a:p>
        </p:txBody>
      </p:sp>
      <p:sp>
        <p:nvSpPr>
          <p:cNvPr id="214024" name="AutoShape 8"/>
          <p:cNvSpPr>
            <a:spLocks noChangeArrowheads="1"/>
          </p:cNvSpPr>
          <p:nvPr/>
        </p:nvSpPr>
        <p:spPr bwMode="auto">
          <a:xfrm rot="5400000">
            <a:off x="4030662" y="2146301"/>
            <a:ext cx="504825" cy="1079500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5616" name="Text Box 9"/>
          <p:cNvSpPr txBox="1">
            <a:spLocks noChangeArrowheads="1"/>
          </p:cNvSpPr>
          <p:nvPr/>
        </p:nvSpPr>
        <p:spPr bwMode="auto">
          <a:xfrm>
            <a:off x="430213" y="3802063"/>
            <a:ext cx="1657350" cy="8223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400" i="1">
                <a:latin typeface="Times New Roman" pitchFamily="18" charset="0"/>
                <a:ea typeface="HG明朝B"/>
                <a:cs typeface="HG明朝B"/>
              </a:rPr>
              <a:t>2D Fourier </a:t>
            </a:r>
          </a:p>
          <a:p>
            <a:r>
              <a:rPr lang="en-US" altLang="ja-JP" sz="2400" i="1">
                <a:latin typeface="Times New Roman" pitchFamily="18" charset="0"/>
                <a:ea typeface="HG明朝B"/>
                <a:cs typeface="HG明朝B"/>
              </a:rPr>
              <a:t>Transform</a:t>
            </a:r>
          </a:p>
        </p:txBody>
      </p:sp>
      <p:sp>
        <p:nvSpPr>
          <p:cNvPr id="25617" name="Text Box 10"/>
          <p:cNvSpPr txBox="1">
            <a:spLocks noChangeArrowheads="1"/>
          </p:cNvSpPr>
          <p:nvPr/>
        </p:nvSpPr>
        <p:spPr bwMode="auto">
          <a:xfrm>
            <a:off x="4103688" y="4883150"/>
            <a:ext cx="1139825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400" i="1">
                <a:latin typeface="Times New Roman" pitchFamily="18" charset="0"/>
                <a:ea typeface="HG明朝B"/>
                <a:cs typeface="HG明朝B"/>
              </a:rPr>
              <a:t>2D Plot</a:t>
            </a:r>
          </a:p>
        </p:txBody>
      </p:sp>
      <p:sp>
        <p:nvSpPr>
          <p:cNvPr id="214027" name="AutoShape 11"/>
          <p:cNvSpPr>
            <a:spLocks noChangeArrowheads="1"/>
          </p:cNvSpPr>
          <p:nvPr/>
        </p:nvSpPr>
        <p:spPr bwMode="auto">
          <a:xfrm rot="16200000">
            <a:off x="4464050" y="5099051"/>
            <a:ext cx="504825" cy="1079500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144403" name="Text Box 12"/>
          <p:cNvSpPr txBox="1">
            <a:spLocks noChangeArrowheads="1"/>
          </p:cNvSpPr>
          <p:nvPr/>
        </p:nvSpPr>
        <p:spPr bwMode="auto">
          <a:xfrm>
            <a:off x="360363" y="1890713"/>
            <a:ext cx="3311525" cy="4730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500">
                <a:latin typeface="Georgia" pitchFamily="18" charset="0"/>
                <a:ea typeface="HG明朝B"/>
                <a:cs typeface="HG明朝B"/>
              </a:rPr>
              <a:t>Third-order response</a:t>
            </a:r>
          </a:p>
        </p:txBody>
      </p:sp>
      <p:sp>
        <p:nvSpPr>
          <p:cNvPr id="214029" name="AutoShape 13"/>
          <p:cNvSpPr>
            <a:spLocks noChangeArrowheads="1"/>
          </p:cNvSpPr>
          <p:nvPr/>
        </p:nvSpPr>
        <p:spPr bwMode="auto">
          <a:xfrm>
            <a:off x="2087563" y="3730625"/>
            <a:ext cx="504825" cy="1079500"/>
          </a:xfrm>
          <a:prstGeom prst="downArrow">
            <a:avLst>
              <a:gd name="adj1" fmla="val 34361"/>
              <a:gd name="adj2" fmla="val 113106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5621" name="Text Box 14"/>
          <p:cNvSpPr txBox="1">
            <a:spLocks noChangeArrowheads="1"/>
          </p:cNvSpPr>
          <p:nvPr/>
        </p:nvSpPr>
        <p:spPr bwMode="auto">
          <a:xfrm>
            <a:off x="4357688" y="5937250"/>
            <a:ext cx="969962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 sz="2400">
                <a:latin typeface="Times New Roman" pitchFamily="18" charset="0"/>
                <a:ea typeface="HG明朝B"/>
                <a:cs typeface="HG明朝B"/>
              </a:rPr>
              <a:t>: fixed</a:t>
            </a:r>
          </a:p>
        </p:txBody>
      </p:sp>
      <p:pic>
        <p:nvPicPr>
          <p:cNvPr id="144406" name="Picture 15" descr="pulse-sequence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03800" y="1566863"/>
            <a:ext cx="4140200" cy="1890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44386" name="Object 2"/>
          <p:cNvGraphicFramePr>
            <a:graphicFrameLocks noChangeAspect="1"/>
          </p:cNvGraphicFramePr>
          <p:nvPr/>
        </p:nvGraphicFramePr>
        <p:xfrm>
          <a:off x="7031038" y="3336925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10" name="Equation" r:id="rId6" imgW="241200" imgH="393480" progId="Equation.DSMT4">
                  <p:embed/>
                </p:oleObj>
              </mc:Choice>
              <mc:Fallback>
                <p:oleObj name="Equation" r:id="rId6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31038" y="3336925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387" name="Object 3"/>
          <p:cNvGraphicFramePr>
            <a:graphicFrameLocks noChangeAspect="1"/>
          </p:cNvGraphicFramePr>
          <p:nvPr/>
        </p:nvGraphicFramePr>
        <p:xfrm>
          <a:off x="7534275" y="3336925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11" name="Equation" r:id="rId8" imgW="241200" imgH="393480" progId="Equation.DSMT4">
                  <p:embed/>
                </p:oleObj>
              </mc:Choice>
              <mc:Fallback>
                <p:oleObj name="Equation" r:id="rId8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34275" y="3336925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388" name="Object 4"/>
          <p:cNvGraphicFramePr>
            <a:graphicFrameLocks noChangeAspect="1"/>
          </p:cNvGraphicFramePr>
          <p:nvPr/>
        </p:nvGraphicFramePr>
        <p:xfrm>
          <a:off x="8064500" y="3336925"/>
          <a:ext cx="2032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12" name="Equation" r:id="rId10" imgW="203040" imgH="393480" progId="Equation.DSMT4">
                  <p:embed/>
                </p:oleObj>
              </mc:Choice>
              <mc:Fallback>
                <p:oleObj name="Equation" r:id="rId10" imgW="20304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64500" y="3336925"/>
                        <a:ext cx="2032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4389" name="Object 5"/>
          <p:cNvGraphicFramePr>
            <a:graphicFrameLocks noChangeAspect="1"/>
          </p:cNvGraphicFramePr>
          <p:nvPr/>
        </p:nvGraphicFramePr>
        <p:xfrm>
          <a:off x="1082675" y="2595563"/>
          <a:ext cx="18796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13" name="Equation" r:id="rId12" imgW="1879560" imgH="520560" progId="Equation.DSMT4">
                  <p:embed/>
                </p:oleObj>
              </mc:Choice>
              <mc:Fallback>
                <p:oleObj name="Equation" r:id="rId12" imgW="187956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2675" y="2595563"/>
                        <a:ext cx="18796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606" name="Object 6"/>
          <p:cNvGraphicFramePr>
            <a:graphicFrameLocks noChangeAspect="1"/>
          </p:cNvGraphicFramePr>
          <p:nvPr/>
        </p:nvGraphicFramePr>
        <p:xfrm>
          <a:off x="1131888" y="5314950"/>
          <a:ext cx="2146300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14" name="Equation" r:id="rId14" imgW="2145960" imgH="520560" progId="Equation.DSMT4">
                  <p:embed/>
                </p:oleObj>
              </mc:Choice>
              <mc:Fallback>
                <p:oleObj name="Equation" r:id="rId14" imgW="214596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1888" y="5314950"/>
                        <a:ext cx="2146300" cy="520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607" name="Object 7"/>
          <p:cNvGraphicFramePr>
            <a:graphicFrameLocks noChangeAspect="1"/>
          </p:cNvGraphicFramePr>
          <p:nvPr/>
        </p:nvGraphicFramePr>
        <p:xfrm>
          <a:off x="4187825" y="5975350"/>
          <a:ext cx="241300" cy="393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015" name="Equation" r:id="rId16" imgW="241200" imgH="393480" progId="Equation.DSMT4">
                  <p:embed/>
                </p:oleObj>
              </mc:Choice>
              <mc:Fallback>
                <p:oleObj name="Equation" r:id="rId16" imgW="24120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87825" y="5975350"/>
                        <a:ext cx="241300" cy="393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4407" name="Text Box 22"/>
          <p:cNvSpPr txBox="1">
            <a:spLocks noChangeArrowheads="1"/>
          </p:cNvSpPr>
          <p:nvPr/>
        </p:nvSpPr>
        <p:spPr bwMode="auto">
          <a:xfrm>
            <a:off x="8280400" y="2362200"/>
            <a:ext cx="493713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1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st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144408" name="Text Box 23"/>
          <p:cNvSpPr txBox="1">
            <a:spLocks noChangeArrowheads="1"/>
          </p:cNvSpPr>
          <p:nvPr/>
        </p:nvSpPr>
        <p:spPr bwMode="auto">
          <a:xfrm>
            <a:off x="7848600" y="2074863"/>
            <a:ext cx="542925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2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nd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  <p:sp>
        <p:nvSpPr>
          <p:cNvPr id="144409" name="Text Box 24"/>
          <p:cNvSpPr txBox="1">
            <a:spLocks noChangeArrowheads="1"/>
          </p:cNvSpPr>
          <p:nvPr/>
        </p:nvSpPr>
        <p:spPr bwMode="auto">
          <a:xfrm>
            <a:off x="7343775" y="1785938"/>
            <a:ext cx="509588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3</a:t>
            </a:r>
            <a:r>
              <a:rPr lang="en-US" altLang="ja-JP" baseline="30000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rd</a:t>
            </a:r>
            <a:r>
              <a:rPr lang="en-US" altLang="ja-JP">
                <a:solidFill>
                  <a:srgbClr val="FF00FF"/>
                </a:solidFill>
                <a:latin typeface="Georgia" pitchFamily="18" charset="0"/>
                <a:ea typeface="HG明朝B"/>
                <a:cs typeface="HG明朝B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14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5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25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14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25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5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14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5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5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5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25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018" grpId="0" animBg="1"/>
      <p:bldP spid="25613" grpId="0" animBg="1"/>
      <p:bldP spid="25614" grpId="0" animBg="1"/>
      <p:bldP spid="25616" grpId="0"/>
      <p:bldP spid="25617" grpId="0"/>
      <p:bldP spid="214027" grpId="0" animBg="1"/>
      <p:bldP spid="214029" grpId="0" animBg="1"/>
      <p:bldP spid="25621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158750"/>
            <a:ext cx="8385175" cy="1143000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ja-JP" sz="3600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Rephasing, anharmonicity, coupling</a:t>
            </a:r>
            <a:r>
              <a:rPr lang="en-US" altLang="ja-JP" sz="4000" b="1" dirty="0" smtClean="0">
                <a:solidFill>
                  <a:srgbClr val="17375E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sz="4000" b="1" dirty="0" smtClean="0">
              <a:solidFill>
                <a:srgbClr val="17375E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793609" name="Picture 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47713" y="1825625"/>
            <a:ext cx="2719387" cy="2462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93610" name="コンテンツ プレースホルダ 2"/>
          <p:cNvSpPr>
            <a:spLocks noGrp="1"/>
          </p:cNvSpPr>
          <p:nvPr>
            <p:ph idx="1"/>
          </p:nvPr>
        </p:nvSpPr>
        <p:spPr>
          <a:xfrm>
            <a:off x="947738" y="5294313"/>
            <a:ext cx="6646862" cy="1311275"/>
          </a:xfrm>
        </p:spPr>
        <p:txBody>
          <a:bodyPr/>
          <a:lstStyle/>
          <a:p>
            <a:pPr eaLnBrk="1" hangingPunct="1"/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Hamm, Lim &amp; </a:t>
            </a:r>
            <a:r>
              <a:rPr lang="en-US" altLang="ja-JP" sz="1800" dirty="0" err="1" smtClean="0">
                <a:latin typeface="Times New Roman" pitchFamily="18" charset="0"/>
                <a:cs typeface="Times New Roman" pitchFamily="18" charset="0"/>
              </a:rPr>
              <a:t>Hochstrasser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  <a:hlinkClick r:id="rId5"/>
              </a:rPr>
              <a:t>JPC B </a:t>
            </a:r>
            <a:r>
              <a:rPr lang="en-US" altLang="ja-JP" sz="1800" b="1" dirty="0" smtClean="0">
                <a:latin typeface="Times New Roman" pitchFamily="18" charset="0"/>
                <a:cs typeface="Times New Roman" pitchFamily="18" charset="0"/>
                <a:hlinkClick r:id="rId5"/>
              </a:rPr>
              <a:t>102,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  <a:hlinkClick r:id="rId5"/>
              </a:rPr>
              <a:t> 6123 (1998)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eaLnBrk="1" hangingPunct="1"/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Okumura, </a:t>
            </a:r>
            <a:r>
              <a:rPr lang="en-US" altLang="ja-JP" sz="1800" dirty="0" err="1" smtClean="0">
                <a:latin typeface="Times New Roman" pitchFamily="18" charset="0"/>
                <a:cs typeface="Times New Roman" pitchFamily="18" charset="0"/>
              </a:rPr>
              <a:t>Tokmakoff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, &amp; Tanimura, 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  <a:hlinkClick r:id="rId6"/>
              </a:rPr>
              <a:t>CPL </a:t>
            </a:r>
            <a:r>
              <a:rPr lang="en-US" altLang="ja-JP" sz="1800" b="1" dirty="0" smtClean="0">
                <a:latin typeface="Times New Roman" pitchFamily="18" charset="0"/>
                <a:cs typeface="Times New Roman" pitchFamily="18" charset="0"/>
                <a:hlinkClick r:id="rId6"/>
              </a:rPr>
              <a:t>314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  <a:hlinkClick r:id="rId6"/>
              </a:rPr>
              <a:t>, 488 (1999).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1" hangingPunct="1"/>
            <a:r>
              <a:rPr lang="en-US" altLang="ja-JP" sz="1800" dirty="0" err="1" smtClean="0">
                <a:latin typeface="Times New Roman" pitchFamily="18" charset="0"/>
                <a:cs typeface="Times New Roman" pitchFamily="18" charset="0"/>
              </a:rPr>
              <a:t>Ge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800" dirty="0" err="1" smtClean="0">
                <a:latin typeface="Times New Roman" pitchFamily="18" charset="0"/>
                <a:cs typeface="Times New Roman" pitchFamily="18" charset="0"/>
              </a:rPr>
              <a:t>Zanni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,&amp; </a:t>
            </a:r>
            <a:r>
              <a:rPr lang="en-US" altLang="ja-JP" sz="1800" dirty="0" err="1" smtClean="0">
                <a:latin typeface="Times New Roman" pitchFamily="18" charset="0"/>
                <a:cs typeface="Times New Roman" pitchFamily="18" charset="0"/>
              </a:rPr>
              <a:t>Hochstrasser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  <a:hlinkClick r:id="rId7"/>
              </a:rPr>
              <a:t>JPC A </a:t>
            </a:r>
            <a:r>
              <a:rPr lang="en-US" altLang="ja-JP" sz="1800" b="1" dirty="0" smtClean="0">
                <a:latin typeface="Times New Roman" pitchFamily="18" charset="0"/>
                <a:cs typeface="Times New Roman" pitchFamily="18" charset="0"/>
                <a:hlinkClick r:id="rId7"/>
              </a:rPr>
              <a:t>106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  <a:hlinkClick r:id="rId7"/>
              </a:rPr>
              <a:t>, 962 (2002)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eaLnBrk="1" hangingPunct="1"/>
            <a:r>
              <a:rPr lang="en-US" altLang="ja-JP" sz="1800" dirty="0" err="1" smtClean="0">
                <a:latin typeface="Times New Roman" pitchFamily="18" charset="0"/>
                <a:cs typeface="Times New Roman" pitchFamily="18" charset="0"/>
              </a:rPr>
              <a:t>Venkatramani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800" dirty="0" err="1" smtClean="0">
                <a:latin typeface="Times New Roman" pitchFamily="18" charset="0"/>
                <a:cs typeface="Times New Roman" pitchFamily="18" charset="0"/>
              </a:rPr>
              <a:t>Mukamel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altLang="ja-JP" sz="1800" dirty="0" smtClean="0">
                <a:latin typeface="Times New Roman" pitchFamily="18" charset="0"/>
                <a:cs typeface="Times New Roman" pitchFamily="18" charset="0"/>
                <a:hlinkClick r:id="rId8"/>
              </a:rPr>
              <a:t>JCP 117, 11089 (2002)</a:t>
            </a:r>
            <a:endParaRPr lang="en-US" altLang="ja-JP" sz="18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93619" name="Text Box 18"/>
          <p:cNvSpPr txBox="1">
            <a:spLocks noChangeArrowheads="1"/>
          </p:cNvSpPr>
          <p:nvPr/>
        </p:nvSpPr>
        <p:spPr bwMode="auto">
          <a:xfrm>
            <a:off x="5383790" y="4681471"/>
            <a:ext cx="2954337" cy="523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4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Note: Experimental results were commonly plotted in opposite sign</a:t>
            </a:r>
            <a:endParaRPr lang="ja-JP" altLang="en-US" sz="14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" name="テキスト ボックス 23"/>
          <p:cNvSpPr txBox="1">
            <a:spLocks noChangeArrowheads="1"/>
          </p:cNvSpPr>
          <p:nvPr/>
        </p:nvSpPr>
        <p:spPr bwMode="auto">
          <a:xfrm>
            <a:off x="2274455" y="1844964"/>
            <a:ext cx="425450" cy="400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6" name="テキスト ボックス 25"/>
          <p:cNvSpPr txBox="1">
            <a:spLocks noChangeArrowheads="1"/>
          </p:cNvSpPr>
          <p:nvPr/>
        </p:nvSpPr>
        <p:spPr bwMode="auto">
          <a:xfrm>
            <a:off x="345209" y="1844964"/>
            <a:ext cx="500063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7" name="テキスト ボックス 26"/>
          <p:cNvSpPr txBox="1">
            <a:spLocks noChangeArrowheads="1"/>
          </p:cNvSpPr>
          <p:nvPr/>
        </p:nvSpPr>
        <p:spPr bwMode="auto">
          <a:xfrm>
            <a:off x="840365" y="1847995"/>
            <a:ext cx="571500" cy="4000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(III)</a:t>
            </a:r>
            <a:endParaRPr lang="ja-JP" altLang="en-US" sz="2000" b="1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8" name="テキスト ボックス 27"/>
          <p:cNvSpPr txBox="1"/>
          <p:nvPr/>
        </p:nvSpPr>
        <p:spPr>
          <a:xfrm>
            <a:off x="2654734" y="1848139"/>
            <a:ext cx="598487" cy="40005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(IV)</a:t>
            </a:r>
            <a:endParaRPr lang="ja-JP" altLang="en-US" sz="2000" b="1" dirty="0">
              <a:solidFill>
                <a:schemeClr val="accent3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" name="Object 1"/>
          <p:cNvGraphicFramePr>
            <a:graphicFrameLocks noChangeAspect="1"/>
          </p:cNvGraphicFramePr>
          <p:nvPr/>
        </p:nvGraphicFramePr>
        <p:xfrm>
          <a:off x="2344738" y="2684463"/>
          <a:ext cx="1282700" cy="403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4" name="Equation" r:id="rId9" imgW="1282680" imgH="406080" progId="Equation.DSMT4">
                  <p:embed/>
                </p:oleObj>
              </mc:Choice>
              <mc:Fallback>
                <p:oleObj name="Equation" r:id="rId9" imgW="128268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44738" y="2684463"/>
                        <a:ext cx="1282700" cy="403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354013" y="2678113"/>
          <a:ext cx="1166812" cy="403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5" name="Equation" r:id="rId11" imgW="1168200" imgH="406080" progId="Equation.DSMT4">
                  <p:embed/>
                </p:oleObj>
              </mc:Choice>
              <mc:Fallback>
                <p:oleObj name="Equation" r:id="rId11" imgW="1168200" imgH="4060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4013" y="2678113"/>
                        <a:ext cx="1166812" cy="4032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正方形/長方形 29"/>
          <p:cNvSpPr/>
          <p:nvPr/>
        </p:nvSpPr>
        <p:spPr>
          <a:xfrm>
            <a:off x="4228698" y="1145797"/>
            <a:ext cx="4023573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6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Correlation spectrum (</a:t>
            </a:r>
            <a:r>
              <a:rPr lang="en-US" altLang="ja-JP" sz="1600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nondissipative</a:t>
            </a:r>
            <a:r>
              <a:rPr lang="en-US" altLang="ja-JP" sz="16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part)</a:t>
            </a:r>
            <a:endParaRPr lang="ja-JP" altLang="en-US" sz="1600" dirty="0">
              <a:solidFill>
                <a:schemeClr val="tx2">
                  <a:lumMod val="60000"/>
                  <a:lumOff val="40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29" name="テキスト ボックス 28"/>
          <p:cNvSpPr txBox="1">
            <a:spLocks noChangeArrowheads="1"/>
          </p:cNvSpPr>
          <p:nvPr/>
        </p:nvSpPr>
        <p:spPr bwMode="auto">
          <a:xfrm>
            <a:off x="2145040" y="4234243"/>
            <a:ext cx="566181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 dirty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(II</a:t>
            </a:r>
            <a:r>
              <a:rPr lang="en-US" altLang="ja-JP" sz="2000" b="1" dirty="0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)</a:t>
            </a:r>
            <a:r>
              <a:rPr lang="en-US" altLang="ja-JP" sz="2000" b="1" baseline="30000" dirty="0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sz="2000" b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3" name="テキスト ボックス 32"/>
          <p:cNvSpPr txBox="1">
            <a:spLocks noChangeArrowheads="1"/>
          </p:cNvSpPr>
          <p:nvPr/>
        </p:nvSpPr>
        <p:spPr bwMode="auto">
          <a:xfrm>
            <a:off x="2662867" y="4214603"/>
            <a:ext cx="677338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(III</a:t>
            </a:r>
            <a:r>
              <a:rPr lang="en-US" altLang="ja-JP" sz="2000" b="1" dirty="0" smtClean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)*</a:t>
            </a:r>
            <a:endParaRPr lang="ja-JP" altLang="en-US" sz="2000" b="1" baseline="30000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4" name="テキスト ボックス 33"/>
          <p:cNvSpPr txBox="1">
            <a:spLocks noChangeArrowheads="1"/>
          </p:cNvSpPr>
          <p:nvPr/>
        </p:nvSpPr>
        <p:spPr bwMode="auto">
          <a:xfrm>
            <a:off x="499813" y="4173788"/>
            <a:ext cx="505271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r>
              <a:rPr lang="en-US" altLang="ja-JP" sz="2000" b="1" baseline="300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*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5" name="テキスト ボックス 34"/>
          <p:cNvSpPr txBox="1"/>
          <p:nvPr/>
        </p:nvSpPr>
        <p:spPr>
          <a:xfrm>
            <a:off x="978335" y="4199634"/>
            <a:ext cx="665567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b="1" dirty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(IV</a:t>
            </a:r>
            <a:r>
              <a:rPr lang="en-US" altLang="ja-JP" sz="2000" b="1" dirty="0" smtClean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r>
              <a:rPr lang="en-US" altLang="ja-JP" sz="2000" b="1" baseline="30000" dirty="0" smtClean="0">
                <a:solidFill>
                  <a:schemeClr val="accent3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*</a:t>
            </a:r>
            <a:endParaRPr lang="ja-JP" altLang="en-US" sz="2000" b="1" dirty="0">
              <a:solidFill>
                <a:schemeClr val="accent3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25606" name="Object 6"/>
          <p:cNvGraphicFramePr>
            <a:graphicFrameLocks noChangeAspect="1"/>
          </p:cNvGraphicFramePr>
          <p:nvPr/>
        </p:nvGraphicFramePr>
        <p:xfrm>
          <a:off x="4457726" y="1540282"/>
          <a:ext cx="3657600" cy="24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6" name="Equation" r:id="rId13" imgW="3657600" imgH="241200" progId="Equation.DSMT4">
                  <p:embed/>
                </p:oleObj>
              </mc:Choice>
              <mc:Fallback>
                <p:oleObj name="Equation" r:id="rId13" imgW="365760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57726" y="1540282"/>
                        <a:ext cx="3657600" cy="241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93606" name="Picture 6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116570" y="1768343"/>
            <a:ext cx="4052573" cy="29656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25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/>
      <p:bldP spid="27" grpId="0" animBg="1"/>
      <p:bldP spid="28" grpId="0"/>
      <p:bldP spid="29" grpId="0"/>
      <p:bldP spid="33" grpId="0" animBg="1"/>
      <p:bldP spid="34" grpId="0" animBg="1"/>
      <p:bldP spid="35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3211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3212" name="Picture 4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97063" y="4203700"/>
            <a:ext cx="0" cy="9032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3219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3186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58" name="Equation" r:id="rId6" imgW="571320" imgH="431640" progId="Equation.DSMT4">
                  <p:embed/>
                </p:oleObj>
              </mc:Choice>
              <mc:Fallback>
                <p:oleObj name="Equation" r:id="rId6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187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59" name="Equation" r:id="rId8" imgW="520560" imgH="431640" progId="Equation.DSMT4">
                  <p:embed/>
                </p:oleObj>
              </mc:Choice>
              <mc:Fallback>
                <p:oleObj name="Equation" r:id="rId8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188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0" name="Equation" r:id="rId10" imgW="583920" imgH="431640" progId="Equation.DSMT4">
                  <p:embed/>
                </p:oleObj>
              </mc:Choice>
              <mc:Fallback>
                <p:oleObj name="Equation" r:id="rId10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189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1" name="Equation" r:id="rId12" imgW="520560" imgH="431640" progId="Equation.DSMT4">
                  <p:embed/>
                </p:oleObj>
              </mc:Choice>
              <mc:Fallback>
                <p:oleObj name="Equation" r:id="rId12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190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2" name="Equation" r:id="rId14" imgW="583920" imgH="431640" progId="Equation.DSMT4">
                  <p:embed/>
                </p:oleObj>
              </mc:Choice>
              <mc:Fallback>
                <p:oleObj name="Equation" r:id="rId14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191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3" name="Equation" r:id="rId16" imgW="469800" imgH="431640" progId="Equation.DSMT4">
                  <p:embed/>
                </p:oleObj>
              </mc:Choice>
              <mc:Fallback>
                <p:oleObj name="Equation" r:id="rId16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770063" y="403383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11"/>
          <p:cNvGraphicFramePr>
            <a:graphicFrameLocks noChangeAspect="1"/>
          </p:cNvGraphicFramePr>
          <p:nvPr/>
        </p:nvGraphicFramePr>
        <p:xfrm>
          <a:off x="6200775" y="5868988"/>
          <a:ext cx="1827213" cy="515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4" name="Equation" r:id="rId19" imgW="1828800" imgH="520560" progId="Equation.DSMT4">
                  <p:embed/>
                </p:oleObj>
              </mc:Choice>
              <mc:Fallback>
                <p:oleObj name="Equation" r:id="rId19" imgW="182880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0775" y="5868988"/>
                        <a:ext cx="1827213" cy="515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3205163" y="4205288"/>
            <a:ext cx="0" cy="884237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3895725" y="4194175"/>
            <a:ext cx="0" cy="8636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3783013" y="5016500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13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5" name="Equation" r:id="rId21" imgW="152280" imgH="279360" progId="Equation.DSMT4">
                  <p:embed/>
                </p:oleObj>
              </mc:Choice>
              <mc:Fallback>
                <p:oleObj name="Equation" r:id="rId21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4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6" name="Equation" r:id="rId23" imgW="190440" imgH="419040" progId="Equation.DSMT4">
                  <p:embed/>
                </p:oleObj>
              </mc:Choice>
              <mc:Fallback>
                <p:oleObj name="Equation" r:id="rId23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5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7" name="Equation" r:id="rId25" imgW="177480" imgH="431640" progId="Equation.DSMT4">
                  <p:embed/>
                </p:oleObj>
              </mc:Choice>
              <mc:Fallback>
                <p:oleObj name="Equation" r:id="rId25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989263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663950" y="556577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9" name="Object 16"/>
          <p:cNvGraphicFramePr>
            <a:graphicFrameLocks noChangeAspect="1"/>
          </p:cNvGraphicFramePr>
          <p:nvPr/>
        </p:nvGraphicFramePr>
        <p:xfrm>
          <a:off x="5779448" y="1998047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8" name="Equation" r:id="rId27" imgW="304560" imgH="330120" progId="Equation.DSMT4">
                  <p:embed/>
                </p:oleObj>
              </mc:Choice>
              <mc:Fallback>
                <p:oleObj name="Equation" r:id="rId27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79448" y="1998047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17"/>
          <p:cNvGraphicFramePr>
            <a:graphicFrameLocks noChangeAspect="1"/>
          </p:cNvGraphicFramePr>
          <p:nvPr/>
        </p:nvGraphicFramePr>
        <p:xfrm>
          <a:off x="5475312" y="1735470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69" name="Equation" r:id="rId29" imgW="825480" imgH="330120" progId="Equation.DSMT4">
                  <p:embed/>
                </p:oleObj>
              </mc:Choice>
              <mc:Fallback>
                <p:oleObj name="Equation" r:id="rId29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312" y="1735470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0" name="正方形/長方形 89"/>
          <p:cNvSpPr/>
          <p:nvPr/>
        </p:nvSpPr>
        <p:spPr>
          <a:xfrm>
            <a:off x="528638" y="34036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2" name="正方形/長方形 91"/>
          <p:cNvSpPr/>
          <p:nvPr/>
        </p:nvSpPr>
        <p:spPr>
          <a:xfrm>
            <a:off x="500063" y="1836738"/>
            <a:ext cx="4567237" cy="1108075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07" name="Object 23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70" name="Equation" r:id="rId31" imgW="457200" imgH="330120" progId="Equation.DSMT4">
                  <p:embed/>
                </p:oleObj>
              </mc:Choice>
              <mc:Fallback>
                <p:oleObj name="Equation" r:id="rId31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25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71" name="Equation" r:id="rId33" imgW="304560" imgH="330120" progId="Equation.DSMT4">
                  <p:embed/>
                </p:oleObj>
              </mc:Choice>
              <mc:Fallback>
                <p:oleObj name="Equation" r:id="rId33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10" name="Object 26"/>
          <p:cNvGraphicFramePr>
            <a:graphicFrameLocks noChangeAspect="1"/>
          </p:cNvGraphicFramePr>
          <p:nvPr/>
        </p:nvGraphicFramePr>
        <p:xfrm>
          <a:off x="695325" y="453231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72" name="Equation" r:id="rId35" imgW="304560" imgH="330120" progId="Equation.DSMT4">
                  <p:embed/>
                </p:oleObj>
              </mc:Choice>
              <mc:Fallback>
                <p:oleObj name="Equation" r:id="rId3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5325" y="453231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5" name="正方形/長方形 94"/>
          <p:cNvSpPr/>
          <p:nvPr/>
        </p:nvSpPr>
        <p:spPr>
          <a:xfrm>
            <a:off x="7110413" y="1211263"/>
            <a:ext cx="1162050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0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 (single excitation)</a:t>
            </a:r>
          </a:p>
        </p:txBody>
      </p:sp>
      <p:pic>
        <p:nvPicPr>
          <p:cNvPr id="47" name="Picture 21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57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574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000"/>
                            </p:stCondLst>
                            <p:childTnLst>
                              <p:par>
                                <p:cTn id="7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500"/>
                            </p:stCondLst>
                            <p:childTnLst>
                              <p:par>
                                <p:cTn id="82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3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4000"/>
                            </p:stCondLst>
                            <p:childTnLst>
                              <p:par>
                                <p:cTn id="8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500"/>
                            </p:stCondLst>
                            <p:childTnLst>
                              <p:par>
                                <p:cTn id="9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733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733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92" grpId="0" animBg="1"/>
      <p:bldP spid="95" grpId="0" animBg="1"/>
      <p:bldP spid="9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Molecular motions are very fast!</a:t>
            </a:r>
            <a:endParaRPr lang="ja-JP" altLang="en-US" sz="40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381954" name="Picture 21" descr="C:\Users\tanimura.THEOCHEM\ETC_BAK\tanimura\My Documents\My Pictures\time scale 1.bm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43000" y="1643063"/>
            <a:ext cx="7000875" cy="432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4229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4230" name="Picture 4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97063" y="4203700"/>
            <a:ext cx="0" cy="9032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4237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4210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2" name="Equation" r:id="rId6" imgW="571320" imgH="431640" progId="Equation.DSMT4">
                  <p:embed/>
                </p:oleObj>
              </mc:Choice>
              <mc:Fallback>
                <p:oleObj name="Equation" r:id="rId6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11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3" name="Equation" r:id="rId8" imgW="520560" imgH="431640" progId="Equation.DSMT4">
                  <p:embed/>
                </p:oleObj>
              </mc:Choice>
              <mc:Fallback>
                <p:oleObj name="Equation" r:id="rId8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12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4" name="Equation" r:id="rId10" imgW="583920" imgH="431640" progId="Equation.DSMT4">
                  <p:embed/>
                </p:oleObj>
              </mc:Choice>
              <mc:Fallback>
                <p:oleObj name="Equation" r:id="rId10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13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5" name="Equation" r:id="rId12" imgW="520560" imgH="431640" progId="Equation.DSMT4">
                  <p:embed/>
                </p:oleObj>
              </mc:Choice>
              <mc:Fallback>
                <p:oleObj name="Equation" r:id="rId12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14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6" name="Equation" r:id="rId14" imgW="583920" imgH="431640" progId="Equation.DSMT4">
                  <p:embed/>
                </p:oleObj>
              </mc:Choice>
              <mc:Fallback>
                <p:oleObj name="Equation" r:id="rId14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15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7" name="Equation" r:id="rId16" imgW="469800" imgH="431640" progId="Equation.DSMT4">
                  <p:embed/>
                </p:oleObj>
              </mc:Choice>
              <mc:Fallback>
                <p:oleObj name="Equation" r:id="rId16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770063" y="403383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8" name="Equation" r:id="rId19" imgW="152280" imgH="279360" progId="Equation.DSMT4">
                  <p:embed/>
                </p:oleObj>
              </mc:Choice>
              <mc:Fallback>
                <p:oleObj name="Equation" r:id="rId19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9" name="Equation" r:id="rId21" imgW="190440" imgH="419040" progId="Equation.DSMT4">
                  <p:embed/>
                </p:oleObj>
              </mc:Choice>
              <mc:Fallback>
                <p:oleObj name="Equation" r:id="rId21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0" name="Equation" r:id="rId23" imgW="177480" imgH="431640" progId="Equation.DSMT4">
                  <p:embed/>
                </p:oleObj>
              </mc:Choice>
              <mc:Fallback>
                <p:oleObj name="Equation" r:id="rId23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533650" y="5053013"/>
            <a:ext cx="13684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180556" y="5056982"/>
            <a:ext cx="140493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正方形/長方形 89"/>
          <p:cNvSpPr/>
          <p:nvPr/>
        </p:nvSpPr>
        <p:spPr>
          <a:xfrm>
            <a:off x="528638" y="3360738"/>
            <a:ext cx="4568825" cy="481012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2" name="正方形/長方形 91"/>
          <p:cNvSpPr/>
          <p:nvPr/>
        </p:nvSpPr>
        <p:spPr>
          <a:xfrm>
            <a:off x="500063" y="1836738"/>
            <a:ext cx="4567237" cy="1108075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4224" name="Object 16"/>
          <p:cNvGraphicFramePr>
            <a:graphicFrameLocks noChangeAspect="1"/>
          </p:cNvGraphicFramePr>
          <p:nvPr/>
        </p:nvGraphicFramePr>
        <p:xfrm>
          <a:off x="5009581" y="468852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1" name="Equation" r:id="rId25" imgW="825480" imgH="330120" progId="Equation.DSMT4">
                  <p:embed/>
                </p:oleObj>
              </mc:Choice>
              <mc:Fallback>
                <p:oleObj name="Equation" r:id="rId25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9581" y="468852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>
            <a:off x="3214688" y="3141663"/>
            <a:ext cx="0" cy="1008062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>
            <a:off x="3878263" y="3175000"/>
            <a:ext cx="0" cy="976313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3757613" y="305276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734225" name="Object 17"/>
          <p:cNvGraphicFramePr>
            <a:graphicFrameLocks noChangeAspect="1"/>
          </p:cNvGraphicFramePr>
          <p:nvPr/>
        </p:nvGraphicFramePr>
        <p:xfrm>
          <a:off x="679450" y="4516438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2" name="Equation" r:id="rId27" imgW="304560" imgH="330120" progId="Equation.DSMT4">
                  <p:embed/>
                </p:oleObj>
              </mc:Choice>
              <mc:Fallback>
                <p:oleObj name="Equation" r:id="rId27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450" y="4516438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正方形/長方形 43"/>
          <p:cNvSpPr/>
          <p:nvPr/>
        </p:nvSpPr>
        <p:spPr>
          <a:xfrm>
            <a:off x="7110413" y="1211263"/>
            <a:ext cx="16906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45" name="Object 18"/>
          <p:cNvGraphicFramePr>
            <a:graphicFrameLocks noChangeAspect="1"/>
          </p:cNvGraphicFramePr>
          <p:nvPr/>
        </p:nvGraphicFramePr>
        <p:xfrm>
          <a:off x="5784850" y="5888038"/>
          <a:ext cx="2449513" cy="554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3" name="Equation" r:id="rId29" imgW="2450880" imgH="558720" progId="Equation.DSMT4">
                  <p:embed/>
                </p:oleObj>
              </mc:Choice>
              <mc:Fallback>
                <p:oleObj name="Equation" r:id="rId29" imgW="245088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4850" y="5888038"/>
                        <a:ext cx="2449513" cy="5540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" name="正方形/長方形 45"/>
          <p:cNvSpPr>
            <a:spLocks noChangeArrowheads="1"/>
          </p:cNvSpPr>
          <p:nvPr/>
        </p:nvSpPr>
        <p:spPr bwMode="auto">
          <a:xfrm>
            <a:off x="6046788" y="6415088"/>
            <a:ext cx="129857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anharmonisity</a:t>
            </a:r>
            <a:endParaRPr lang="ja-JP" altLang="en-US" sz="140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3425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00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Mode A (double excitation)</a:t>
            </a:r>
          </a:p>
        </p:txBody>
      </p:sp>
      <p:graphicFrame>
        <p:nvGraphicFramePr>
          <p:cNvPr id="734228" name="Object 20"/>
          <p:cNvGraphicFramePr>
            <a:graphicFrameLocks noChangeAspect="1"/>
          </p:cNvGraphicFramePr>
          <p:nvPr/>
        </p:nvGraphicFramePr>
        <p:xfrm>
          <a:off x="2314575" y="3556000"/>
          <a:ext cx="823913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4" name="Equation" r:id="rId31" imgW="825480" imgH="330120" progId="Equation.DSMT4">
                  <p:embed/>
                </p:oleObj>
              </mc:Choice>
              <mc:Fallback>
                <p:oleObj name="Equation" r:id="rId31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14575" y="3556000"/>
                        <a:ext cx="823913" cy="3317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21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" name="Picture 22"/>
          <p:cNvPicPr>
            <a:picLocks noChangeAspect="1" noChangeArrowheads="1"/>
          </p:cNvPicPr>
          <p:nvPr/>
        </p:nvPicPr>
        <p:blipFill>
          <a:blip r:embed="rId34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graphicFrame>
        <p:nvGraphicFramePr>
          <p:cNvPr id="574509" name="Object 21"/>
          <p:cNvGraphicFramePr>
            <a:graphicFrameLocks noChangeAspect="1"/>
          </p:cNvGraphicFramePr>
          <p:nvPr/>
        </p:nvGraphicFramePr>
        <p:xfrm>
          <a:off x="5780088" y="199866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5" name="Equation" r:id="rId35" imgW="304560" imgH="330120" progId="Equation.DSMT4">
                  <p:embed/>
                </p:oleObj>
              </mc:Choice>
              <mc:Fallback>
                <p:oleObj name="Equation" r:id="rId3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0088" y="199866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2"/>
          <p:cNvGraphicFramePr>
            <a:graphicFrameLocks noChangeAspect="1"/>
          </p:cNvGraphicFramePr>
          <p:nvPr/>
        </p:nvGraphicFramePr>
        <p:xfrm>
          <a:off x="5475288" y="173513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6" name="Equation" r:id="rId37" imgW="825480" imgH="330120" progId="Equation.DSMT4">
                  <p:embed/>
                </p:oleObj>
              </mc:Choice>
              <mc:Fallback>
                <p:oleObj name="Equation" r:id="rId37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288" y="173513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23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7" name="Equation" r:id="rId39" imgW="457200" imgH="330120" progId="Equation.DSMT4">
                  <p:embed/>
                </p:oleObj>
              </mc:Choice>
              <mc:Fallback>
                <p:oleObj name="Equation" r:id="rId39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24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8" name="Equation" r:id="rId41" imgW="304560" imgH="330120" progId="Equation.DSMT4">
                  <p:embed/>
                </p:oleObj>
              </mc:Choice>
              <mc:Fallback>
                <p:oleObj name="Equation" r:id="rId41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734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500"/>
                            </p:stCondLst>
                            <p:childTnLst>
                              <p:par>
                                <p:cTn id="60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1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000"/>
                            </p:stCondLst>
                            <p:childTnLst>
                              <p:par>
                                <p:cTn id="6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734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500"/>
                            </p:stCondLst>
                            <p:childTnLst>
                              <p:par>
                                <p:cTn id="7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734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733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733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6276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6277" name="Picture 4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6283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6258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06" name="Equation" r:id="rId6" imgW="571320" imgH="431640" progId="Equation.DSMT4">
                  <p:embed/>
                </p:oleObj>
              </mc:Choice>
              <mc:Fallback>
                <p:oleObj name="Equation" r:id="rId6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59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07" name="Equation" r:id="rId8" imgW="520560" imgH="431640" progId="Equation.DSMT4">
                  <p:embed/>
                </p:oleObj>
              </mc:Choice>
              <mc:Fallback>
                <p:oleObj name="Equation" r:id="rId8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60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08" name="Equation" r:id="rId10" imgW="583920" imgH="431640" progId="Equation.DSMT4">
                  <p:embed/>
                </p:oleObj>
              </mc:Choice>
              <mc:Fallback>
                <p:oleObj name="Equation" r:id="rId10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61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09" name="Equation" r:id="rId12" imgW="520560" imgH="431640" progId="Equation.DSMT4">
                  <p:embed/>
                </p:oleObj>
              </mc:Choice>
              <mc:Fallback>
                <p:oleObj name="Equation" r:id="rId12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62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0" name="Equation" r:id="rId14" imgW="583920" imgH="431640" progId="Equation.DSMT4">
                  <p:embed/>
                </p:oleObj>
              </mc:Choice>
              <mc:Fallback>
                <p:oleObj name="Equation" r:id="rId14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63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1" name="Equation" r:id="rId16" imgW="469800" imgH="431640" progId="Equation.DSMT4">
                  <p:embed/>
                </p:oleObj>
              </mc:Choice>
              <mc:Fallback>
                <p:oleObj name="Equation" r:id="rId16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787525" y="3490913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6200775" y="5870575"/>
          <a:ext cx="1827213" cy="51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2" name="Equation" r:id="rId19" imgW="1828800" imgH="520560" progId="Equation.DSMT4">
                  <p:embed/>
                </p:oleObj>
              </mc:Choice>
              <mc:Fallback>
                <p:oleObj name="Equation" r:id="rId19" imgW="182880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0775" y="5870575"/>
                        <a:ext cx="1827213" cy="514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3" name="Equation" r:id="rId21" imgW="152280" imgH="279360" progId="Equation.DSMT4">
                  <p:embed/>
                </p:oleObj>
              </mc:Choice>
              <mc:Fallback>
                <p:oleObj name="Equation" r:id="rId21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4" name="Equation" r:id="rId23" imgW="190440" imgH="419040" progId="Equation.DSMT4">
                  <p:embed/>
                </p:oleObj>
              </mc:Choice>
              <mc:Fallback>
                <p:oleObj name="Equation" r:id="rId23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5" name="Equation" r:id="rId25" imgW="177480" imgH="431640" progId="Equation.DSMT4">
                  <p:embed/>
                </p:oleObj>
              </mc:Choice>
              <mc:Fallback>
                <p:oleObj name="Equation" r:id="rId25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9" name="Object 12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6" name="Equation" r:id="rId27" imgW="304560" imgH="330120" progId="Equation.DSMT4">
                  <p:embed/>
                </p:oleObj>
              </mc:Choice>
              <mc:Fallback>
                <p:oleObj name="Equation" r:id="rId27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13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7" name="Equation" r:id="rId29" imgW="825480" imgH="330120" progId="Equation.DSMT4">
                  <p:embed/>
                </p:oleObj>
              </mc:Choice>
              <mc:Fallback>
                <p:oleObj name="Equation" r:id="rId29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0" name="正方形/長方形 89"/>
          <p:cNvSpPr/>
          <p:nvPr/>
        </p:nvSpPr>
        <p:spPr>
          <a:xfrm>
            <a:off x="520700" y="3937000"/>
            <a:ext cx="4567238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2" name="正方形/長方形 91"/>
          <p:cNvSpPr/>
          <p:nvPr/>
        </p:nvSpPr>
        <p:spPr>
          <a:xfrm>
            <a:off x="474663" y="1838325"/>
            <a:ext cx="4567237" cy="1565275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6270" name="Object 14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8" name="Equation" r:id="rId31" imgW="457200" imgH="330120" progId="Equation.DSMT4">
                  <p:embed/>
                </p:oleObj>
              </mc:Choice>
              <mc:Fallback>
                <p:oleObj name="Equation" r:id="rId31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71" name="Object 15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19" name="Equation" r:id="rId33" imgW="304560" imgH="330120" progId="Equation.DSMT4">
                  <p:embed/>
                </p:oleObj>
              </mc:Choice>
              <mc:Fallback>
                <p:oleObj name="Equation" r:id="rId33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10" name="Object 16"/>
          <p:cNvGraphicFramePr>
            <a:graphicFrameLocks noChangeAspect="1"/>
          </p:cNvGraphicFramePr>
          <p:nvPr/>
        </p:nvGraphicFramePr>
        <p:xfrm>
          <a:off x="771525" y="4254500"/>
          <a:ext cx="304800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20" name="Equation" r:id="rId35" imgW="304560" imgH="330120" progId="Equation.DSMT4">
                  <p:embed/>
                </p:oleObj>
              </mc:Choice>
              <mc:Fallback>
                <p:oleObj name="Equation" r:id="rId3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1525" y="4254500"/>
                        <a:ext cx="304800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5" name="正方形/長方形 94"/>
          <p:cNvSpPr/>
          <p:nvPr/>
        </p:nvSpPr>
        <p:spPr>
          <a:xfrm>
            <a:off x="6188075" y="1168400"/>
            <a:ext cx="1093788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36295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0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 (double excitation)</a:t>
            </a:r>
          </a:p>
        </p:txBody>
      </p: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87538" y="3636963"/>
            <a:ext cx="0" cy="147637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3587750"/>
            <a:ext cx="0" cy="1474788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3224213" y="3621088"/>
            <a:ext cx="0" cy="1516062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3895725" y="3600450"/>
            <a:ext cx="0" cy="152717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101" name="直線コネクタ 100"/>
          <p:cNvCxnSpPr/>
          <p:nvPr/>
        </p:nvCxnSpPr>
        <p:spPr>
          <a:xfrm rot="16200000" flipH="1">
            <a:off x="3658394" y="5560219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983707" y="5503069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3773488" y="4984750"/>
            <a:ext cx="22066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" name="Picture 21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2" name="Picture 22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7" name="Picture 21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0" name="正方形/長方形 59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4224" name="Object 20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21" name="Equation" r:id="rId39" imgW="825480" imgH="330120" progId="Equation.DSMT4">
                  <p:embed/>
                </p:oleObj>
              </mc:Choice>
              <mc:Fallback>
                <p:oleObj name="Equation" r:id="rId39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21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22" name="Equation" r:id="rId41" imgW="457200" imgH="330120" progId="Equation.DSMT4">
                  <p:embed/>
                </p:oleObj>
              </mc:Choice>
              <mc:Fallback>
                <p:oleObj name="Equation" r:id="rId41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22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23" name="Equation" r:id="rId43" imgW="304560" imgH="330120" progId="Equation.DSMT4">
                  <p:embed/>
                </p:oleObj>
              </mc:Choice>
              <mc:Fallback>
                <p:oleObj name="Equation" r:id="rId43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7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74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9350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9351" name="Picture 4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9357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9330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0" name="Equation" r:id="rId6" imgW="571320" imgH="431640" progId="Equation.DSMT4">
                  <p:embed/>
                </p:oleObj>
              </mc:Choice>
              <mc:Fallback>
                <p:oleObj name="Equation" r:id="rId6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9331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1" name="Equation" r:id="rId8" imgW="520560" imgH="431640" progId="Equation.DSMT4">
                  <p:embed/>
                </p:oleObj>
              </mc:Choice>
              <mc:Fallback>
                <p:oleObj name="Equation" r:id="rId8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9332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2" name="Equation" r:id="rId10" imgW="583920" imgH="431640" progId="Equation.DSMT4">
                  <p:embed/>
                </p:oleObj>
              </mc:Choice>
              <mc:Fallback>
                <p:oleObj name="Equation" r:id="rId10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9333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3" name="Equation" r:id="rId12" imgW="520560" imgH="431640" progId="Equation.DSMT4">
                  <p:embed/>
                </p:oleObj>
              </mc:Choice>
              <mc:Fallback>
                <p:oleObj name="Equation" r:id="rId12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9334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4" name="Equation" r:id="rId14" imgW="583920" imgH="431640" progId="Equation.DSMT4">
                  <p:embed/>
                </p:oleObj>
              </mc:Choice>
              <mc:Fallback>
                <p:oleObj name="Equation" r:id="rId14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9335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5" name="Equation" r:id="rId16" imgW="469800" imgH="431640" progId="Equation.DSMT4">
                  <p:embed/>
                </p:oleObj>
              </mc:Choice>
              <mc:Fallback>
                <p:oleObj name="Equation" r:id="rId16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787525" y="3490913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5889625" y="5851525"/>
          <a:ext cx="2449513" cy="552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6" name="Equation" r:id="rId19" imgW="2450880" imgH="558720" progId="Equation.DSMT4">
                  <p:embed/>
                </p:oleObj>
              </mc:Choice>
              <mc:Fallback>
                <p:oleObj name="Equation" r:id="rId19" imgW="245088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89625" y="5851525"/>
                        <a:ext cx="2449513" cy="5524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7" name="Equation" r:id="rId21" imgW="152280" imgH="279360" progId="Equation.DSMT4">
                  <p:embed/>
                </p:oleObj>
              </mc:Choice>
              <mc:Fallback>
                <p:oleObj name="Equation" r:id="rId21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8" name="Equation" r:id="rId23" imgW="190440" imgH="419040" progId="Equation.DSMT4">
                  <p:embed/>
                </p:oleObj>
              </mc:Choice>
              <mc:Fallback>
                <p:oleObj name="Equation" r:id="rId23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9" name="Equation" r:id="rId25" imgW="177480" imgH="431640" progId="Equation.DSMT4">
                  <p:embed/>
                </p:oleObj>
              </mc:Choice>
              <mc:Fallback>
                <p:oleObj name="Equation" r:id="rId25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正方形/長方形 89"/>
          <p:cNvSpPr/>
          <p:nvPr/>
        </p:nvSpPr>
        <p:spPr>
          <a:xfrm>
            <a:off x="520700" y="3937000"/>
            <a:ext cx="4567238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2" name="正方形/長方形 91"/>
          <p:cNvSpPr/>
          <p:nvPr/>
        </p:nvSpPr>
        <p:spPr>
          <a:xfrm>
            <a:off x="474663" y="2430463"/>
            <a:ext cx="4567237" cy="973137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10" name="Object 16"/>
          <p:cNvGraphicFramePr>
            <a:graphicFrameLocks noChangeAspect="1"/>
          </p:cNvGraphicFramePr>
          <p:nvPr/>
        </p:nvGraphicFramePr>
        <p:xfrm>
          <a:off x="771525" y="4254500"/>
          <a:ext cx="306388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0" name="Equation" r:id="rId27" imgW="304560" imgH="330120" progId="Equation.DSMT4">
                  <p:embed/>
                </p:oleObj>
              </mc:Choice>
              <mc:Fallback>
                <p:oleObj name="Equation" r:id="rId27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1525" y="4254500"/>
                        <a:ext cx="306388" cy="333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5" name="正方形/長方形 94"/>
          <p:cNvSpPr/>
          <p:nvPr/>
        </p:nvSpPr>
        <p:spPr>
          <a:xfrm>
            <a:off x="6188075" y="1168400"/>
            <a:ext cx="1093788" cy="1320800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39369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sz="200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Mode B (double excitation)</a:t>
            </a:r>
          </a:p>
        </p:txBody>
      </p:sp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87538" y="3636963"/>
            <a:ext cx="0" cy="147637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3587750"/>
            <a:ext cx="0" cy="1474788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3232150" y="2259013"/>
            <a:ext cx="0" cy="1362075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>
            <a:off x="3895725" y="2241550"/>
            <a:ext cx="0" cy="13589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736276" name="Object 20"/>
          <p:cNvGraphicFramePr>
            <a:graphicFrameLocks noChangeAspect="1"/>
          </p:cNvGraphicFramePr>
          <p:nvPr/>
        </p:nvGraphicFramePr>
        <p:xfrm>
          <a:off x="2220913" y="2760663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1" name="Equation" r:id="rId29" imgW="825480" imgH="330120" progId="Equation.DSMT4">
                  <p:embed/>
                </p:oleObj>
              </mc:Choice>
              <mc:Fallback>
                <p:oleObj name="Equation" r:id="rId29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0913" y="2760663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1" name="直線コネクタ 100"/>
          <p:cNvCxnSpPr/>
          <p:nvPr/>
        </p:nvCxnSpPr>
        <p:spPr>
          <a:xfrm rot="16200000" flipH="1">
            <a:off x="2848769" y="4750594"/>
            <a:ext cx="20875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209800" y="4729163"/>
            <a:ext cx="2016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正方形/長方形 54"/>
          <p:cNvSpPr/>
          <p:nvPr/>
        </p:nvSpPr>
        <p:spPr>
          <a:xfrm>
            <a:off x="5173663" y="3773488"/>
            <a:ext cx="293687" cy="458787"/>
          </a:xfrm>
          <a:prstGeom prst="rect">
            <a:avLst/>
          </a:prstGeom>
          <a:solidFill>
            <a:schemeClr val="bg1">
              <a:alpha val="83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6277" name="Object 21"/>
          <p:cNvGraphicFramePr>
            <a:graphicFrameLocks noChangeAspect="1"/>
          </p:cNvGraphicFramePr>
          <p:nvPr/>
        </p:nvGraphicFramePr>
        <p:xfrm>
          <a:off x="5036522" y="3643952"/>
          <a:ext cx="823912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2" name="Equation" r:id="rId31" imgW="825480" imgH="330120" progId="Equation.DSMT4">
                  <p:embed/>
                </p:oleObj>
              </mc:Choice>
              <mc:Fallback>
                <p:oleObj name="Equation" r:id="rId31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6522" y="3643952"/>
                        <a:ext cx="823912" cy="33178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3783013" y="214788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1" name="Picture 21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2" name="Picture 22"/>
          <p:cNvPicPr>
            <a:picLocks noChangeAspect="1" noChangeArrowheads="1"/>
          </p:cNvPicPr>
          <p:nvPr/>
        </p:nvPicPr>
        <p:blipFill>
          <a:blip r:embed="rId34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3" name="Picture 21"/>
          <p:cNvPicPr>
            <a:picLocks noChangeAspect="1" noChangeArrowheads="1"/>
          </p:cNvPicPr>
          <p:nvPr/>
        </p:nvPicPr>
        <p:blipFill>
          <a:blip r:embed="rId33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4" name="Picture 22"/>
          <p:cNvPicPr>
            <a:picLocks noChangeAspect="1" noChangeArrowheads="1"/>
          </p:cNvPicPr>
          <p:nvPr/>
        </p:nvPicPr>
        <p:blipFill>
          <a:blip r:embed="rId34" cstate="print"/>
          <a:srcRect/>
          <a:stretch>
            <a:fillRect/>
          </a:stretch>
        </p:blipFill>
        <p:spPr bwMode="auto">
          <a:xfrm>
            <a:off x="7787317" y="3663232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9" name="正方形/長方形 68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3" name="Object 22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3" name="Equation" r:id="rId35" imgW="457200" imgH="330120" progId="Equation.DSMT4">
                  <p:embed/>
                </p:oleObj>
              </mc:Choice>
              <mc:Fallback>
                <p:oleObj name="Equation" r:id="rId35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3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4" name="Equation" r:id="rId37" imgW="304560" imgH="330120" progId="Equation.DSMT4">
                  <p:embed/>
                </p:oleObj>
              </mc:Choice>
              <mc:Fallback>
                <p:oleObj name="Equation" r:id="rId37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24" name="Object 24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5" name="Equation" r:id="rId39" imgW="825480" imgH="330120" progId="Equation.DSMT4">
                  <p:embed/>
                </p:oleObj>
              </mc:Choice>
              <mc:Fallback>
                <p:oleObj name="Equation" r:id="rId39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25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6" name="Equation" r:id="rId41" imgW="457200" imgH="330120" progId="Equation.DSMT4">
                  <p:embed/>
                </p:oleObj>
              </mc:Choice>
              <mc:Fallback>
                <p:oleObj name="Equation" r:id="rId41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26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7" name="Equation" r:id="rId43" imgW="304560" imgH="330120" progId="Equation.DSMT4">
                  <p:embed/>
                </p:oleObj>
              </mc:Choice>
              <mc:Fallback>
                <p:oleObj name="Equation" r:id="rId43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9" name="Object 27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8" name="Equation" r:id="rId45" imgW="304560" imgH="330120" progId="Equation.DSMT4">
                  <p:embed/>
                </p:oleObj>
              </mc:Choice>
              <mc:Fallback>
                <p:oleObj name="Equation" r:id="rId4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8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9" name="Equation" r:id="rId47" imgW="825480" imgH="330120" progId="Equation.DSMT4">
                  <p:embed/>
                </p:oleObj>
              </mc:Choice>
              <mc:Fallback>
                <p:oleObj name="Equation" r:id="rId47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736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500"/>
                            </p:stCondLst>
                            <p:childTnLst>
                              <p:par>
                                <p:cTn id="6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000"/>
                            </p:stCondLst>
                            <p:childTnLst>
                              <p:par>
                                <p:cTn id="6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5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500"/>
                            </p:stCondLst>
                            <p:childTnLst>
                              <p:par>
                                <p:cTn id="7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736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5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7306" name="Picture 4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97063" y="4203700"/>
            <a:ext cx="0" cy="9032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7313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7282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4" name="Equation" r:id="rId6" imgW="571320" imgH="431640" progId="Equation.DSMT4">
                  <p:embed/>
                </p:oleObj>
              </mc:Choice>
              <mc:Fallback>
                <p:oleObj name="Equation" r:id="rId6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283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5" name="Equation" r:id="rId8" imgW="520560" imgH="431640" progId="Equation.DSMT4">
                  <p:embed/>
                </p:oleObj>
              </mc:Choice>
              <mc:Fallback>
                <p:oleObj name="Equation" r:id="rId8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284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6" name="Equation" r:id="rId10" imgW="583920" imgH="431640" progId="Equation.DSMT4">
                  <p:embed/>
                </p:oleObj>
              </mc:Choice>
              <mc:Fallback>
                <p:oleObj name="Equation" r:id="rId10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285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7" name="Equation" r:id="rId12" imgW="520560" imgH="431640" progId="Equation.DSMT4">
                  <p:embed/>
                </p:oleObj>
              </mc:Choice>
              <mc:Fallback>
                <p:oleObj name="Equation" r:id="rId12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286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8" name="Equation" r:id="rId14" imgW="583920" imgH="431640" progId="Equation.DSMT4">
                  <p:embed/>
                </p:oleObj>
              </mc:Choice>
              <mc:Fallback>
                <p:oleObj name="Equation" r:id="rId14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287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9" name="Equation" r:id="rId16" imgW="469800" imgH="431640" progId="Equation.DSMT4">
                  <p:embed/>
                </p:oleObj>
              </mc:Choice>
              <mc:Fallback>
                <p:oleObj name="Equation" r:id="rId16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770063" y="403383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6265863" y="5870575"/>
          <a:ext cx="1827212" cy="51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0" name="Equation" r:id="rId19" imgW="1828800" imgH="520560" progId="Equation.DSMT4">
                  <p:embed/>
                </p:oleObj>
              </mc:Choice>
              <mc:Fallback>
                <p:oleObj name="Equation" r:id="rId19" imgW="182880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5863" y="5870575"/>
                        <a:ext cx="1827212" cy="514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3233738" y="3609975"/>
            <a:ext cx="0" cy="1476375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 flipV="1">
            <a:off x="3905250" y="3608388"/>
            <a:ext cx="0" cy="147637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3783013" y="5016500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1" name="Equation" r:id="rId21" imgW="152280" imgH="279360" progId="Equation.DSMT4">
                  <p:embed/>
                </p:oleObj>
              </mc:Choice>
              <mc:Fallback>
                <p:oleObj name="Equation" r:id="rId21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2" name="Equation" r:id="rId23" imgW="190440" imgH="419040" progId="Equation.DSMT4">
                  <p:embed/>
                </p:oleObj>
              </mc:Choice>
              <mc:Fallback>
                <p:oleObj name="Equation" r:id="rId23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3" name="Equation" r:id="rId25" imgW="177480" imgH="431640" progId="Equation.DSMT4">
                  <p:embed/>
                </p:oleObj>
              </mc:Choice>
              <mc:Fallback>
                <p:oleObj name="Equation" r:id="rId25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989263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663950" y="556577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10" name="Object 16"/>
          <p:cNvGraphicFramePr>
            <a:graphicFrameLocks noChangeAspect="1"/>
          </p:cNvGraphicFramePr>
          <p:nvPr/>
        </p:nvGraphicFramePr>
        <p:xfrm>
          <a:off x="679450" y="4516438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4" name="Equation" r:id="rId27" imgW="304560" imgH="330120" progId="Equation.DSMT4">
                  <p:embed/>
                </p:oleObj>
              </mc:Choice>
              <mc:Fallback>
                <p:oleObj name="Equation" r:id="rId27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450" y="4516438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&amp;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rgbClr val="00B05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(single excitation)</a:t>
            </a:r>
          </a:p>
        </p:txBody>
      </p:sp>
      <p:sp>
        <p:nvSpPr>
          <p:cNvPr id="47" name="正方形/長方形 46"/>
          <p:cNvSpPr/>
          <p:nvPr/>
        </p:nvSpPr>
        <p:spPr>
          <a:xfrm>
            <a:off x="6350000" y="2362200"/>
            <a:ext cx="18542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</a:t>
            </a:r>
            <a:endParaRPr lang="en-US" altLang="ja-JP" sz="14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48" name="直線矢印コネクタ 47"/>
          <p:cNvCxnSpPr/>
          <p:nvPr/>
        </p:nvCxnSpPr>
        <p:spPr>
          <a:xfrm>
            <a:off x="6935788" y="1912938"/>
            <a:ext cx="490537" cy="7937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正方形/長方形 48"/>
          <p:cNvSpPr/>
          <p:nvPr/>
        </p:nvSpPr>
        <p:spPr>
          <a:xfrm>
            <a:off x="485775" y="1962150"/>
            <a:ext cx="4614863" cy="1403350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50" name="円弧 49"/>
          <p:cNvSpPr/>
          <p:nvPr/>
        </p:nvSpPr>
        <p:spPr>
          <a:xfrm rot="16981485">
            <a:off x="1707357" y="3731419"/>
            <a:ext cx="1252537" cy="860425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51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2503488" y="3502025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4" name="正方形/長方形 63"/>
          <p:cNvSpPr/>
          <p:nvPr/>
        </p:nvSpPr>
        <p:spPr>
          <a:xfrm>
            <a:off x="5173663" y="3773488"/>
            <a:ext cx="293687" cy="458787"/>
          </a:xfrm>
          <a:prstGeom prst="rect">
            <a:avLst/>
          </a:prstGeom>
          <a:solidFill>
            <a:schemeClr val="bg1">
              <a:alpha val="83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1" name="正方形/長方形 80"/>
          <p:cNvSpPr/>
          <p:nvPr/>
        </p:nvSpPr>
        <p:spPr>
          <a:xfrm>
            <a:off x="2489200" y="3413125"/>
            <a:ext cx="225425" cy="33020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pic>
        <p:nvPicPr>
          <p:cNvPr id="62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3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5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6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787317" y="3663232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7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3422" y="3172571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0" name="正方形/長方形 79"/>
          <p:cNvSpPr/>
          <p:nvPr/>
        </p:nvSpPr>
        <p:spPr>
          <a:xfrm>
            <a:off x="7781925" y="3154729"/>
            <a:ext cx="352425" cy="874346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2" name="正方形/長方形 81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574509" name="Object 27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5" name="Equation" r:id="rId31" imgW="304560" imgH="330120" progId="Equation.DSMT4">
                  <p:embed/>
                </p:oleObj>
              </mc:Choice>
              <mc:Fallback>
                <p:oleObj name="Equation" r:id="rId31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8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6" name="Equation" r:id="rId33" imgW="825480" imgH="330120" progId="Equation.DSMT4">
                  <p:embed/>
                </p:oleObj>
              </mc:Choice>
              <mc:Fallback>
                <p:oleObj name="Equation" r:id="rId33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9"/>
          <p:cNvGraphicFramePr>
            <a:graphicFrameLocks noChangeAspect="1"/>
          </p:cNvGraphicFramePr>
          <p:nvPr/>
        </p:nvGraphicFramePr>
        <p:xfrm>
          <a:off x="5780088" y="199866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7" name="Equation" r:id="rId35" imgW="304560" imgH="330120" progId="Equation.DSMT4">
                  <p:embed/>
                </p:oleObj>
              </mc:Choice>
              <mc:Fallback>
                <p:oleObj name="Equation" r:id="rId3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0088" y="199866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30"/>
          <p:cNvGraphicFramePr>
            <a:graphicFrameLocks noChangeAspect="1"/>
          </p:cNvGraphicFramePr>
          <p:nvPr/>
        </p:nvGraphicFramePr>
        <p:xfrm>
          <a:off x="5475288" y="173513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8" name="Equation" r:id="rId37" imgW="825480" imgH="330120" progId="Equation.DSMT4">
                  <p:embed/>
                </p:oleObj>
              </mc:Choice>
              <mc:Fallback>
                <p:oleObj name="Equation" r:id="rId37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288" y="173513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6277" name="Object 31"/>
          <p:cNvGraphicFramePr>
            <a:graphicFrameLocks noChangeAspect="1"/>
          </p:cNvGraphicFramePr>
          <p:nvPr/>
        </p:nvGraphicFramePr>
        <p:xfrm>
          <a:off x="5037138" y="3643313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9" name="Equation" r:id="rId39" imgW="825480" imgH="330120" progId="Equation.DSMT4">
                  <p:embed/>
                </p:oleObj>
              </mc:Choice>
              <mc:Fallback>
                <p:oleObj name="Equation" r:id="rId39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138" y="3643313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7312" name="Object 32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70" name="Equation" r:id="rId41" imgW="457200" imgH="330120" progId="Equation.DSMT4">
                  <p:embed/>
                </p:oleObj>
              </mc:Choice>
              <mc:Fallback>
                <p:oleObj name="Equation" r:id="rId41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33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71" name="Equation" r:id="rId43" imgW="304560" imgH="330120" progId="Equation.DSMT4">
                  <p:embed/>
                </p:oleObj>
              </mc:Choice>
              <mc:Fallback>
                <p:oleObj name="Equation" r:id="rId43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24" name="Object 34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72" name="Equation" r:id="rId45" imgW="825480" imgH="330120" progId="Equation.DSMT4">
                  <p:embed/>
                </p:oleObj>
              </mc:Choice>
              <mc:Fallback>
                <p:oleObj name="Equation" r:id="rId45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35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73" name="Equation" r:id="rId47" imgW="457200" imgH="330120" progId="Equation.DSMT4">
                  <p:embed/>
                </p:oleObj>
              </mc:Choice>
              <mc:Fallback>
                <p:oleObj name="Equation" r:id="rId47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36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74" name="Equation" r:id="rId49" imgW="304560" imgH="330120" progId="Equation.DSMT4">
                  <p:embed/>
                </p:oleObj>
              </mc:Choice>
              <mc:Fallback>
                <p:oleObj name="Equation" r:id="rId49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3500"/>
                            </p:stCondLst>
                            <p:childTnLst>
                              <p:par>
                                <p:cTn id="8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4000"/>
                            </p:stCondLst>
                            <p:childTnLst>
                              <p:par>
                                <p:cTn id="9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500"/>
                            </p:stCondLst>
                            <p:childTnLst>
                              <p:par>
                                <p:cTn id="9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81" grpId="0" animBg="1"/>
      <p:bldP spid="81" grpId="1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8328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8329" name="Picture 4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97063" y="4203700"/>
            <a:ext cx="0" cy="903288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38336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8306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78" name="Equation" r:id="rId6" imgW="571320" imgH="431640" progId="Equation.DSMT4">
                  <p:embed/>
                </p:oleObj>
              </mc:Choice>
              <mc:Fallback>
                <p:oleObj name="Equation" r:id="rId6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07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79" name="Equation" r:id="rId8" imgW="520560" imgH="431640" progId="Equation.DSMT4">
                  <p:embed/>
                </p:oleObj>
              </mc:Choice>
              <mc:Fallback>
                <p:oleObj name="Equation" r:id="rId8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08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0" name="Equation" r:id="rId10" imgW="583920" imgH="431640" progId="Equation.DSMT4">
                  <p:embed/>
                </p:oleObj>
              </mc:Choice>
              <mc:Fallback>
                <p:oleObj name="Equation" r:id="rId10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09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1" name="Equation" r:id="rId12" imgW="520560" imgH="431640" progId="Equation.DSMT4">
                  <p:embed/>
                </p:oleObj>
              </mc:Choice>
              <mc:Fallback>
                <p:oleObj name="Equation" r:id="rId12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10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2" name="Equation" r:id="rId14" imgW="583920" imgH="431640" progId="Equation.DSMT4">
                  <p:embed/>
                </p:oleObj>
              </mc:Choice>
              <mc:Fallback>
                <p:oleObj name="Equation" r:id="rId14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11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3" name="Equation" r:id="rId16" imgW="469800" imgH="431640" progId="Equation.DSMT4">
                  <p:embed/>
                </p:oleObj>
              </mc:Choice>
              <mc:Fallback>
                <p:oleObj name="Equation" r:id="rId16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770063" y="4033838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220788" y="4146550"/>
            <a:ext cx="0" cy="923925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6265863" y="5870575"/>
          <a:ext cx="1827212" cy="51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4" name="Equation" r:id="rId19" imgW="1828800" imgH="520560" progId="Equation.DSMT4">
                  <p:embed/>
                </p:oleObj>
              </mc:Choice>
              <mc:Fallback>
                <p:oleObj name="Equation" r:id="rId19" imgW="182880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5863" y="5870575"/>
                        <a:ext cx="1827212" cy="514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5" name="Equation" r:id="rId21" imgW="152280" imgH="279360" progId="Equation.DSMT4">
                  <p:embed/>
                </p:oleObj>
              </mc:Choice>
              <mc:Fallback>
                <p:oleObj name="Equation" r:id="rId21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6" name="Equation" r:id="rId23" imgW="190440" imgH="419040" progId="Equation.DSMT4">
                  <p:embed/>
                </p:oleObj>
              </mc:Choice>
              <mc:Fallback>
                <p:oleObj name="Equation" r:id="rId23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7" name="Equation" r:id="rId25" imgW="177480" imgH="431640" progId="Equation.DSMT4">
                  <p:embed/>
                </p:oleObj>
              </mc:Choice>
              <mc:Fallback>
                <p:oleObj name="Equation" r:id="rId25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245519" y="4764882"/>
            <a:ext cx="194468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2884487" y="4786313"/>
            <a:ext cx="201612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10" name="Object 14"/>
          <p:cNvGraphicFramePr>
            <a:graphicFrameLocks noChangeAspect="1"/>
          </p:cNvGraphicFramePr>
          <p:nvPr/>
        </p:nvGraphicFramePr>
        <p:xfrm>
          <a:off x="679450" y="4516438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8" name="Equation" r:id="rId27" imgW="304560" imgH="330120" progId="Equation.DSMT4">
                  <p:embed/>
                </p:oleObj>
              </mc:Choice>
              <mc:Fallback>
                <p:oleObj name="Equation" r:id="rId27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450" y="4516438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&amp;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rgbClr val="00B05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(single excitation)</a:t>
            </a:r>
          </a:p>
        </p:txBody>
      </p:sp>
      <p:sp>
        <p:nvSpPr>
          <p:cNvPr id="47" name="正方形/長方形 46"/>
          <p:cNvSpPr/>
          <p:nvPr/>
        </p:nvSpPr>
        <p:spPr>
          <a:xfrm>
            <a:off x="6350000" y="2362200"/>
            <a:ext cx="18542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</a:t>
            </a:r>
            <a:endParaRPr lang="en-US" altLang="ja-JP" sz="14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48" name="直線矢印コネクタ 47"/>
          <p:cNvCxnSpPr/>
          <p:nvPr/>
        </p:nvCxnSpPr>
        <p:spPr>
          <a:xfrm>
            <a:off x="6935788" y="1912938"/>
            <a:ext cx="490537" cy="7937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正方形/長方形 48"/>
          <p:cNvSpPr/>
          <p:nvPr/>
        </p:nvSpPr>
        <p:spPr>
          <a:xfrm>
            <a:off x="476250" y="2422525"/>
            <a:ext cx="4586288" cy="1017588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50" name="円弧 49"/>
          <p:cNvSpPr/>
          <p:nvPr/>
        </p:nvSpPr>
        <p:spPr>
          <a:xfrm rot="16981485">
            <a:off x="1707357" y="3731419"/>
            <a:ext cx="1252537" cy="860425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51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2570163" y="3502025"/>
            <a:ext cx="2190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4" name="正方形/長方形 63"/>
          <p:cNvSpPr/>
          <p:nvPr/>
        </p:nvSpPr>
        <p:spPr>
          <a:xfrm>
            <a:off x="5173663" y="3773488"/>
            <a:ext cx="293687" cy="458787"/>
          </a:xfrm>
          <a:prstGeom prst="rect">
            <a:avLst/>
          </a:prstGeom>
          <a:solidFill>
            <a:schemeClr val="bg1">
              <a:alpha val="83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3216275" y="2252663"/>
            <a:ext cx="0" cy="1357312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>
            <a:off x="3905250" y="2271713"/>
            <a:ext cx="0" cy="133667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graphicFrame>
        <p:nvGraphicFramePr>
          <p:cNvPr id="738327" name="Object 23"/>
          <p:cNvGraphicFramePr>
            <a:graphicFrameLocks noChangeAspect="1"/>
          </p:cNvGraphicFramePr>
          <p:nvPr/>
        </p:nvGraphicFramePr>
        <p:xfrm>
          <a:off x="2230438" y="2836863"/>
          <a:ext cx="823912" cy="328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89" name="Equation" r:id="rId29" imgW="825480" imgH="330120" progId="Equation.DSMT4">
                  <p:embed/>
                </p:oleObj>
              </mc:Choice>
              <mc:Fallback>
                <p:oleObj name="Equation" r:id="rId29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30438" y="2836863"/>
                        <a:ext cx="823912" cy="32861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3773488" y="217011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1" name="正方形/長方形 80"/>
          <p:cNvSpPr/>
          <p:nvPr/>
        </p:nvSpPr>
        <p:spPr>
          <a:xfrm>
            <a:off x="2582863" y="3403600"/>
            <a:ext cx="227012" cy="33020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pic>
        <p:nvPicPr>
          <p:cNvPr id="63" name="Picture 21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8" name="Picture 22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0" name="Picture 21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5" name="Picture 22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7787317" y="3663232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6" name="Picture 21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6433422" y="3172571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2" name="Picture 22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>
            <a:off x="6434767" y="3672757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4" name="正方形/長方形 83"/>
          <p:cNvSpPr/>
          <p:nvPr/>
        </p:nvSpPr>
        <p:spPr>
          <a:xfrm>
            <a:off x="7781925" y="3154729"/>
            <a:ext cx="352425" cy="874346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6" name="正方形/長方形 85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574509" name="Object 25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0" name="Equation" r:id="rId33" imgW="304560" imgH="330120" progId="Equation.DSMT4">
                  <p:embed/>
                </p:oleObj>
              </mc:Choice>
              <mc:Fallback>
                <p:oleObj name="Equation" r:id="rId33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6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1" name="Equation" r:id="rId35" imgW="825480" imgH="330120" progId="Equation.DSMT4">
                  <p:embed/>
                </p:oleObj>
              </mc:Choice>
              <mc:Fallback>
                <p:oleObj name="Equation" r:id="rId35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7"/>
          <p:cNvGraphicFramePr>
            <a:graphicFrameLocks noChangeAspect="1"/>
          </p:cNvGraphicFramePr>
          <p:nvPr/>
        </p:nvGraphicFramePr>
        <p:xfrm>
          <a:off x="5780088" y="199866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2" name="Equation" r:id="rId37" imgW="304560" imgH="330120" progId="Equation.DSMT4">
                  <p:embed/>
                </p:oleObj>
              </mc:Choice>
              <mc:Fallback>
                <p:oleObj name="Equation" r:id="rId37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0088" y="199866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8"/>
          <p:cNvGraphicFramePr>
            <a:graphicFrameLocks noChangeAspect="1"/>
          </p:cNvGraphicFramePr>
          <p:nvPr/>
        </p:nvGraphicFramePr>
        <p:xfrm>
          <a:off x="5475288" y="173513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3" name="Equation" r:id="rId39" imgW="825480" imgH="330120" progId="Equation.DSMT4">
                  <p:embed/>
                </p:oleObj>
              </mc:Choice>
              <mc:Fallback>
                <p:oleObj name="Equation" r:id="rId39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288" y="173513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29"/>
          <p:cNvGraphicFramePr>
            <a:graphicFrameLocks noChangeAspect="1"/>
          </p:cNvGraphicFramePr>
          <p:nvPr/>
        </p:nvGraphicFramePr>
        <p:xfrm>
          <a:off x="5037138" y="3643313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4" name="Equation" r:id="rId41" imgW="825480" imgH="330120" progId="Equation.DSMT4">
                  <p:embed/>
                </p:oleObj>
              </mc:Choice>
              <mc:Fallback>
                <p:oleObj name="Equation" r:id="rId41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138" y="3643313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34" name="Object 30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5" name="Equation" r:id="rId43" imgW="457200" imgH="330120" progId="Equation.DSMT4">
                  <p:embed/>
                </p:oleObj>
              </mc:Choice>
              <mc:Fallback>
                <p:oleObj name="Equation" r:id="rId43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8335" name="Object 31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6" name="Equation" r:id="rId45" imgW="304560" imgH="330120" progId="Equation.DSMT4">
                  <p:embed/>
                </p:oleObj>
              </mc:Choice>
              <mc:Fallback>
                <p:oleObj name="Equation" r:id="rId4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24" name="Object 32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7" name="Equation" r:id="rId47" imgW="825480" imgH="330120" progId="Equation.DSMT4">
                  <p:embed/>
                </p:oleObj>
              </mc:Choice>
              <mc:Fallback>
                <p:oleObj name="Equation" r:id="rId47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33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8" name="Equation" r:id="rId49" imgW="457200" imgH="330120" progId="Equation.DSMT4">
                  <p:embed/>
                </p:oleObj>
              </mc:Choice>
              <mc:Fallback>
                <p:oleObj name="Equation" r:id="rId49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34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9" name="Equation" r:id="rId51" imgW="304560" imgH="330120" progId="Equation.DSMT4">
                  <p:embed/>
                </p:oleObj>
              </mc:Choice>
              <mc:Fallback>
                <p:oleObj name="Equation" r:id="rId51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10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7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738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7000"/>
                            </p:stCondLst>
                            <p:childTnLst>
                              <p:par>
                                <p:cTn id="8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500"/>
                            </p:stCondLst>
                            <p:childTnLst>
                              <p:par>
                                <p:cTn id="88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000"/>
                            </p:stCondLst>
                            <p:childTnLst>
                              <p:par>
                                <p:cTn id="9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500"/>
                            </p:stCondLst>
                            <p:childTnLst>
                              <p:par>
                                <p:cTn id="9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81" grpId="0" animBg="1"/>
      <p:bldP spid="81" grpId="1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0375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40376" name="Picture 4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87538" y="3695700"/>
            <a:ext cx="0" cy="136842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40383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0354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2" name="Equation" r:id="rId6" imgW="571320" imgH="431640" progId="Equation.DSMT4">
                  <p:embed/>
                </p:oleObj>
              </mc:Choice>
              <mc:Fallback>
                <p:oleObj name="Equation" r:id="rId6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55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3" name="Equation" r:id="rId8" imgW="520560" imgH="431640" progId="Equation.DSMT4">
                  <p:embed/>
                </p:oleObj>
              </mc:Choice>
              <mc:Fallback>
                <p:oleObj name="Equation" r:id="rId8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56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4" name="Equation" r:id="rId10" imgW="583920" imgH="431640" progId="Equation.DSMT4">
                  <p:embed/>
                </p:oleObj>
              </mc:Choice>
              <mc:Fallback>
                <p:oleObj name="Equation" r:id="rId10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57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5" name="Equation" r:id="rId12" imgW="520560" imgH="431640" progId="Equation.DSMT4">
                  <p:embed/>
                </p:oleObj>
              </mc:Choice>
              <mc:Fallback>
                <p:oleObj name="Equation" r:id="rId12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58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6" name="Equation" r:id="rId14" imgW="583920" imgH="431640" progId="Equation.DSMT4">
                  <p:embed/>
                </p:oleObj>
              </mc:Choice>
              <mc:Fallback>
                <p:oleObj name="Equation" r:id="rId14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59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7" name="Equation" r:id="rId16" imgW="469800" imgH="431640" progId="Equation.DSMT4">
                  <p:embed/>
                </p:oleObj>
              </mc:Choice>
              <mc:Fallback>
                <p:oleObj name="Equation" r:id="rId16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789113" y="3514725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 flipH="1">
            <a:off x="1220788" y="3609975"/>
            <a:ext cx="0" cy="14605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6265863" y="5870575"/>
          <a:ext cx="1827212" cy="51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8" name="Equation" r:id="rId19" imgW="1828800" imgH="520560" progId="Equation.DSMT4">
                  <p:embed/>
                </p:oleObj>
              </mc:Choice>
              <mc:Fallback>
                <p:oleObj name="Equation" r:id="rId19" imgW="182880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5863" y="5870575"/>
                        <a:ext cx="1827212" cy="5143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 flipV="1">
            <a:off x="3235325" y="4167188"/>
            <a:ext cx="0" cy="909637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V="1">
            <a:off x="3886200" y="4176713"/>
            <a:ext cx="0" cy="8636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3783013" y="5016500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09" name="Equation" r:id="rId21" imgW="152280" imgH="279360" progId="Equation.DSMT4">
                  <p:embed/>
                </p:oleObj>
              </mc:Choice>
              <mc:Fallback>
                <p:oleObj name="Equation" r:id="rId21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0" name="Equation" r:id="rId23" imgW="190440" imgH="419040" progId="Equation.DSMT4">
                  <p:embed/>
                </p:oleObj>
              </mc:Choice>
              <mc:Fallback>
                <p:oleObj name="Equation" r:id="rId23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1" name="Equation" r:id="rId25" imgW="177480" imgH="431640" progId="Equation.DSMT4">
                  <p:embed/>
                </p:oleObj>
              </mc:Choice>
              <mc:Fallback>
                <p:oleObj name="Equation" r:id="rId25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989263" y="550862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663950" y="556577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10" name="Object 14"/>
          <p:cNvGraphicFramePr>
            <a:graphicFrameLocks noChangeAspect="1"/>
          </p:cNvGraphicFramePr>
          <p:nvPr/>
        </p:nvGraphicFramePr>
        <p:xfrm>
          <a:off x="679450" y="4516438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2" name="Equation" r:id="rId27" imgW="304560" imgH="330120" progId="Equation.DSMT4">
                  <p:embed/>
                </p:oleObj>
              </mc:Choice>
              <mc:Fallback>
                <p:oleObj name="Equation" r:id="rId27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450" y="4516438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&amp;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rgbClr val="00B05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(single excitation)</a:t>
            </a:r>
          </a:p>
        </p:txBody>
      </p:sp>
      <p:sp>
        <p:nvSpPr>
          <p:cNvPr id="47" name="正方形/長方形 46"/>
          <p:cNvSpPr/>
          <p:nvPr/>
        </p:nvSpPr>
        <p:spPr>
          <a:xfrm>
            <a:off x="6350000" y="2362200"/>
            <a:ext cx="18542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</a:t>
            </a:r>
            <a:endParaRPr lang="en-US" altLang="ja-JP" sz="14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48" name="直線矢印コネクタ 47"/>
          <p:cNvCxnSpPr/>
          <p:nvPr/>
        </p:nvCxnSpPr>
        <p:spPr>
          <a:xfrm>
            <a:off x="6935788" y="1912938"/>
            <a:ext cx="490537" cy="7937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正方形/長方形 48"/>
          <p:cNvSpPr/>
          <p:nvPr/>
        </p:nvSpPr>
        <p:spPr>
          <a:xfrm>
            <a:off x="590550" y="2019300"/>
            <a:ext cx="4613275" cy="1403350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50" name="円弧 49"/>
          <p:cNvSpPr/>
          <p:nvPr/>
        </p:nvSpPr>
        <p:spPr>
          <a:xfrm>
            <a:off x="1423988" y="3579813"/>
            <a:ext cx="1252537" cy="862012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51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2673350" y="4048125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4" name="正方形/長方形 63"/>
          <p:cNvSpPr/>
          <p:nvPr/>
        </p:nvSpPr>
        <p:spPr>
          <a:xfrm>
            <a:off x="5173663" y="3773488"/>
            <a:ext cx="293687" cy="458787"/>
          </a:xfrm>
          <a:prstGeom prst="rect">
            <a:avLst/>
          </a:prstGeom>
          <a:solidFill>
            <a:schemeClr val="bg1">
              <a:alpha val="83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6" name="正方形/長方形 85"/>
          <p:cNvSpPr/>
          <p:nvPr/>
        </p:nvSpPr>
        <p:spPr>
          <a:xfrm>
            <a:off x="2678566" y="4001861"/>
            <a:ext cx="225425" cy="33020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pic>
        <p:nvPicPr>
          <p:cNvPr id="65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6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7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8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787317" y="3663232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9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3422" y="3172571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5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6434767" y="3672757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7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7792078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9" name="正方形/長方形 88"/>
          <p:cNvSpPr/>
          <p:nvPr/>
        </p:nvSpPr>
        <p:spPr>
          <a:xfrm>
            <a:off x="6424614" y="3166574"/>
            <a:ext cx="357186" cy="872025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0" name="正方形/長方形 89"/>
          <p:cNvSpPr/>
          <p:nvPr/>
        </p:nvSpPr>
        <p:spPr>
          <a:xfrm>
            <a:off x="7781925" y="3154729"/>
            <a:ext cx="352425" cy="874346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91" name="正方形/長方形 90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574509" name="Object 24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3" name="Equation" r:id="rId31" imgW="304560" imgH="330120" progId="Equation.DSMT4">
                  <p:embed/>
                </p:oleObj>
              </mc:Choice>
              <mc:Fallback>
                <p:oleObj name="Equation" r:id="rId31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5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4" name="Equation" r:id="rId33" imgW="825480" imgH="330120" progId="Equation.DSMT4">
                  <p:embed/>
                </p:oleObj>
              </mc:Choice>
              <mc:Fallback>
                <p:oleObj name="Equation" r:id="rId33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6"/>
          <p:cNvGraphicFramePr>
            <a:graphicFrameLocks noChangeAspect="1"/>
          </p:cNvGraphicFramePr>
          <p:nvPr/>
        </p:nvGraphicFramePr>
        <p:xfrm>
          <a:off x="5780088" y="199866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5" name="Equation" r:id="rId35" imgW="304560" imgH="330120" progId="Equation.DSMT4">
                  <p:embed/>
                </p:oleObj>
              </mc:Choice>
              <mc:Fallback>
                <p:oleObj name="Equation" r:id="rId3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0088" y="199866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7"/>
          <p:cNvGraphicFramePr>
            <a:graphicFrameLocks noChangeAspect="1"/>
          </p:cNvGraphicFramePr>
          <p:nvPr/>
        </p:nvGraphicFramePr>
        <p:xfrm>
          <a:off x="5475288" y="173513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6" name="Equation" r:id="rId37" imgW="825480" imgH="330120" progId="Equation.DSMT4">
                  <p:embed/>
                </p:oleObj>
              </mc:Choice>
              <mc:Fallback>
                <p:oleObj name="Equation" r:id="rId37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288" y="173513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28"/>
          <p:cNvGraphicFramePr>
            <a:graphicFrameLocks noChangeAspect="1"/>
          </p:cNvGraphicFramePr>
          <p:nvPr/>
        </p:nvGraphicFramePr>
        <p:xfrm>
          <a:off x="5037138" y="3643313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7" name="Equation" r:id="rId39" imgW="825480" imgH="330120" progId="Equation.DSMT4">
                  <p:embed/>
                </p:oleObj>
              </mc:Choice>
              <mc:Fallback>
                <p:oleObj name="Equation" r:id="rId39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138" y="3643313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81" name="Object 29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8" name="Equation" r:id="rId41" imgW="457200" imgH="330120" progId="Equation.DSMT4">
                  <p:embed/>
                </p:oleObj>
              </mc:Choice>
              <mc:Fallback>
                <p:oleObj name="Equation" r:id="rId41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0382" name="Object 30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9" name="Equation" r:id="rId43" imgW="304560" imgH="330120" progId="Equation.DSMT4">
                  <p:embed/>
                </p:oleObj>
              </mc:Choice>
              <mc:Fallback>
                <p:oleObj name="Equation" r:id="rId43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24" name="Object 31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20" name="Equation" r:id="rId45" imgW="825480" imgH="330120" progId="Equation.DSMT4">
                  <p:embed/>
                </p:oleObj>
              </mc:Choice>
              <mc:Fallback>
                <p:oleObj name="Equation" r:id="rId45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32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21" name="Equation" r:id="rId47" imgW="457200" imgH="330120" progId="Equation.DSMT4">
                  <p:embed/>
                </p:oleObj>
              </mc:Choice>
              <mc:Fallback>
                <p:oleObj name="Equation" r:id="rId47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33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22" name="Equation" r:id="rId49" imgW="304560" imgH="330120" progId="Equation.DSMT4">
                  <p:embed/>
                </p:oleObj>
              </mc:Choice>
              <mc:Fallback>
                <p:oleObj name="Equation" r:id="rId49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7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000"/>
                            </p:stCondLst>
                            <p:childTnLst>
                              <p:par>
                                <p:cTn id="8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500"/>
                            </p:stCondLst>
                            <p:childTnLst>
                              <p:par>
                                <p:cTn id="8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500"/>
                            </p:stCondLst>
                            <p:childTnLst>
                              <p:par>
                                <p:cTn id="9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86" grpId="0" animBg="1"/>
      <p:bldP spid="86" grpId="1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2423" name="Picture 2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81600" y="2747963"/>
            <a:ext cx="35020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42424" name="Picture 4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00775" y="1423988"/>
            <a:ext cx="1758950" cy="963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87538" y="3695700"/>
            <a:ext cx="0" cy="1368425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9" name="直線コネクタ 38"/>
          <p:cNvCxnSpPr/>
          <p:nvPr/>
        </p:nvCxnSpPr>
        <p:spPr>
          <a:xfrm rot="10800000">
            <a:off x="703263" y="2271713"/>
            <a:ext cx="3600450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rot="10800000">
            <a:off x="715963" y="2735263"/>
            <a:ext cx="3598862" cy="0"/>
          </a:xfrm>
          <a:prstGeom prst="line">
            <a:avLst/>
          </a:prstGeom>
          <a:ln w="254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/>
          <p:nvPr/>
        </p:nvCxnSpPr>
        <p:spPr>
          <a:xfrm rot="10800000">
            <a:off x="696913" y="3614738"/>
            <a:ext cx="3598862" cy="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/>
          <p:nvPr/>
        </p:nvCxnSpPr>
        <p:spPr>
          <a:xfrm rot="10800000">
            <a:off x="712788" y="4160838"/>
            <a:ext cx="3598862" cy="0"/>
          </a:xfrm>
          <a:prstGeom prst="line">
            <a:avLst/>
          </a:prstGeom>
          <a:ln w="254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spectra and Liouville paths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42431" name="正方形/長方形 15"/>
          <p:cNvSpPr>
            <a:spLocks noChangeArrowheads="1"/>
          </p:cNvSpPr>
          <p:nvPr/>
        </p:nvSpPr>
        <p:spPr bwMode="auto">
          <a:xfrm>
            <a:off x="6389688" y="1190625"/>
            <a:ext cx="139065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684213" y="5102225"/>
            <a:ext cx="359886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2402" name="Object 2"/>
          <p:cNvGraphicFramePr>
            <a:graphicFrameLocks noChangeAspect="1"/>
          </p:cNvGraphicFramePr>
          <p:nvPr/>
        </p:nvGraphicFramePr>
        <p:xfrm>
          <a:off x="4441825" y="4878388"/>
          <a:ext cx="5762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26" name="Equation" r:id="rId6" imgW="571320" imgH="431640" progId="Equation.DSMT4">
                  <p:embed/>
                </p:oleObj>
              </mc:Choice>
              <mc:Fallback>
                <p:oleObj name="Equation" r:id="rId6" imgW="5713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4878388"/>
                        <a:ext cx="5762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03" name="Object 3"/>
          <p:cNvGraphicFramePr>
            <a:graphicFrameLocks noChangeAspect="1"/>
          </p:cNvGraphicFramePr>
          <p:nvPr/>
        </p:nvGraphicFramePr>
        <p:xfrm>
          <a:off x="4441825" y="394335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27" name="Equation" r:id="rId8" imgW="520560" imgH="431640" progId="Equation.DSMT4">
                  <p:embed/>
                </p:oleObj>
              </mc:Choice>
              <mc:Fallback>
                <p:oleObj name="Equation" r:id="rId8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1825" y="394335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04" name="Object 4"/>
          <p:cNvGraphicFramePr>
            <a:graphicFrameLocks noChangeAspect="1"/>
          </p:cNvGraphicFramePr>
          <p:nvPr/>
        </p:nvGraphicFramePr>
        <p:xfrm>
          <a:off x="4440238" y="2965450"/>
          <a:ext cx="59055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28" name="Equation" r:id="rId10" imgW="583920" imgH="431640" progId="Equation.DSMT4">
                  <p:embed/>
                </p:oleObj>
              </mc:Choice>
              <mc:Fallback>
                <p:oleObj name="Equation" r:id="rId10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0238" y="2965450"/>
                        <a:ext cx="59055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05" name="Object 5"/>
          <p:cNvGraphicFramePr>
            <a:graphicFrameLocks noChangeAspect="1"/>
          </p:cNvGraphicFramePr>
          <p:nvPr/>
        </p:nvGraphicFramePr>
        <p:xfrm>
          <a:off x="4435475" y="3441700"/>
          <a:ext cx="5254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29" name="Equation" r:id="rId12" imgW="520560" imgH="431640" progId="Equation.DSMT4">
                  <p:embed/>
                </p:oleObj>
              </mc:Choice>
              <mc:Fallback>
                <p:oleObj name="Equation" r:id="rId12" imgW="52056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5475" y="3441700"/>
                        <a:ext cx="525463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06" name="Object 6"/>
          <p:cNvGraphicFramePr>
            <a:graphicFrameLocks noChangeAspect="1"/>
          </p:cNvGraphicFramePr>
          <p:nvPr/>
        </p:nvGraphicFramePr>
        <p:xfrm>
          <a:off x="4433888" y="2027238"/>
          <a:ext cx="588962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0" name="Equation" r:id="rId14" imgW="583920" imgH="431640" progId="Equation.DSMT4">
                  <p:embed/>
                </p:oleObj>
              </mc:Choice>
              <mc:Fallback>
                <p:oleObj name="Equation" r:id="rId14" imgW="58392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33888" y="2027238"/>
                        <a:ext cx="588962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07" name="Object 7"/>
          <p:cNvGraphicFramePr>
            <a:graphicFrameLocks noChangeAspect="1"/>
          </p:cNvGraphicFramePr>
          <p:nvPr/>
        </p:nvGraphicFramePr>
        <p:xfrm>
          <a:off x="4443413" y="2495550"/>
          <a:ext cx="4699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1" name="Equation" r:id="rId16" imgW="469800" imgH="431640" progId="Equation.DSMT4">
                  <p:embed/>
                </p:oleObj>
              </mc:Choice>
              <mc:Fallback>
                <p:oleObj name="Equation" r:id="rId16" imgW="4698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43413" y="2495550"/>
                        <a:ext cx="4699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692150" y="3184525"/>
            <a:ext cx="3598863" cy="0"/>
          </a:xfrm>
          <a:prstGeom prst="line">
            <a:avLst/>
          </a:prstGeom>
          <a:ln w="25400">
            <a:solidFill>
              <a:srgbClr val="FDD90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4496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789113" y="3514725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Line 9"/>
          <p:cNvSpPr>
            <a:spLocks noChangeShapeType="1"/>
          </p:cNvSpPr>
          <p:nvPr/>
        </p:nvSpPr>
        <p:spPr bwMode="auto">
          <a:xfrm flipH="1">
            <a:off x="1220788" y="3609975"/>
            <a:ext cx="0" cy="14605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53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1122363" y="5011738"/>
            <a:ext cx="220662" cy="212725"/>
          </a:xfrm>
          <a:prstGeom prst="rect">
            <a:avLst/>
          </a:prstGeom>
          <a:solidFill>
            <a:schemeClr val="bg1">
              <a:alpha val="89018"/>
            </a:schemeClr>
          </a:solidFill>
          <a:ln w="9525">
            <a:noFill/>
            <a:miter lim="800000"/>
            <a:headEnd/>
            <a:tailEnd/>
          </a:ln>
        </p:spPr>
      </p:pic>
      <p:graphicFrame>
        <p:nvGraphicFramePr>
          <p:cNvPr id="71" name="Object 8"/>
          <p:cNvGraphicFramePr>
            <a:graphicFrameLocks noChangeAspect="1"/>
          </p:cNvGraphicFramePr>
          <p:nvPr/>
        </p:nvGraphicFramePr>
        <p:xfrm>
          <a:off x="5954713" y="5853113"/>
          <a:ext cx="2449512" cy="550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2" name="Equation" r:id="rId19" imgW="2450880" imgH="558720" progId="Equation.DSMT4">
                  <p:embed/>
                </p:oleObj>
              </mc:Choice>
              <mc:Fallback>
                <p:oleObj name="Equation" r:id="rId19" imgW="245088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4713" y="5853113"/>
                        <a:ext cx="2449512" cy="5508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Line 9"/>
          <p:cNvSpPr>
            <a:spLocks noChangeShapeType="1"/>
          </p:cNvSpPr>
          <p:nvPr/>
        </p:nvSpPr>
        <p:spPr bwMode="auto">
          <a:xfrm flipH="1">
            <a:off x="3235325" y="3167063"/>
            <a:ext cx="0" cy="1000125"/>
          </a:xfrm>
          <a:prstGeom prst="line">
            <a:avLst/>
          </a:prstGeom>
          <a:noFill/>
          <a:ln w="38100">
            <a:solidFill>
              <a:schemeClr val="accent2">
                <a:lumMod val="50000"/>
              </a:schemeClr>
            </a:solidFill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>
            <a:off x="3892550" y="3205163"/>
            <a:ext cx="0" cy="9525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50000"/>
              </a:schemeClr>
            </a:solidFill>
            <a:prstDash val="dash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pic>
        <p:nvPicPr>
          <p:cNvPr id="74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3754438" y="3084513"/>
            <a:ext cx="220662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85" name="直線コネクタ 84"/>
          <p:cNvCxnSpPr/>
          <p:nvPr/>
        </p:nvCxnSpPr>
        <p:spPr>
          <a:xfrm>
            <a:off x="1231900" y="5387975"/>
            <a:ext cx="264953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9"/>
          <p:cNvGraphicFramePr>
            <a:graphicFrameLocks noChangeAspect="1"/>
          </p:cNvGraphicFramePr>
          <p:nvPr/>
        </p:nvGraphicFramePr>
        <p:xfrm>
          <a:off x="1504950" y="5467350"/>
          <a:ext cx="1524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3" name="Equation" r:id="rId21" imgW="152280" imgH="279360" progId="Equation.DSMT4">
                  <p:embed/>
                </p:oleObj>
              </mc:Choice>
              <mc:Fallback>
                <p:oleObj name="Equation" r:id="rId21" imgW="1522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4950" y="5467350"/>
                        <a:ext cx="1524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10"/>
          <p:cNvGraphicFramePr>
            <a:graphicFrameLocks noChangeAspect="1"/>
          </p:cNvGraphicFramePr>
          <p:nvPr/>
        </p:nvGraphicFramePr>
        <p:xfrm>
          <a:off x="2384425" y="5353050"/>
          <a:ext cx="190500" cy="419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4" name="Equation" r:id="rId23" imgW="190440" imgH="419040" progId="Equation.DSMT4">
                  <p:embed/>
                </p:oleObj>
              </mc:Choice>
              <mc:Fallback>
                <p:oleObj name="Equation" r:id="rId23" imgW="19044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84425" y="5353050"/>
                        <a:ext cx="190500" cy="419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7" name="Object 11"/>
          <p:cNvGraphicFramePr>
            <a:graphicFrameLocks noChangeAspect="1"/>
          </p:cNvGraphicFramePr>
          <p:nvPr/>
        </p:nvGraphicFramePr>
        <p:xfrm>
          <a:off x="3475038" y="5391150"/>
          <a:ext cx="1778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5" name="Equation" r:id="rId25" imgW="177480" imgH="431640" progId="Equation.DSMT4">
                  <p:embed/>
                </p:oleObj>
              </mc:Choice>
              <mc:Fallback>
                <p:oleObj name="Equation" r:id="rId25" imgW="177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75038" y="5391150"/>
                        <a:ext cx="177800" cy="431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95363" y="54943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651000" y="550068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497138" y="5016500"/>
            <a:ext cx="144145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直線コネクタ 100"/>
          <p:cNvCxnSpPr/>
          <p:nvPr/>
        </p:nvCxnSpPr>
        <p:spPr>
          <a:xfrm rot="16200000" flipH="1">
            <a:off x="3136900" y="5038725"/>
            <a:ext cx="15113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正方形/長方形 92"/>
          <p:cNvSpPr/>
          <p:nvPr/>
        </p:nvSpPr>
        <p:spPr>
          <a:xfrm>
            <a:off x="528638" y="1270000"/>
            <a:ext cx="4568825" cy="481013"/>
          </a:xfrm>
          <a:prstGeom prst="rect">
            <a:avLst/>
          </a:prstGeom>
          <a:solidFill>
            <a:schemeClr val="bg1">
              <a:alpha val="6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733210" name="Object 14"/>
          <p:cNvGraphicFramePr>
            <a:graphicFrameLocks noChangeAspect="1"/>
          </p:cNvGraphicFramePr>
          <p:nvPr/>
        </p:nvGraphicFramePr>
        <p:xfrm>
          <a:off x="679450" y="4516438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6" name="Equation" r:id="rId27" imgW="304560" imgH="330120" progId="Equation.DSMT4">
                  <p:embed/>
                </p:oleObj>
              </mc:Choice>
              <mc:Fallback>
                <p:oleObj name="Equation" r:id="rId27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450" y="4516438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" name="Text Box 12"/>
          <p:cNvSpPr txBox="1">
            <a:spLocks noChangeArrowheads="1"/>
          </p:cNvSpPr>
          <p:nvPr/>
        </p:nvSpPr>
        <p:spPr bwMode="auto">
          <a:xfrm>
            <a:off x="982663" y="1428750"/>
            <a:ext cx="3454400" cy="400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&amp;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rgbClr val="00B05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</a:t>
            </a:r>
            <a:r>
              <a:rPr lang="en-US" altLang="ja-JP" sz="2000" dirty="0">
                <a:solidFill>
                  <a:srgbClr val="FC9B4A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en-US" altLang="ja-JP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(double excitation)</a:t>
            </a:r>
          </a:p>
        </p:txBody>
      </p:sp>
      <p:sp>
        <p:nvSpPr>
          <p:cNvPr id="47" name="正方形/長方形 46"/>
          <p:cNvSpPr/>
          <p:nvPr/>
        </p:nvSpPr>
        <p:spPr>
          <a:xfrm>
            <a:off x="6350000" y="2362200"/>
            <a:ext cx="1854200" cy="307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1400" dirty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mode-mode coupling</a:t>
            </a:r>
            <a:endParaRPr lang="en-US" altLang="ja-JP" sz="1400" dirty="0">
              <a:solidFill>
                <a:schemeClr val="tx2">
                  <a:lumMod val="75000"/>
                </a:schemeClr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48" name="直線矢印コネクタ 47"/>
          <p:cNvCxnSpPr/>
          <p:nvPr/>
        </p:nvCxnSpPr>
        <p:spPr>
          <a:xfrm>
            <a:off x="6935788" y="1912938"/>
            <a:ext cx="490537" cy="7937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正方形/長方形 48"/>
          <p:cNvSpPr/>
          <p:nvPr/>
        </p:nvSpPr>
        <p:spPr>
          <a:xfrm>
            <a:off x="590550" y="2019300"/>
            <a:ext cx="4613275" cy="884238"/>
          </a:xfrm>
          <a:prstGeom prst="rect">
            <a:avLst/>
          </a:prstGeom>
          <a:solidFill>
            <a:schemeClr val="bg1">
              <a:alpha val="6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50" name="円弧 49"/>
          <p:cNvSpPr/>
          <p:nvPr/>
        </p:nvSpPr>
        <p:spPr>
          <a:xfrm>
            <a:off x="1423988" y="3579813"/>
            <a:ext cx="1252537" cy="862012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51" name="Picture 32"/>
          <p:cNvPicPr>
            <a:picLocks noChangeAspect="1" noChangeArrowheads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>
            <a:off x="2673350" y="4048125"/>
            <a:ext cx="220663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4" name="正方形/長方形 63"/>
          <p:cNvSpPr/>
          <p:nvPr/>
        </p:nvSpPr>
        <p:spPr>
          <a:xfrm>
            <a:off x="5173663" y="3773488"/>
            <a:ext cx="293687" cy="458787"/>
          </a:xfrm>
          <a:prstGeom prst="rect">
            <a:avLst/>
          </a:prstGeom>
          <a:solidFill>
            <a:schemeClr val="bg1">
              <a:alpha val="83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8" name="正方形/長方形 87"/>
          <p:cNvSpPr/>
          <p:nvPr/>
        </p:nvSpPr>
        <p:spPr>
          <a:xfrm>
            <a:off x="2695575" y="3978275"/>
            <a:ext cx="227013" cy="331788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pic>
        <p:nvPicPr>
          <p:cNvPr id="65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0003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6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6430004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7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7785972" y="316304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8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787317" y="3663232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9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3422" y="3172571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0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6434767" y="3672757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5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7792078" y="4245476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9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792079" y="4675323"/>
            <a:ext cx="338138" cy="371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6" name="正方形/長方形 85"/>
          <p:cNvSpPr/>
          <p:nvPr/>
        </p:nvSpPr>
        <p:spPr>
          <a:xfrm>
            <a:off x="6424613" y="4212249"/>
            <a:ext cx="347662" cy="857250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4" name="正方形/長方形 83"/>
          <p:cNvSpPr/>
          <p:nvPr/>
        </p:nvSpPr>
        <p:spPr>
          <a:xfrm>
            <a:off x="6424614" y="3166574"/>
            <a:ext cx="357186" cy="872025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sp>
        <p:nvSpPr>
          <p:cNvPr id="80" name="正方形/長方形 79"/>
          <p:cNvSpPr/>
          <p:nvPr/>
        </p:nvSpPr>
        <p:spPr>
          <a:xfrm>
            <a:off x="7781925" y="3154729"/>
            <a:ext cx="352425" cy="874346"/>
          </a:xfrm>
          <a:prstGeom prst="rect">
            <a:avLst/>
          </a:prstGeom>
          <a:solidFill>
            <a:schemeClr val="bg1">
              <a:alpha val="69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/>
          </a:p>
        </p:txBody>
      </p:sp>
      <p:graphicFrame>
        <p:nvGraphicFramePr>
          <p:cNvPr id="574509" name="Object 24"/>
          <p:cNvGraphicFramePr>
            <a:graphicFrameLocks noChangeAspect="1"/>
          </p:cNvGraphicFramePr>
          <p:nvPr/>
        </p:nvGraphicFramePr>
        <p:xfrm>
          <a:off x="7900988" y="1833563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7" name="Equation" r:id="rId31" imgW="304560" imgH="330120" progId="Equation.DSMT4">
                  <p:embed/>
                </p:oleObj>
              </mc:Choice>
              <mc:Fallback>
                <p:oleObj name="Equation" r:id="rId31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00988" y="1833563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5"/>
          <p:cNvGraphicFramePr>
            <a:graphicFrameLocks noChangeAspect="1"/>
          </p:cNvGraphicFramePr>
          <p:nvPr/>
        </p:nvGraphicFramePr>
        <p:xfrm>
          <a:off x="7948613" y="1468438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8" name="Equation" r:id="rId33" imgW="825480" imgH="330120" progId="Equation.DSMT4">
                  <p:embed/>
                </p:oleObj>
              </mc:Choice>
              <mc:Fallback>
                <p:oleObj name="Equation" r:id="rId33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48613" y="1468438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6"/>
          <p:cNvGraphicFramePr>
            <a:graphicFrameLocks noChangeAspect="1"/>
          </p:cNvGraphicFramePr>
          <p:nvPr/>
        </p:nvGraphicFramePr>
        <p:xfrm>
          <a:off x="5780088" y="1998663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9" name="Equation" r:id="rId35" imgW="304560" imgH="330120" progId="Equation.DSMT4">
                  <p:embed/>
                </p:oleObj>
              </mc:Choice>
              <mc:Fallback>
                <p:oleObj name="Equation" r:id="rId3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80088" y="1998663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27"/>
          <p:cNvGraphicFramePr>
            <a:graphicFrameLocks noChangeAspect="1"/>
          </p:cNvGraphicFramePr>
          <p:nvPr/>
        </p:nvGraphicFramePr>
        <p:xfrm>
          <a:off x="5475288" y="173513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0" name="Equation" r:id="rId37" imgW="825480" imgH="330120" progId="Equation.DSMT4">
                  <p:embed/>
                </p:oleObj>
              </mc:Choice>
              <mc:Fallback>
                <p:oleObj name="Equation" r:id="rId37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5288" y="173513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28"/>
          <p:cNvGraphicFramePr>
            <a:graphicFrameLocks noChangeAspect="1"/>
          </p:cNvGraphicFramePr>
          <p:nvPr/>
        </p:nvGraphicFramePr>
        <p:xfrm>
          <a:off x="5037138" y="3643313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1" name="Equation" r:id="rId39" imgW="825480" imgH="330120" progId="Equation.DSMT4">
                  <p:embed/>
                </p:oleObj>
              </mc:Choice>
              <mc:Fallback>
                <p:oleObj name="Equation" r:id="rId39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138" y="3643313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29" name="Object 29"/>
          <p:cNvGraphicFramePr>
            <a:graphicFrameLocks noChangeAspect="1"/>
          </p:cNvGraphicFramePr>
          <p:nvPr/>
        </p:nvGraphicFramePr>
        <p:xfrm>
          <a:off x="7794625" y="52578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2" name="Equation" r:id="rId41" imgW="457200" imgH="330120" progId="Equation.DSMT4">
                  <p:embed/>
                </p:oleObj>
              </mc:Choice>
              <mc:Fallback>
                <p:oleObj name="Equation" r:id="rId41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94625" y="52578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2430" name="Object 30"/>
          <p:cNvGraphicFramePr>
            <a:graphicFrameLocks noChangeAspect="1"/>
          </p:cNvGraphicFramePr>
          <p:nvPr/>
        </p:nvGraphicFramePr>
        <p:xfrm>
          <a:off x="5518150" y="3154363"/>
          <a:ext cx="306388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3" name="Equation" r:id="rId43" imgW="304560" imgH="330120" progId="Equation.DSMT4">
                  <p:embed/>
                </p:oleObj>
              </mc:Choice>
              <mc:Fallback>
                <p:oleObj name="Equation" r:id="rId43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150" y="3154363"/>
                        <a:ext cx="306388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4224" name="Object 31"/>
          <p:cNvGraphicFramePr>
            <a:graphicFrameLocks noChangeAspect="1"/>
          </p:cNvGraphicFramePr>
          <p:nvPr/>
        </p:nvGraphicFramePr>
        <p:xfrm>
          <a:off x="5010150" y="468788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4" name="Equation" r:id="rId45" imgW="825480" imgH="330120" progId="Equation.DSMT4">
                  <p:embed/>
                </p:oleObj>
              </mc:Choice>
              <mc:Fallback>
                <p:oleObj name="Equation" r:id="rId45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150" y="468788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7" name="Object 32"/>
          <p:cNvGraphicFramePr>
            <a:graphicFrameLocks noChangeAspect="1"/>
          </p:cNvGraphicFramePr>
          <p:nvPr/>
        </p:nvGraphicFramePr>
        <p:xfrm>
          <a:off x="6380163" y="5207000"/>
          <a:ext cx="4572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5" name="Equation" r:id="rId47" imgW="457200" imgH="330120" progId="Equation.DSMT4">
                  <p:embed/>
                </p:oleObj>
              </mc:Choice>
              <mc:Fallback>
                <p:oleObj name="Equation" r:id="rId47" imgW="45720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80163" y="5207000"/>
                        <a:ext cx="4572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33209" name="Object 33"/>
          <p:cNvGraphicFramePr>
            <a:graphicFrameLocks noChangeAspect="1"/>
          </p:cNvGraphicFramePr>
          <p:nvPr/>
        </p:nvGraphicFramePr>
        <p:xfrm>
          <a:off x="5526088" y="4292600"/>
          <a:ext cx="306387" cy="331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6" name="Equation" r:id="rId49" imgW="304560" imgH="330120" progId="Equation.DSMT4">
                  <p:embed/>
                </p:oleObj>
              </mc:Choice>
              <mc:Fallback>
                <p:oleObj name="Equation" r:id="rId49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6088" y="4292600"/>
                        <a:ext cx="306387" cy="3317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733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7" dur="500"/>
                                        <p:tgtEl>
                                          <p:spTgt spid="5744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4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574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6000"/>
                            </p:stCondLst>
                            <p:childTnLst>
                              <p:par>
                                <p:cTn id="8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500"/>
                            </p:stCondLst>
                            <p:childTnLst>
                              <p:par>
                                <p:cTn id="84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88" grpId="0" animBg="1"/>
      <p:bldP spid="88" grpId="1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9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92213" y="3028950"/>
            <a:ext cx="2971800" cy="174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2470" name="正方形/長方形 4"/>
          <p:cNvSpPr>
            <a:spLocks noChangeArrowheads="1"/>
          </p:cNvSpPr>
          <p:nvPr/>
        </p:nvSpPr>
        <p:spPr bwMode="auto">
          <a:xfrm>
            <a:off x="804863" y="2546350"/>
            <a:ext cx="301783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Arial Unicode MS"/>
                <a:ea typeface="Arial Unicode MS"/>
                <a:cs typeface="Arial Unicode MS"/>
              </a:rPr>
              <a:t>Structure change of peptide</a:t>
            </a:r>
            <a:endParaRPr lang="ja-JP" altLang="en-US"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26627" name="Object 2"/>
          <p:cNvGraphicFramePr>
            <a:graphicFrameLocks noChangeAspect="1"/>
          </p:cNvGraphicFramePr>
          <p:nvPr/>
        </p:nvGraphicFramePr>
        <p:xfrm>
          <a:off x="749300" y="1301750"/>
          <a:ext cx="7872413" cy="881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50" name="Equation" r:id="rId5" imgW="3517560" imgH="393480" progId="Equation.DSMT4">
                  <p:embed/>
                </p:oleObj>
              </mc:Choice>
              <mc:Fallback>
                <p:oleObj name="Equation" r:id="rId5" imgW="3517560" imgH="393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9300" y="1301750"/>
                        <a:ext cx="7872413" cy="8810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4"/>
          <p:cNvSpPr>
            <a:spLocks noGrp="1" noChangeArrowheads="1"/>
          </p:cNvSpPr>
          <p:nvPr>
            <p:ph type="title"/>
          </p:nvPr>
        </p:nvSpPr>
        <p:spPr>
          <a:xfrm>
            <a:off x="609600" y="3000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spectroscopy</a:t>
            </a:r>
            <a:endParaRPr lang="ja-JP" altLang="en-US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62471" name="Picture 7" descr="http://www.pnas.org/content/vol96/issue5/images/large/pq0595042002.jpe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756150" y="2352675"/>
            <a:ext cx="3390900" cy="292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正方形/長方形 10"/>
          <p:cNvSpPr/>
          <p:nvPr/>
        </p:nvSpPr>
        <p:spPr>
          <a:xfrm>
            <a:off x="895350" y="5380038"/>
            <a:ext cx="7600950" cy="1477962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 Hamm, Lim, </a:t>
            </a:r>
            <a:r>
              <a:rPr lang="en-US" altLang="ja-JP" dirty="0" err="1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DeGrado</a:t>
            </a:r>
            <a:r>
              <a:rPr lang="en-US" altLang="ja-JP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 and Hochstrasser, </a:t>
            </a:r>
            <a:r>
              <a:rPr lang="en-US" altLang="ja-JP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hlinkClick r:id="rId8"/>
              </a:rPr>
              <a:t>PNAS 96, 2036 (1999)</a:t>
            </a:r>
            <a:endParaRPr lang="en-US" altLang="ja-JP" dirty="0">
              <a:solidFill>
                <a:schemeClr val="tx2">
                  <a:lumMod val="75000"/>
                </a:schemeClr>
              </a:solidFill>
              <a:latin typeface="+mn-lt"/>
              <a:ea typeface="+mn-e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</a:rPr>
              <a:t>  narrowband pump, broadband probe, double resonance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</a:rPr>
              <a:t> </a:t>
            </a:r>
            <a:r>
              <a:rPr lang="en-US" dirty="0" err="1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</a:rPr>
              <a:t>Asplund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</a:rPr>
              <a:t>, Zanni &amp; Hochstrasser, 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  <a:hlinkClick r:id="rId9"/>
              </a:rPr>
              <a:t>PNAS 97, 8219(2000)</a:t>
            </a: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</a:rPr>
              <a:t/>
            </a:r>
            <a:br>
              <a:rPr lang="en-US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</a:rPr>
            </a:br>
            <a:r>
              <a:rPr lang="en-US" dirty="0">
                <a:solidFill>
                  <a:schemeClr val="accent2">
                    <a:lumMod val="75000"/>
                  </a:schemeClr>
                </a:solidFill>
                <a:latin typeface="+mn-lt"/>
                <a:ea typeface="+mn-ea"/>
              </a:rPr>
              <a:t>(2DIR)  broadband pump, broadband probe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2" name="Picture 6" descr="http://www.pnas.org/content/vol97/issue15/images/large/pq1402279002.jpeg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5591175" y="2198688"/>
            <a:ext cx="2062163" cy="3046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624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033" name="Picture 2" descr="Dypeptide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45225" y="771525"/>
            <a:ext cx="2200275" cy="5816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12034" name="Picture 3" descr="Dipeptidecon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336675" y="2079625"/>
            <a:ext cx="3960813" cy="137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12035" name="Text Box 5"/>
          <p:cNvSpPr txBox="1">
            <a:spLocks noChangeArrowheads="1"/>
          </p:cNvSpPr>
          <p:nvPr/>
        </p:nvSpPr>
        <p:spPr bwMode="auto">
          <a:xfrm>
            <a:off x="815975" y="1371600"/>
            <a:ext cx="508317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>
                <a:latin typeface="Times New Roman" pitchFamily="18" charset="0"/>
                <a:cs typeface="Times New Roman" pitchFamily="18" charset="0"/>
              </a:rPr>
              <a:t>Woutersen, Mu, Stock, Hamm, </a:t>
            </a:r>
            <a:r>
              <a:rPr lang="en-US" altLang="ja-JP" sz="2000">
                <a:latin typeface="Times New Roman" pitchFamily="18" charset="0"/>
                <a:cs typeface="Times New Roman" pitchFamily="18" charset="0"/>
                <a:hlinkClick r:id="rId5"/>
              </a:rPr>
              <a:t>PNAS(2001).</a:t>
            </a:r>
            <a:endParaRPr lang="en-US" altLang="ja-JP" sz="200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12036" name="Picture 6" descr="名称未設定 2のコピー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184400" y="3435350"/>
            <a:ext cx="2557463" cy="3068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4"/>
          <p:cNvSpPr>
            <a:spLocks noGrp="1" noChangeArrowheads="1"/>
          </p:cNvSpPr>
          <p:nvPr>
            <p:ph type="title"/>
          </p:nvPr>
        </p:nvSpPr>
        <p:spPr>
          <a:xfrm>
            <a:off x="381000" y="258763"/>
            <a:ext cx="5227638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3D IR for peptides</a:t>
            </a:r>
            <a:endParaRPr lang="ja-JP" altLang="en-US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5" name="Rectangle 4"/>
          <p:cNvSpPr>
            <a:spLocks noGrp="1" noChangeArrowheads="1"/>
          </p:cNvSpPr>
          <p:nvPr>
            <p:ph type="title"/>
          </p:nvPr>
        </p:nvSpPr>
        <p:spPr>
          <a:xfrm>
            <a:off x="392113" y="258763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Applications of 3DIR</a:t>
            </a:r>
            <a:endParaRPr lang="ja-JP" altLang="en-US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183301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859338" y="2136775"/>
            <a:ext cx="1870075" cy="201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3305" name="Picture 9" descr="無題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870075" y="2254250"/>
            <a:ext cx="2846388" cy="1895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043" name="Rectangle 12"/>
          <p:cNvSpPr>
            <a:spLocks noChangeArrowheads="1"/>
          </p:cNvSpPr>
          <p:nvPr/>
        </p:nvSpPr>
        <p:spPr bwMode="auto">
          <a:xfrm>
            <a:off x="6773863" y="2720975"/>
            <a:ext cx="2263775" cy="1200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Dynamics of</a:t>
            </a:r>
          </a:p>
          <a:p>
            <a:r>
              <a:rPr lang="en-US" altLang="ja-JP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m</a:t>
            </a:r>
            <a:r>
              <a:rPr lang="en-US" altLang="zh-CN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embrane protein</a:t>
            </a:r>
            <a:endParaRPr lang="en-US" altLang="ja-JP" sz="2000">
              <a:solidFill>
                <a:schemeClr val="tx2"/>
              </a:solidFill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1600" b="1">
                <a:latin typeface="Arial Unicode MS"/>
                <a:ea typeface="Arial Unicode MS"/>
                <a:cs typeface="Arial Unicode MS"/>
              </a:rPr>
              <a:t> (Zanni G.)</a:t>
            </a:r>
          </a:p>
          <a:p>
            <a:r>
              <a:rPr lang="fi-FI" altLang="ja-JP" sz="1600">
                <a:latin typeface="Times New Roman" pitchFamily="18" charset="0"/>
                <a:cs typeface="Times New Roman" pitchFamily="18" charset="0"/>
                <a:hlinkClick r:id="rId6"/>
              </a:rPr>
              <a:t>PNAS, 103, 3529 (2006)</a:t>
            </a:r>
            <a:endParaRPr lang="en-US" altLang="ja-JP" sz="16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044" name="Text Box 13"/>
          <p:cNvSpPr txBox="1">
            <a:spLocks noChangeArrowheads="1"/>
          </p:cNvSpPr>
          <p:nvPr/>
        </p:nvSpPr>
        <p:spPr bwMode="auto">
          <a:xfrm>
            <a:off x="6742113" y="5065713"/>
            <a:ext cx="2438400" cy="8921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Chemical exchange</a:t>
            </a:r>
          </a:p>
          <a:p>
            <a:r>
              <a:rPr lang="en-US" altLang="ja-JP" sz="1600" b="1">
                <a:latin typeface="Arial Unicode MS"/>
                <a:ea typeface="Arial Unicode MS"/>
                <a:cs typeface="Arial Unicode MS"/>
              </a:rPr>
              <a:t>(Hochstrasser G. )</a:t>
            </a:r>
          </a:p>
          <a:p>
            <a:r>
              <a:rPr lang="de-DE" altLang="ja-JP" sz="1600">
                <a:latin typeface="Times New Roman" pitchFamily="18" charset="0"/>
                <a:cs typeface="Times New Roman" pitchFamily="18" charset="0"/>
                <a:hlinkClick r:id="rId7"/>
              </a:rPr>
              <a:t>PNAS </a:t>
            </a:r>
            <a:r>
              <a:rPr lang="de-DE" altLang="ja-JP" sz="1600" b="1">
                <a:latin typeface="Times New Roman" pitchFamily="18" charset="0"/>
                <a:cs typeface="Times New Roman" pitchFamily="18" charset="0"/>
                <a:hlinkClick r:id="rId7"/>
              </a:rPr>
              <a:t>102</a:t>
            </a:r>
            <a:r>
              <a:rPr lang="de-DE" altLang="ja-JP" sz="1600">
                <a:latin typeface="Times New Roman" pitchFamily="18" charset="0"/>
                <a:cs typeface="Times New Roman" pitchFamily="18" charset="0"/>
                <a:hlinkClick r:id="rId7"/>
              </a:rPr>
              <a:t>, 11185 (2005)</a:t>
            </a:r>
            <a:endParaRPr lang="en-US" altLang="ja-JP" sz="1600" b="1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045" name="Text Box 14"/>
          <p:cNvSpPr txBox="1">
            <a:spLocks noChangeArrowheads="1"/>
          </p:cNvSpPr>
          <p:nvPr/>
        </p:nvSpPr>
        <p:spPr bwMode="auto">
          <a:xfrm>
            <a:off x="234950" y="4852988"/>
            <a:ext cx="1995488" cy="1200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H-bond network</a:t>
            </a:r>
          </a:p>
          <a:p>
            <a:r>
              <a:rPr lang="en-US" altLang="ja-JP" sz="20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in liquid water</a:t>
            </a:r>
          </a:p>
          <a:p>
            <a:r>
              <a:rPr lang="en-US" altLang="ja-JP" sz="1600" b="1">
                <a:latin typeface="Arial Unicode MS"/>
                <a:ea typeface="Arial Unicode MS"/>
                <a:cs typeface="Arial Unicode MS"/>
              </a:rPr>
              <a:t>(Miller G.: 2005)</a:t>
            </a:r>
          </a:p>
          <a:p>
            <a:r>
              <a:rPr lang="en-US" altLang="ja-JP" sz="1600">
                <a:latin typeface="Times New Roman" pitchFamily="18" charset="0"/>
                <a:cs typeface="Times New Roman" pitchFamily="18" charset="0"/>
                <a:hlinkClick r:id="rId8"/>
              </a:rPr>
              <a:t>Nature (2005)</a:t>
            </a:r>
            <a:endParaRPr lang="en-US" altLang="ja-JP" sz="1600" b="1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83311" name="Picture 15" descr="無題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051050" y="4359275"/>
            <a:ext cx="2665413" cy="2165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3313" name="Picture 17" descr="図6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2268538" y="2206625"/>
            <a:ext cx="2159000" cy="1970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3315" name="Picture 19" descr="無題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4786313" y="2254250"/>
            <a:ext cx="1955800" cy="1938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3316" name="Picture 20" descr="無題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2070100" y="4470400"/>
            <a:ext cx="2520950" cy="198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050" name="Rectangle 21"/>
          <p:cNvSpPr>
            <a:spLocks noChangeArrowheads="1"/>
          </p:cNvSpPr>
          <p:nvPr/>
        </p:nvSpPr>
        <p:spPr bwMode="auto">
          <a:xfrm>
            <a:off x="263525" y="2606675"/>
            <a:ext cx="1819275" cy="12001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Structure of</a:t>
            </a:r>
          </a:p>
          <a:p>
            <a:r>
              <a:rPr lang="en-US" altLang="ja-JP" sz="16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globular</a:t>
            </a:r>
            <a:r>
              <a:rPr lang="en-US" altLang="zh-CN" sz="16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 protein</a:t>
            </a:r>
            <a:endParaRPr lang="en-US" altLang="ja-JP" sz="1600">
              <a:solidFill>
                <a:schemeClr val="tx2"/>
              </a:solidFill>
              <a:latin typeface="Arial Unicode MS"/>
              <a:ea typeface="Arial Unicode MS"/>
              <a:cs typeface="Arial Unicode MS"/>
            </a:endParaRPr>
          </a:p>
          <a:p>
            <a:r>
              <a:rPr lang="en-US" altLang="ja-JP" sz="1600" b="1">
                <a:latin typeface="Times New Roman" pitchFamily="18" charset="0"/>
                <a:ea typeface="Arial Unicode MS"/>
                <a:cs typeface="Times New Roman" pitchFamily="18" charset="0"/>
              </a:rPr>
              <a:t>(Tokmakoff G.)</a:t>
            </a:r>
          </a:p>
          <a:p>
            <a:r>
              <a:rPr lang="de-DE" altLang="ja-JP">
                <a:latin typeface="Times New Roman" pitchFamily="18" charset="0"/>
                <a:ea typeface="Arial Unicode MS"/>
                <a:cs typeface="Times New Roman" pitchFamily="18" charset="0"/>
                <a:hlinkClick r:id="rId13"/>
              </a:rPr>
              <a:t>JACS (2004)</a:t>
            </a:r>
            <a:r>
              <a:rPr lang="de-DE" altLang="ja-JP">
                <a:latin typeface="Times New Roman" pitchFamily="18" charset="0"/>
                <a:ea typeface="Arial Unicode MS"/>
                <a:cs typeface="Times New Roman" pitchFamily="18" charset="0"/>
              </a:rPr>
              <a:t>. </a:t>
            </a:r>
            <a:r>
              <a:rPr lang="ja-JP" altLang="en-US" sz="2400">
                <a:latin typeface="Arial Unicode MS"/>
                <a:ea typeface="Arial Unicode MS"/>
                <a:cs typeface="Arial Unicode MS"/>
              </a:rPr>
              <a:t>　</a:t>
            </a:r>
          </a:p>
        </p:txBody>
      </p:sp>
      <p:pic>
        <p:nvPicPr>
          <p:cNvPr id="44036" name="Picture 4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5121275" y="4535488"/>
            <a:ext cx="1279525" cy="187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035" name="Picture 3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4602163" y="4354513"/>
            <a:ext cx="2128837" cy="210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4038" name="Object 6"/>
          <p:cNvGraphicFramePr>
            <a:graphicFrameLocks noChangeAspect="1"/>
          </p:cNvGraphicFramePr>
          <p:nvPr/>
        </p:nvGraphicFramePr>
        <p:xfrm>
          <a:off x="695325" y="1447800"/>
          <a:ext cx="2171700" cy="558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74" name="Equation" r:id="rId16" imgW="2171520" imgH="558720" progId="Equation.DSMT4">
                  <p:embed/>
                </p:oleObj>
              </mc:Choice>
              <mc:Fallback>
                <p:oleObj name="Equation" r:id="rId16" imgW="2171520" imgH="558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5325" y="1447800"/>
                        <a:ext cx="2171700" cy="558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1833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" dur="500"/>
                                        <p:tgtEl>
                                          <p:spTgt spid="1833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2" dur="500"/>
                                        <p:tgtEl>
                                          <p:spTgt spid="1833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44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83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83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8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44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515938" y="258763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Vibrational spectroscopy</a:t>
            </a:r>
            <a:endParaRPr lang="ja-JP" altLang="en-US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035" name="Rectangle 3"/>
          <p:cNvSpPr txBox="1">
            <a:spLocks noChangeArrowheads="1"/>
          </p:cNvSpPr>
          <p:nvPr/>
        </p:nvSpPr>
        <p:spPr bwMode="auto">
          <a:xfrm>
            <a:off x="438150" y="1212850"/>
            <a:ext cx="4214813" cy="71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en-US" altLang="ja-JP" sz="2800">
                <a:solidFill>
                  <a:srgbClr val="FB1B1B"/>
                </a:solidFill>
                <a:latin typeface="Arial Unicode MS"/>
                <a:ea typeface="Arial Unicode MS"/>
                <a:cs typeface="Arial Unicode MS"/>
              </a:rPr>
              <a:t>Infrared spectroscopy</a:t>
            </a:r>
            <a:endParaRPr lang="ja-JP" altLang="en-US" sz="2800">
              <a:solidFill>
                <a:srgbClr val="FB1B1B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036" name="Picture 10"/>
          <p:cNvPicPr>
            <a:picLocks noGrp="1" noChangeAspect="1" noChangeArrowheads="1"/>
          </p:cNvPicPr>
          <p:nvPr>
            <p:ph sz="quarter" idx="4294967295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428625" y="1857375"/>
            <a:ext cx="3246438" cy="2171700"/>
          </a:xfrm>
        </p:spPr>
      </p:pic>
      <p:sp>
        <p:nvSpPr>
          <p:cNvPr id="1037" name="Rectangle 14"/>
          <p:cNvSpPr>
            <a:spLocks noChangeArrowheads="1"/>
          </p:cNvSpPr>
          <p:nvPr/>
        </p:nvSpPr>
        <p:spPr bwMode="auto">
          <a:xfrm>
            <a:off x="5003800" y="1125538"/>
            <a:ext cx="3394075" cy="720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tx2"/>
              </a:buClr>
              <a:buSzPct val="65000"/>
              <a:buFont typeface="Wingdings" pitchFamily="2" charset="2"/>
              <a:buChar char="|"/>
            </a:pPr>
            <a:endParaRPr lang="ja-JP" altLang="en-US" sz="2800">
              <a:solidFill>
                <a:srgbClr val="FFFF99"/>
              </a:solidFill>
              <a:latin typeface="Calibri" pitchFamily="34" charset="0"/>
            </a:endParaRPr>
          </a:p>
        </p:txBody>
      </p:sp>
      <p:graphicFrame>
        <p:nvGraphicFramePr>
          <p:cNvPr id="1026" name="Object 2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1071563" y="4357688"/>
          <a:ext cx="2884487" cy="865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4" name="Equation" r:id="rId5" imgW="1396800" imgH="419040" progId="Equation.DSMT4">
                  <p:embed/>
                </p:oleObj>
              </mc:Choice>
              <mc:Fallback>
                <p:oleObj name="Equation" r:id="rId5" imgW="139680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1563" y="4357688"/>
                        <a:ext cx="2884487" cy="865187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25400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3"/>
          <p:cNvGraphicFramePr>
            <a:graphicFrameLocks noChangeAspect="1"/>
          </p:cNvGraphicFramePr>
          <p:nvPr/>
        </p:nvGraphicFramePr>
        <p:xfrm>
          <a:off x="4846638" y="4430713"/>
          <a:ext cx="3881437" cy="865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5" name="Equation" r:id="rId7" imgW="1879560" imgH="419040" progId="Equation.DSMT4">
                  <p:embed/>
                </p:oleObj>
              </mc:Choice>
              <mc:Fallback>
                <p:oleObj name="Equation" r:id="rId7" imgW="187956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46638" y="4430713"/>
                        <a:ext cx="3881437" cy="865187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25400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ext Box 24"/>
          <p:cNvSpPr txBox="1">
            <a:spLocks noChangeArrowheads="1"/>
          </p:cNvSpPr>
          <p:nvPr/>
        </p:nvSpPr>
        <p:spPr bwMode="auto">
          <a:xfrm>
            <a:off x="5014913" y="5616575"/>
            <a:ext cx="3902075" cy="954088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dirty="0" err="1">
                <a:solidFill>
                  <a:srgbClr val="FB1B1B"/>
                </a:solidFill>
                <a:latin typeface="Arial Unicode MS"/>
                <a:ea typeface="Arial Unicode MS"/>
                <a:cs typeface="Arial Unicode MS"/>
              </a:rPr>
              <a:t>Femto</a:t>
            </a:r>
            <a:r>
              <a:rPr lang="en-US" altLang="ja-JP" sz="2800" dirty="0">
                <a:solidFill>
                  <a:srgbClr val="FB1B1B"/>
                </a:solidFill>
                <a:latin typeface="Arial Unicode MS"/>
                <a:ea typeface="Arial Unicode MS"/>
                <a:cs typeface="Arial Unicode MS"/>
              </a:rPr>
              <a:t> laser pulses act </a:t>
            </a:r>
          </a:p>
          <a:p>
            <a:r>
              <a:rPr lang="en-US" altLang="ja-JP" sz="2800" dirty="0">
                <a:solidFill>
                  <a:srgbClr val="FB1B1B"/>
                </a:solidFill>
                <a:latin typeface="Arial Unicode MS"/>
                <a:ea typeface="Arial Unicode MS"/>
                <a:cs typeface="Arial Unicode MS"/>
              </a:rPr>
              <a:t>as impulsive forces</a:t>
            </a:r>
            <a:endParaRPr lang="ja-JP" altLang="en-US" sz="2800" dirty="0">
              <a:solidFill>
                <a:srgbClr val="FB1B1B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2" name="Rectangle 3"/>
          <p:cNvSpPr txBox="1">
            <a:spLocks noChangeArrowheads="1"/>
          </p:cNvSpPr>
          <p:nvPr/>
        </p:nvSpPr>
        <p:spPr bwMode="auto">
          <a:xfrm>
            <a:off x="4929188" y="1260475"/>
            <a:ext cx="4214812" cy="71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Font typeface="Arial" charset="0"/>
              <a:buChar char="•"/>
            </a:pPr>
            <a:r>
              <a:rPr lang="en-US" altLang="ja-JP" sz="2800">
                <a:solidFill>
                  <a:schemeClr val="tx2"/>
                </a:solidFill>
                <a:latin typeface="Arial Unicode MS"/>
                <a:ea typeface="Arial Unicode MS"/>
                <a:cs typeface="Arial Unicode MS"/>
              </a:rPr>
              <a:t>Raman spectroscopy</a:t>
            </a:r>
            <a:endParaRPr lang="ja-JP" altLang="en-US" sz="2800">
              <a:solidFill>
                <a:schemeClr val="tx2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038725" y="1857375"/>
            <a:ext cx="3495675" cy="2371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962525" y="1920875"/>
            <a:ext cx="3505200" cy="2362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033" name="Object 9"/>
          <p:cNvGraphicFramePr>
            <a:graphicFrameLocks noChangeAspect="1"/>
          </p:cNvGraphicFramePr>
          <p:nvPr/>
        </p:nvGraphicFramePr>
        <p:xfrm>
          <a:off x="4941888" y="4459288"/>
          <a:ext cx="2990850" cy="865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6" name="Equation" r:id="rId11" imgW="1447560" imgH="419040" progId="Equation.DSMT4">
                  <p:embed/>
                </p:oleObj>
              </mc:Choice>
              <mc:Fallback>
                <p:oleObj name="Equation" r:id="rId11" imgW="1447560" imgH="419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41888" y="4459288"/>
                        <a:ext cx="2990850" cy="865187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0000FF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Picture 11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4900613" y="1870075"/>
            <a:ext cx="3790950" cy="2238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Picture 12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4919663" y="1905000"/>
            <a:ext cx="3752850" cy="2143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11" descr="C:\Users\tanimura.THEOCHEM\Desktop\hammer.gif"/>
          <p:cNvPicPr>
            <a:picLocks noChangeAspect="1" noChangeArrowheads="1" noCrop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789854" y="5372965"/>
            <a:ext cx="3905250" cy="1266825"/>
          </a:xfrm>
          <a:prstGeom prst="rect">
            <a:avLst/>
          </a:prstGeom>
          <a:noFill/>
        </p:spPr>
      </p:pic>
      <p:pic>
        <p:nvPicPr>
          <p:cNvPr id="9" name="Picture 13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 rot="20774113">
            <a:off x="1503396" y="3024087"/>
            <a:ext cx="2132298" cy="9180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" name="Picture 12" descr="C:\Users\tanimura.THEOCHEM\Desktop\dipole.gif"/>
          <p:cNvPicPr>
            <a:picLocks noChangeAspect="1" noChangeArrowheads="1" noCrop="1"/>
          </p:cNvPicPr>
          <p:nvPr/>
        </p:nvPicPr>
        <p:blipFill>
          <a:blip r:embed="rId17" cstate="print"/>
          <a:stretch>
            <a:fillRect/>
          </a:stretch>
        </p:blipFill>
        <p:spPr bwMode="auto">
          <a:xfrm rot="20868575">
            <a:off x="1514963" y="3010397"/>
            <a:ext cx="2216503" cy="914400"/>
          </a:xfrm>
          <a:prstGeom prst="rect">
            <a:avLst/>
          </a:prstGeom>
          <a:noFill/>
        </p:spPr>
      </p:pic>
      <p:pic>
        <p:nvPicPr>
          <p:cNvPr id="1039" name="Picture 15" descr="C:\Users\tanimura.THEOCHEM\Desktop\poralization.gif"/>
          <p:cNvPicPr>
            <a:picLocks noChangeAspect="1" noChangeArrowheads="1" noCrop="1"/>
          </p:cNvPicPr>
          <p:nvPr/>
        </p:nvPicPr>
        <p:blipFill>
          <a:blip r:embed="rId18" cstate="print"/>
          <a:srcRect/>
          <a:stretch>
            <a:fillRect/>
          </a:stretch>
        </p:blipFill>
        <p:spPr bwMode="auto">
          <a:xfrm rot="20554246">
            <a:off x="5958367" y="3003118"/>
            <a:ext cx="2398396" cy="916623"/>
          </a:xfrm>
          <a:prstGeom prst="rect">
            <a:avLst/>
          </a:prstGeom>
          <a:noFill/>
        </p:spPr>
      </p:pic>
      <p:sp>
        <p:nvSpPr>
          <p:cNvPr id="23" name="正方形/長方形 22"/>
          <p:cNvSpPr/>
          <p:nvPr/>
        </p:nvSpPr>
        <p:spPr>
          <a:xfrm>
            <a:off x="7731216" y="3113705"/>
            <a:ext cx="3193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</a:rPr>
              <a:t>+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24" name="正方形/長方形 23"/>
          <p:cNvSpPr/>
          <p:nvPr/>
        </p:nvSpPr>
        <p:spPr>
          <a:xfrm>
            <a:off x="6437993" y="3501236"/>
            <a:ext cx="3193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</a:rPr>
              <a:t>+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25" name="正方形/長方形 24"/>
          <p:cNvSpPr/>
          <p:nvPr/>
        </p:nvSpPr>
        <p:spPr>
          <a:xfrm>
            <a:off x="5876290" y="3523007"/>
            <a:ext cx="2616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</a:rPr>
              <a:t>-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26" name="正方形/長方形 25"/>
          <p:cNvSpPr/>
          <p:nvPr/>
        </p:nvSpPr>
        <p:spPr>
          <a:xfrm>
            <a:off x="6002564" y="3849579"/>
            <a:ext cx="2616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</a:rPr>
              <a:t>-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27" name="正方形/長方形 26"/>
          <p:cNvSpPr/>
          <p:nvPr/>
        </p:nvSpPr>
        <p:spPr>
          <a:xfrm>
            <a:off x="7165158" y="3026619"/>
            <a:ext cx="2616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</a:rPr>
              <a:t>-</a:t>
            </a:r>
            <a:endParaRPr lang="ja-JP" altLang="en-US" dirty="0">
              <a:solidFill>
                <a:srgbClr val="FF0000"/>
              </a:solidFill>
            </a:endParaRPr>
          </a:p>
        </p:txBody>
      </p:sp>
      <p:sp>
        <p:nvSpPr>
          <p:cNvPr id="28" name="正方形/長方形 27"/>
          <p:cNvSpPr/>
          <p:nvPr/>
        </p:nvSpPr>
        <p:spPr>
          <a:xfrm>
            <a:off x="7391581" y="3514299"/>
            <a:ext cx="2616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</a:rPr>
              <a:t>-</a:t>
            </a:r>
            <a:endParaRPr lang="ja-JP" altLang="en-US" dirty="0">
              <a:solidFill>
                <a:srgbClr val="FF0000"/>
              </a:solidFill>
            </a:endParaRPr>
          </a:p>
        </p:txBody>
      </p:sp>
      <p:pic>
        <p:nvPicPr>
          <p:cNvPr id="33" name="Picture 13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 rot="20774113">
            <a:off x="1499181" y="2997060"/>
            <a:ext cx="2161634" cy="9307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9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7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3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3" grpId="0"/>
      <p:bldP spid="23" grpId="1"/>
      <p:bldP spid="24" grpId="0"/>
      <p:bldP spid="24" grpId="1"/>
      <p:bldP spid="25" grpId="0"/>
      <p:bldP spid="25" grpId="1"/>
      <p:bldP spid="26" grpId="0"/>
      <p:bldP spid="26" grpId="1"/>
      <p:bldP spid="27" grpId="0"/>
      <p:bldP spid="27" grpId="1"/>
      <p:bldP spid="28" grpId="0"/>
      <p:bldP spid="28" grpId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673" name="Text Box 2"/>
          <p:cNvSpPr txBox="1">
            <a:spLocks noChangeArrowheads="1"/>
          </p:cNvSpPr>
          <p:nvPr/>
        </p:nvSpPr>
        <p:spPr bwMode="auto">
          <a:xfrm>
            <a:off x="565150" y="373063"/>
            <a:ext cx="5400675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3200" dirty="0" smtClean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IR-IR-Raman (DOVE-IR)</a:t>
            </a:r>
            <a:endParaRPr lang="ja-JP" altLang="en-US" sz="3200" dirty="0">
              <a:solidFill>
                <a:srgbClr val="3333CC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796674" name="Picture 3" descr="Wright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94835" y="1752942"/>
            <a:ext cx="5292725" cy="487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96675" name="Picture 4" descr="DOV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35321" y="1911367"/>
            <a:ext cx="3890963" cy="454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96676" name="Text Box 5"/>
          <p:cNvSpPr txBox="1">
            <a:spLocks noChangeArrowheads="1"/>
          </p:cNvSpPr>
          <p:nvPr/>
        </p:nvSpPr>
        <p:spPr bwMode="auto">
          <a:xfrm>
            <a:off x="457532" y="1038865"/>
            <a:ext cx="845978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 err="1">
                <a:latin typeface="Arial Unicode MS"/>
                <a:ea typeface="Arial Unicode MS"/>
                <a:cs typeface="Arial Unicode MS"/>
              </a:rPr>
              <a:t>Besemann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, Condon, Murdoch, Zhao, Meyer &amp; Wright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, </a:t>
            </a:r>
            <a:r>
              <a:rPr lang="en-US" altLang="ja-JP" dirty="0">
                <a:latin typeface="Arial Unicode MS"/>
                <a:ea typeface="Arial Unicode MS"/>
                <a:cs typeface="Arial Unicode MS"/>
                <a:hlinkClick r:id="rId5"/>
              </a:rPr>
              <a:t>CP 266,177(2001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  <a:hlinkClick r:id="rId5"/>
              </a:rPr>
              <a:t>)</a:t>
            </a:r>
            <a:endParaRPr lang="en-US" altLang="ja-JP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" name="正方形/長方形 7"/>
          <p:cNvSpPr/>
          <p:nvPr/>
        </p:nvSpPr>
        <p:spPr>
          <a:xfrm>
            <a:off x="4285565" y="1775834"/>
            <a:ext cx="2056973" cy="369332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CH</a:t>
            </a:r>
            <a:r>
              <a:rPr lang="ja-JP" altLang="en-US" baseline="-25000" dirty="0" smtClean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３</a:t>
            </a:r>
            <a:r>
              <a:rPr lang="en-US" altLang="ja-JP" dirty="0" smtClean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CN</a:t>
            </a:r>
            <a:r>
              <a:rPr lang="ja-JP" altLang="en-US" dirty="0" smtClean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＆</a:t>
            </a:r>
            <a:r>
              <a:rPr lang="en-US" altLang="ja-JP" dirty="0" smtClean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CD</a:t>
            </a:r>
            <a:r>
              <a:rPr lang="ja-JP" altLang="en-US" baseline="-25000" dirty="0" smtClean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３</a:t>
            </a:r>
            <a:r>
              <a:rPr lang="en-US" altLang="ja-JP" dirty="0" smtClean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CN</a:t>
            </a:r>
            <a:endParaRPr lang="ja-JP" altLang="en-US" dirty="0">
              <a:solidFill>
                <a:srgbClr val="3333CC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38728" y="320820"/>
            <a:ext cx="8229600" cy="1143000"/>
          </a:xfrm>
        </p:spPr>
        <p:txBody>
          <a:bodyPr/>
          <a:lstStyle/>
          <a:p>
            <a:r>
              <a:rPr kumimoji="1" lang="en-US" altLang="ja-JP" dirty="0" smtClean="0"/>
              <a:t>DOVE 2D-IR</a:t>
            </a:r>
            <a:endParaRPr kumimoji="1" lang="ja-JP" altLang="en-US" dirty="0"/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57200" y="5347854"/>
            <a:ext cx="8229600" cy="1193945"/>
          </a:xfrm>
        </p:spPr>
        <p:txBody>
          <a:bodyPr/>
          <a:lstStyle/>
          <a:p>
            <a:r>
              <a:rPr lang="en-US" altLang="ja-JP" sz="2000" dirty="0" smtClean="0">
                <a:latin typeface="Times New Roman" pitchFamily="18" charset="0"/>
                <a:cs typeface="Times New Roman" pitchFamily="18" charset="0"/>
              </a:rPr>
              <a:t>Donaldson, Guo, Fournier, Gardner, Barter, Barnet, Gould, Klug,</a:t>
            </a:r>
          </a:p>
          <a:p>
            <a:pPr>
              <a:buNone/>
            </a:pPr>
            <a:r>
              <a:rPr lang="en-US" altLang="ja-JP" sz="2000" dirty="0" smtClean="0">
                <a:latin typeface="Times New Roman" pitchFamily="18" charset="0"/>
                <a:cs typeface="Times New Roman" pitchFamily="18" charset="0"/>
              </a:rPr>
              <a:t>      </a:t>
            </a:r>
            <a:r>
              <a:rPr lang="en-US" altLang="ja-JP" sz="2000" dirty="0" smtClean="0">
                <a:latin typeface="Times New Roman" pitchFamily="18" charset="0"/>
                <a:cs typeface="Times New Roman" pitchFamily="18" charset="0"/>
                <a:hlinkClick r:id="rId3"/>
              </a:rPr>
              <a:t>JCP 127, 114513 (2007) </a:t>
            </a:r>
            <a:endParaRPr lang="en-US" altLang="ja-JP" sz="2000" dirty="0" smtClean="0"/>
          </a:p>
          <a:p>
            <a:endParaRPr kumimoji="1" lang="ja-JP" altLang="en-US" dirty="0"/>
          </a:p>
        </p:txBody>
      </p:sp>
      <p:pic>
        <p:nvPicPr>
          <p:cNvPr id="2189315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99126" y="1737014"/>
            <a:ext cx="6300149" cy="264102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" name="正方形/長方形 5"/>
          <p:cNvSpPr/>
          <p:nvPr/>
        </p:nvSpPr>
        <p:spPr>
          <a:xfrm>
            <a:off x="1131452" y="4500616"/>
            <a:ext cx="685800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/>
              <a:t>Experimental 2D-IR spectra of benzene demonstrating the ability to switch on pathways that reveal the benzene Fermi resonances</a:t>
            </a:r>
            <a:endParaRPr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326582" cy="1143000"/>
          </a:xfrm>
        </p:spPr>
        <p:txBody>
          <a:bodyPr/>
          <a:lstStyle/>
          <a:p>
            <a:r>
              <a:rPr kumimoji="1" lang="en-US" altLang="ja-JP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Spectroscopy equivalent to 5th-order Raman</a:t>
            </a:r>
            <a:endParaRPr kumimoji="1" lang="ja-JP" altLang="en-US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" name="正方形/長方形 3"/>
          <p:cNvSpPr/>
          <p:nvPr/>
        </p:nvSpPr>
        <p:spPr>
          <a:xfrm>
            <a:off x="479418" y="1330752"/>
            <a:ext cx="5391219" cy="646331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Park &amp; Cho, 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  <a:hlinkClick r:id="rId4"/>
              </a:rPr>
              <a:t>JCP109, 10559 (1998)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.</a:t>
            </a:r>
          </a:p>
          <a:p>
            <a:r>
              <a:rPr lang="en-US" altLang="ja-JP" dirty="0" err="1" smtClean="0">
                <a:latin typeface="Arial Unicode MS"/>
                <a:ea typeface="Arial Unicode MS"/>
                <a:cs typeface="Arial Unicode MS"/>
              </a:rPr>
              <a:t>Cheon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, Lee, </a:t>
            </a:r>
            <a:r>
              <a:rPr lang="en-US" altLang="ja-JP" dirty="0" err="1" smtClean="0">
                <a:latin typeface="Arial Unicode MS"/>
                <a:ea typeface="Arial Unicode MS"/>
                <a:cs typeface="Arial Unicode MS"/>
              </a:rPr>
              <a:t>Choi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 &amp; Cho, 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  <a:hlinkClick r:id="rId5"/>
              </a:rPr>
              <a:t>JCP126, 054505 (2007)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.</a:t>
            </a:r>
            <a:endParaRPr lang="en-US" altLang="ja-JP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" name="Line 10"/>
          <p:cNvSpPr>
            <a:spLocks noChangeShapeType="1"/>
          </p:cNvSpPr>
          <p:nvPr/>
        </p:nvSpPr>
        <p:spPr bwMode="auto">
          <a:xfrm flipH="1">
            <a:off x="1901090" y="3533680"/>
            <a:ext cx="0" cy="504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6" name="直線コネクタ 5"/>
          <p:cNvCxnSpPr/>
          <p:nvPr/>
        </p:nvCxnSpPr>
        <p:spPr>
          <a:xfrm rot="10800000">
            <a:off x="1224554" y="4047842"/>
            <a:ext cx="1439863" cy="0"/>
          </a:xfrm>
          <a:prstGeom prst="line">
            <a:avLst/>
          </a:prstGeom>
          <a:ln w="38100">
            <a:solidFill>
              <a:srgbClr val="FC9B4A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線コネクタ 6"/>
          <p:cNvCxnSpPr/>
          <p:nvPr/>
        </p:nvCxnSpPr>
        <p:spPr>
          <a:xfrm rot="10800000">
            <a:off x="1195960" y="4616616"/>
            <a:ext cx="1440000" cy="0"/>
          </a:xfrm>
          <a:prstGeom prst="line">
            <a:avLst/>
          </a:prstGeom>
          <a:ln w="381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Line 9"/>
          <p:cNvSpPr>
            <a:spLocks noChangeShapeType="1"/>
          </p:cNvSpPr>
          <p:nvPr/>
        </p:nvSpPr>
        <p:spPr bwMode="auto">
          <a:xfrm>
            <a:off x="1329969" y="4051014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9" name="直線コネクタ 8"/>
          <p:cNvCxnSpPr/>
          <p:nvPr/>
        </p:nvCxnSpPr>
        <p:spPr>
          <a:xfrm rot="10800000" flipV="1">
            <a:off x="1221804" y="3516995"/>
            <a:ext cx="1440000" cy="0"/>
          </a:xfrm>
          <a:prstGeom prst="line">
            <a:avLst/>
          </a:prstGeom>
          <a:ln w="3810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Line 9"/>
          <p:cNvSpPr>
            <a:spLocks noChangeShapeType="1"/>
          </p:cNvSpPr>
          <p:nvPr/>
        </p:nvSpPr>
        <p:spPr bwMode="auto">
          <a:xfrm flipV="1">
            <a:off x="2574789" y="2537789"/>
            <a:ext cx="0" cy="2088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1" name="Line 9"/>
          <p:cNvSpPr>
            <a:spLocks noChangeShapeType="1"/>
          </p:cNvSpPr>
          <p:nvPr/>
        </p:nvSpPr>
        <p:spPr bwMode="auto">
          <a:xfrm flipV="1">
            <a:off x="2485993" y="2511202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5" name="Text Box 12"/>
          <p:cNvSpPr txBox="1">
            <a:spLocks noChangeArrowheads="1"/>
          </p:cNvSpPr>
          <p:nvPr/>
        </p:nvSpPr>
        <p:spPr bwMode="auto">
          <a:xfrm>
            <a:off x="1107079" y="2041954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IR-IR-</a:t>
            </a:r>
            <a:r>
              <a:rPr lang="en-US" altLang="ja-JP" dirty="0" smtClean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Raman</a:t>
            </a:r>
            <a:endParaRPr lang="en-US" altLang="ja-JP" dirty="0">
              <a:solidFill>
                <a:srgbClr val="0541EB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2104325" name="Object 5"/>
          <p:cNvGraphicFramePr>
            <a:graphicFrameLocks noChangeAspect="1"/>
          </p:cNvGraphicFramePr>
          <p:nvPr/>
        </p:nvGraphicFramePr>
        <p:xfrm>
          <a:off x="701652" y="4424599"/>
          <a:ext cx="307975" cy="366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298" name="Equation" r:id="rId6" imgW="304560" imgH="355320" progId="Equation.DSMT4">
                  <p:embed/>
                </p:oleObj>
              </mc:Choice>
              <mc:Fallback>
                <p:oleObj name="Equation" r:id="rId6" imgW="30456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1652" y="4424599"/>
                        <a:ext cx="307975" cy="36671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04326" name="Object 6"/>
          <p:cNvGraphicFramePr>
            <a:graphicFrameLocks noChangeAspect="1"/>
          </p:cNvGraphicFramePr>
          <p:nvPr/>
        </p:nvGraphicFramePr>
        <p:xfrm>
          <a:off x="697529" y="3889920"/>
          <a:ext cx="266700" cy="361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299" name="Equation" r:id="rId8" imgW="266400" imgH="355320" progId="Equation.DSMT4">
                  <p:embed/>
                </p:oleObj>
              </mc:Choice>
              <mc:Fallback>
                <p:oleObj name="Equation" r:id="rId8" imgW="266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7529" y="3889920"/>
                        <a:ext cx="266700" cy="36195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04327" name="Object 7"/>
          <p:cNvGraphicFramePr>
            <a:graphicFrameLocks noChangeAspect="1"/>
          </p:cNvGraphicFramePr>
          <p:nvPr/>
        </p:nvGraphicFramePr>
        <p:xfrm>
          <a:off x="663244" y="3359671"/>
          <a:ext cx="320675" cy="366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00" name="Equation" r:id="rId10" imgW="317160" imgH="355320" progId="Equation.DSMT4">
                  <p:embed/>
                </p:oleObj>
              </mc:Choice>
              <mc:Fallback>
                <p:oleObj name="Equation" r:id="rId10" imgW="31716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3244" y="3359671"/>
                        <a:ext cx="320675" cy="36671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45" name="直線コネクタ 44"/>
          <p:cNvCxnSpPr/>
          <p:nvPr/>
        </p:nvCxnSpPr>
        <p:spPr>
          <a:xfrm rot="10800000">
            <a:off x="3587892" y="4063764"/>
            <a:ext cx="1439863" cy="0"/>
          </a:xfrm>
          <a:prstGeom prst="line">
            <a:avLst/>
          </a:prstGeom>
          <a:ln w="38100">
            <a:solidFill>
              <a:srgbClr val="FC9B4A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線コネクタ 45"/>
          <p:cNvCxnSpPr/>
          <p:nvPr/>
        </p:nvCxnSpPr>
        <p:spPr>
          <a:xfrm rot="10800000">
            <a:off x="3559298" y="4632538"/>
            <a:ext cx="1440000" cy="0"/>
          </a:xfrm>
          <a:prstGeom prst="line">
            <a:avLst/>
          </a:prstGeom>
          <a:ln w="381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線コネクタ 46"/>
          <p:cNvCxnSpPr/>
          <p:nvPr/>
        </p:nvCxnSpPr>
        <p:spPr>
          <a:xfrm rot="10800000" flipV="1">
            <a:off x="3585142" y="3532917"/>
            <a:ext cx="1440000" cy="0"/>
          </a:xfrm>
          <a:prstGeom prst="line">
            <a:avLst/>
          </a:prstGeom>
          <a:ln w="3810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 Box 12"/>
          <p:cNvSpPr txBox="1">
            <a:spLocks noChangeArrowheads="1"/>
          </p:cNvSpPr>
          <p:nvPr/>
        </p:nvSpPr>
        <p:spPr bwMode="auto">
          <a:xfrm>
            <a:off x="3398294" y="2057876"/>
            <a:ext cx="2163478" cy="3693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dirty="0" smtClean="0">
                <a:solidFill>
                  <a:srgbClr val="0541EB"/>
                </a:solidFill>
                <a:latin typeface="Arial Unicode MS"/>
                <a:ea typeface="Arial Unicode MS"/>
                <a:cs typeface="Arial Unicode MS"/>
              </a:rPr>
              <a:t>Raman-Raman-</a:t>
            </a:r>
            <a:r>
              <a:rPr lang="en-US" altLang="ja-JP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IR</a:t>
            </a:r>
            <a:endParaRPr lang="en-US" altLang="ja-JP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9" name="Line 9"/>
          <p:cNvSpPr>
            <a:spLocks noChangeShapeType="1"/>
          </p:cNvSpPr>
          <p:nvPr/>
        </p:nvSpPr>
        <p:spPr bwMode="auto">
          <a:xfrm flipV="1">
            <a:off x="3871326" y="2546177"/>
            <a:ext cx="0" cy="1548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0" name="Line 9"/>
          <p:cNvSpPr>
            <a:spLocks noChangeShapeType="1"/>
          </p:cNvSpPr>
          <p:nvPr/>
        </p:nvSpPr>
        <p:spPr bwMode="auto">
          <a:xfrm flipV="1">
            <a:off x="3796178" y="2505943"/>
            <a:ext cx="0" cy="2088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1" name="Line 9"/>
          <p:cNvSpPr>
            <a:spLocks noChangeShapeType="1"/>
          </p:cNvSpPr>
          <p:nvPr/>
        </p:nvSpPr>
        <p:spPr bwMode="auto">
          <a:xfrm flipV="1">
            <a:off x="4417237" y="2477939"/>
            <a:ext cx="0" cy="104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2" name="Line 9"/>
          <p:cNvSpPr>
            <a:spLocks noChangeShapeType="1"/>
          </p:cNvSpPr>
          <p:nvPr/>
        </p:nvSpPr>
        <p:spPr bwMode="auto">
          <a:xfrm flipV="1">
            <a:off x="4342089" y="2451352"/>
            <a:ext cx="0" cy="162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3" name="Line 10"/>
          <p:cNvSpPr>
            <a:spLocks noChangeShapeType="1"/>
          </p:cNvSpPr>
          <p:nvPr/>
        </p:nvSpPr>
        <p:spPr bwMode="auto">
          <a:xfrm flipH="1">
            <a:off x="4889950" y="3573664"/>
            <a:ext cx="0" cy="1044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54" name="正方形/長方形 53"/>
          <p:cNvSpPr/>
          <p:nvPr/>
        </p:nvSpPr>
        <p:spPr>
          <a:xfrm>
            <a:off x="5939644" y="1507056"/>
            <a:ext cx="2576284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Mixture of IR &amp; Raman allows us to have signals equivalent to 2</a:t>
            </a:r>
            <a:r>
              <a:rPr lang="en-US" altLang="ja-JP" baseline="30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nd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-order IR even for a symmetrical system</a:t>
            </a:r>
          </a:p>
        </p:txBody>
      </p:sp>
      <p:sp>
        <p:nvSpPr>
          <p:cNvPr id="55" name="正方形/長方形 54"/>
          <p:cNvSpPr/>
          <p:nvPr/>
        </p:nvSpPr>
        <p:spPr>
          <a:xfrm>
            <a:off x="1037351" y="5727787"/>
            <a:ext cx="61991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Useful to detect Fermi-resonant type Mode-Mode coupling </a:t>
            </a:r>
          </a:p>
        </p:txBody>
      </p:sp>
      <p:sp>
        <p:nvSpPr>
          <p:cNvPr id="67" name="正方形/長方形 66"/>
          <p:cNvSpPr/>
          <p:nvPr/>
        </p:nvSpPr>
        <p:spPr>
          <a:xfrm>
            <a:off x="1016001" y="4971271"/>
            <a:ext cx="675178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Frequency domain measurements are also possible : </a:t>
            </a:r>
            <a:r>
              <a:rPr lang="en-US" altLang="ja-JP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DOVE-IR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68" name="正方形/長方形 67"/>
          <p:cNvSpPr/>
          <p:nvPr/>
        </p:nvSpPr>
        <p:spPr>
          <a:xfrm>
            <a:off x="5613594" y="3399079"/>
            <a:ext cx="92845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6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etc.</a:t>
            </a:r>
            <a:endParaRPr lang="ja-JP" altLang="en-US" sz="3600" dirty="0"/>
          </a:p>
        </p:txBody>
      </p:sp>
      <p:sp>
        <p:nvSpPr>
          <p:cNvPr id="28" name="正方形/長方形 27"/>
          <p:cNvSpPr/>
          <p:nvPr/>
        </p:nvSpPr>
        <p:spPr>
          <a:xfrm>
            <a:off x="1748052" y="6122358"/>
            <a:ext cx="43396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Okumura and YT, 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2"/>
              </a:rPr>
              <a:t>CPL </a:t>
            </a:r>
            <a:r>
              <a:rPr lang="en-US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2"/>
              </a:rPr>
              <a:t>278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2"/>
              </a:rPr>
              <a:t>, 175 (1997).</a:t>
            </a:r>
            <a:r>
              <a:rPr lang="en-US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</a:p>
        </p:txBody>
      </p:sp>
      <p:pic>
        <p:nvPicPr>
          <p:cNvPr id="29" name="Picture 16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1399762" y="6207108"/>
            <a:ext cx="333376" cy="2071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4" grpId="0"/>
      <p:bldP spid="67" grpId="0"/>
      <p:bldP spid="68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4" name="Text Box 12"/>
          <p:cNvSpPr txBox="1">
            <a:spLocks noChangeArrowheads="1"/>
          </p:cNvSpPr>
          <p:nvPr/>
        </p:nvSpPr>
        <p:spPr bwMode="auto">
          <a:xfrm>
            <a:off x="1358473" y="1103099"/>
            <a:ext cx="429384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2400" dirty="0" smtClean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endParaRPr lang="en-US" altLang="ja-JP" sz="2400" dirty="0">
              <a:solidFill>
                <a:srgbClr val="FC9B4A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2" name="Equation" r:id="rId5" imgW="482400" imgH="355320" progId="Equation.DSMT4">
                  <p:embed/>
                </p:oleObj>
              </mc:Choice>
              <mc:Fallback>
                <p:oleObj name="Equation" r:id="rId5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3" name="Equation" r:id="rId7" imgW="444240" imgH="355320" progId="Equation.DSMT4">
                  <p:embed/>
                </p:oleObj>
              </mc:Choice>
              <mc:Fallback>
                <p:oleObj name="Equation" r:id="rId7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4" name="Equation" r:id="rId9" imgW="495000" imgH="355320" progId="Equation.DSMT4">
                  <p:embed/>
                </p:oleObj>
              </mc:Choice>
              <mc:Fallback>
                <p:oleObj name="Equation" r:id="rId9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367502" y="3349720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5" name="Equation" r:id="rId11" imgW="177480" imgH="380880" progId="Equation.DSMT4">
                  <p:embed/>
                </p:oleObj>
              </mc:Choice>
              <mc:Fallback>
                <p:oleObj name="Equation" r:id="rId11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67502" y="3349720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6" name="Equation" r:id="rId13" imgW="215640" imgH="380880" progId="Equation.DSMT4">
                  <p:embed/>
                </p:oleObj>
              </mc:Choice>
              <mc:Fallback>
                <p:oleObj name="Equation" r:id="rId13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 Box 12"/>
          <p:cNvSpPr txBox="1">
            <a:spLocks noChangeArrowheads="1"/>
          </p:cNvSpPr>
          <p:nvPr/>
        </p:nvSpPr>
        <p:spPr bwMode="auto">
          <a:xfrm>
            <a:off x="683999" y="3775219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Albrecht diagram</a:t>
            </a:r>
          </a:p>
        </p:txBody>
      </p:sp>
      <p:sp>
        <p:nvSpPr>
          <p:cNvPr id="105" name="正方形/長方形 104"/>
          <p:cNvSpPr/>
          <p:nvPr/>
        </p:nvSpPr>
        <p:spPr>
          <a:xfrm>
            <a:off x="7110414" y="1211263"/>
            <a:ext cx="969062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7" name="Equation" r:id="rId15" imgW="304560" imgH="330120" progId="Equation.DSMT4">
                  <p:embed/>
                </p:oleObj>
              </mc:Choice>
              <mc:Fallback>
                <p:oleObj name="Equation" r:id="rId1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8" name="Equation" r:id="rId17" imgW="825480" imgH="330120" progId="Equation.DSMT4">
                  <p:embed/>
                </p:oleObj>
              </mc:Choice>
              <mc:Fallback>
                <p:oleObj name="Equation" r:id="rId17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52450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2274568">
            <a:off x="492146" y="252566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60" name="直線コネクタ 159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62851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11056" y="3462497"/>
            <a:ext cx="0" cy="82867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2" name="テキスト ボックス 191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98630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9" name="Equation" r:id="rId19" imgW="825480" imgH="342720" progId="Equation.DSMT4">
                  <p:embed/>
                </p:oleObj>
              </mc:Choice>
              <mc:Fallback>
                <p:oleObj name="Equation" r:id="rId19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8630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89838" y="40909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30" name="Equation" r:id="rId21" imgW="825480" imgH="342720" progId="Equation.DSMT4">
                  <p:embed/>
                </p:oleObj>
              </mc:Choice>
              <mc:Fallback>
                <p:oleObj name="Equation" r:id="rId21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838" y="40909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113317" y="4759484"/>
            <a:ext cx="0" cy="4318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82072" y="4736215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949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6663" y="3302000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31" name="Equation" r:id="rId23" imgW="863280" imgH="342720" progId="Equation.DSMT4">
                  <p:embed/>
                </p:oleObj>
              </mc:Choice>
              <mc:Fallback>
                <p:oleObj name="Equation" r:id="rId23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6663" y="3302000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178951" y="4539798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1456" y="4273282"/>
            <a:ext cx="0" cy="46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110936" y="4275297"/>
            <a:ext cx="0" cy="504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03318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05" name="Object 19"/>
          <p:cNvGraphicFramePr>
            <a:graphicFrameLocks noChangeAspect="1"/>
          </p:cNvGraphicFramePr>
          <p:nvPr/>
        </p:nvGraphicFramePr>
        <p:xfrm>
          <a:off x="7605713" y="4576763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32" name="Equation" r:id="rId25" imgW="863280" imgH="342720" progId="Equation.DSMT4">
                  <p:embed/>
                </p:oleObj>
              </mc:Choice>
              <mc:Fallback>
                <p:oleObj name="Equation" r:id="rId25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05713" y="4576763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27" cstate="print"/>
          <a:srcRect/>
          <a:stretch>
            <a:fillRect/>
          </a:stretch>
        </p:blipFill>
        <p:spPr bwMode="auto">
          <a:xfrm>
            <a:off x="7056961" y="4713448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6145213" y="5973763"/>
          <a:ext cx="1600200" cy="471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33" name="Equation" r:id="rId28" imgW="1574640" imgH="469800" progId="Equation.DSMT4">
                  <p:embed/>
                </p:oleObj>
              </mc:Choice>
              <mc:Fallback>
                <p:oleObj name="Equation" r:id="rId28" imgW="157464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45213" y="5973763"/>
                        <a:ext cx="1600200" cy="4714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29425" y="4671219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34" name="Equation" r:id="rId30" imgW="190440" imgH="203040" progId="Equation.DSMT4">
                  <p:embed/>
                </p:oleObj>
              </mc:Choice>
              <mc:Fallback>
                <p:oleObj name="Equation" r:id="rId30" imgW="1904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9425" y="4671219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9" name="Text Box 12"/>
          <p:cNvSpPr txBox="1">
            <a:spLocks noChangeArrowheads="1"/>
          </p:cNvSpPr>
          <p:nvPr/>
        </p:nvSpPr>
        <p:spPr bwMode="auto">
          <a:xfrm>
            <a:off x="6104435" y="5428871"/>
            <a:ext cx="2036763" cy="3683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Feynman diagram</a:t>
            </a:r>
            <a:endParaRPr lang="en-US" altLang="ja-JP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7" name="正方形/長方形 66"/>
          <p:cNvSpPr/>
          <p:nvPr/>
        </p:nvSpPr>
        <p:spPr>
          <a:xfrm>
            <a:off x="549290" y="1128931"/>
            <a:ext cx="4026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8" name="Text Box 12"/>
          <p:cNvSpPr txBox="1">
            <a:spLocks noChangeArrowheads="1"/>
          </p:cNvSpPr>
          <p:nvPr/>
        </p:nvSpPr>
        <p:spPr bwMode="auto">
          <a:xfrm>
            <a:off x="818867" y="2180704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9" name="Line 9"/>
          <p:cNvSpPr>
            <a:spLocks noChangeShapeType="1"/>
          </p:cNvSpPr>
          <p:nvPr/>
        </p:nvSpPr>
        <p:spPr bwMode="auto">
          <a:xfrm flipV="1">
            <a:off x="2424664" y="1555151"/>
            <a:ext cx="0" cy="158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574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574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500"/>
                            </p:stCondLst>
                            <p:childTnLst>
                              <p:par>
                                <p:cTn id="9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"/>
                            </p:stCondLst>
                            <p:childTnLst>
                              <p:par>
                                <p:cTn id="12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2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000"/>
                            </p:stCondLst>
                            <p:childTnLst>
                              <p:par>
                                <p:cTn id="1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500"/>
                            </p:stCondLst>
                            <p:childTnLst>
                              <p:par>
                                <p:cTn id="1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0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5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3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" grpId="0"/>
      <p:bldP spid="105" grpId="0" animBg="1"/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9" grpId="0"/>
      <p:bldP spid="68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コネクタ 35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46" name="Equation" r:id="rId5" imgW="177480" imgH="380880" progId="Equation.DSMT4">
                  <p:embed/>
                </p:oleObj>
              </mc:Choice>
              <mc:Fallback>
                <p:oleObj name="Equation" r:id="rId5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47" name="Equation" r:id="rId7" imgW="215640" imgH="380880" progId="Equation.DSMT4">
                  <p:embed/>
                </p:oleObj>
              </mc:Choice>
              <mc:Fallback>
                <p:oleObj name="Equation" r:id="rId7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3" y="1211263"/>
            <a:ext cx="11191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48" name="Equation" r:id="rId9" imgW="304560" imgH="330120" progId="Equation.DSMT4">
                  <p:embed/>
                </p:oleObj>
              </mc:Choice>
              <mc:Fallback>
                <p:oleObj name="Equation" r:id="rId9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49" name="Equation" r:id="rId11" imgW="825480" imgH="330120" progId="Equation.DSMT4">
                  <p:embed/>
                </p:oleObj>
              </mc:Choice>
              <mc:Fallback>
                <p:oleObj name="Equation" r:id="rId11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" name="円弧 158"/>
          <p:cNvSpPr/>
          <p:nvPr/>
        </p:nvSpPr>
        <p:spPr>
          <a:xfrm rot="2319848">
            <a:off x="3075623" y="2487899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26723" y="4318840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06293" y="3448209"/>
            <a:ext cx="0" cy="396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67167" y="3446989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57687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0" name="Equation" r:id="rId13" imgW="825480" imgH="342720" progId="Equation.DSMT4">
                  <p:embed/>
                </p:oleObj>
              </mc:Choice>
              <mc:Fallback>
                <p:oleObj name="Equation" r:id="rId13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7687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67945" y="407734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1" name="Equation" r:id="rId15" imgW="787320" imgH="342720" progId="Equation.DSMT4">
                  <p:embed/>
                </p:oleObj>
              </mc:Choice>
              <mc:Fallback>
                <p:oleObj name="Equation" r:id="rId15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7945" y="407734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094267" y="4286576"/>
            <a:ext cx="0" cy="93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71962" y="4288166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2044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65398" y="3287823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2" name="Equation" r:id="rId17" imgW="863280" imgH="342720" progId="Equation.DSMT4">
                  <p:embed/>
                </p:oleObj>
              </mc:Choice>
              <mc:Fallback>
                <p:oleObj name="Equation" r:id="rId17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5398" y="3287823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247190" y="4485207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69550" y="3843057"/>
            <a:ext cx="0" cy="39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099670" y="3857617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593793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7051097" y="3776511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5942013" y="5973763"/>
          <a:ext cx="19780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3" name="Equation" r:id="rId20" imgW="1981080" imgH="469800" progId="Equation.DSMT4">
                  <p:embed/>
                </p:oleObj>
              </mc:Choice>
              <mc:Fallback>
                <p:oleObj name="Equation" r:id="rId20" imgW="198108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2013" y="5973763"/>
                        <a:ext cx="1978025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4" name="Equation" r:id="rId22" imgW="190440" imgH="203040" progId="Equation.DSMT4">
                  <p:embed/>
                </p:oleObj>
              </mc:Choice>
              <mc:Fallback>
                <p:oleObj name="Equation" r:id="rId22" imgW="1904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2" name="Object 19"/>
          <p:cNvGraphicFramePr>
            <a:graphicFrameLocks noChangeAspect="1"/>
          </p:cNvGraphicFramePr>
          <p:nvPr/>
        </p:nvGraphicFramePr>
        <p:xfrm>
          <a:off x="7575550" y="368362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5" name="Equation" r:id="rId24" imgW="825480" imgH="342720" progId="Equation.DSMT4">
                  <p:embed/>
                </p:oleObj>
              </mc:Choice>
              <mc:Fallback>
                <p:oleObj name="Equation" r:id="rId24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75550" y="368362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4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6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2" name="Text Box 12"/>
          <p:cNvSpPr txBox="1">
            <a:spLocks noChangeArrowheads="1"/>
          </p:cNvSpPr>
          <p:nvPr/>
        </p:nvSpPr>
        <p:spPr bwMode="auto">
          <a:xfrm>
            <a:off x="2947917" y="2167057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3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52450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4" name="テキスト ボックス 53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5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6" name="直線コネクタ 55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 Box 12"/>
          <p:cNvSpPr txBox="1">
            <a:spLocks noChangeArrowheads="1"/>
          </p:cNvSpPr>
          <p:nvPr/>
        </p:nvSpPr>
        <p:spPr bwMode="auto">
          <a:xfrm>
            <a:off x="1358473" y="1103099"/>
            <a:ext cx="429384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2400" dirty="0" smtClean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endParaRPr lang="en-US" altLang="ja-JP" sz="2400" dirty="0">
              <a:solidFill>
                <a:srgbClr val="FC9B4A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58" name="直線コネクタ 57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9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6" name="Equation" r:id="rId26" imgW="482400" imgH="355320" progId="Equation.DSMT4">
                  <p:embed/>
                </p:oleObj>
              </mc:Choice>
              <mc:Fallback>
                <p:oleObj name="Equation" r:id="rId26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0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7" name="Equation" r:id="rId28" imgW="444240" imgH="355320" progId="Equation.DSMT4">
                  <p:embed/>
                </p:oleObj>
              </mc:Choice>
              <mc:Fallback>
                <p:oleObj name="Equation" r:id="rId28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8" name="Equation" r:id="rId30" imgW="495000" imgH="355320" progId="Equation.DSMT4">
                  <p:embed/>
                </p:oleObj>
              </mc:Choice>
              <mc:Fallback>
                <p:oleObj name="Equation" r:id="rId30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2" name="直線コネクタ 61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4" name="直線コネクタ 63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5" name="Object 40"/>
          <p:cNvGraphicFramePr>
            <a:graphicFrameLocks noChangeAspect="1"/>
          </p:cNvGraphicFramePr>
          <p:nvPr/>
        </p:nvGraphicFramePr>
        <p:xfrm>
          <a:off x="1367502" y="3349720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9" name="Equation" r:id="rId32" imgW="177480" imgH="380880" progId="Equation.DSMT4">
                  <p:embed/>
                </p:oleObj>
              </mc:Choice>
              <mc:Fallback>
                <p:oleObj name="Equation" r:id="rId32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67502" y="3349720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6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60" name="Equation" r:id="rId33" imgW="215640" imgH="380880" progId="Equation.DSMT4">
                  <p:embed/>
                </p:oleObj>
              </mc:Choice>
              <mc:Fallback>
                <p:oleObj name="Equation" r:id="rId33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7" name="直線コネクタ 66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Line 9"/>
          <p:cNvSpPr>
            <a:spLocks noChangeShapeType="1"/>
          </p:cNvSpPr>
          <p:nvPr/>
        </p:nvSpPr>
        <p:spPr bwMode="auto">
          <a:xfrm flipV="1">
            <a:off x="2424664" y="1555151"/>
            <a:ext cx="0" cy="158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正方形/長方形 72"/>
          <p:cNvSpPr/>
          <p:nvPr/>
        </p:nvSpPr>
        <p:spPr>
          <a:xfrm>
            <a:off x="549290" y="1128931"/>
            <a:ext cx="4026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76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77" name="円弧 76"/>
          <p:cNvSpPr/>
          <p:nvPr/>
        </p:nvSpPr>
        <p:spPr>
          <a:xfrm rot="2274568">
            <a:off x="492146" y="252566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933334" name="Picture 22"/>
          <p:cNvPicPr>
            <a:picLocks noChangeAspect="1" noChangeArrowheads="1"/>
          </p:cNvPicPr>
          <p:nvPr/>
        </p:nvPicPr>
        <p:blipFill>
          <a:blip r:embed="rId34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33336" name="Picture 24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6437540" y="4139973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5" name="Picture 24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5825665" y="4142248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3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500"/>
                            </p:stCondLst>
                            <p:childTnLst>
                              <p:par>
                                <p:cTn id="11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3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500"/>
                                        <p:tgtEl>
                                          <p:spTgt spid="1933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00"/>
                            </p:stCondLst>
                            <p:childTnLst>
                              <p:par>
                                <p:cTn id="11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3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1" dur="500"/>
                                        <p:tgtEl>
                                          <p:spTgt spid="1933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"/>
                            </p:stCondLst>
                            <p:childTnLst>
                              <p:par>
                                <p:cTn id="12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750965" y="5416112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1088077" y="5393711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59483" y="5962485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61963" y="5797669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0" name="Equation" r:id="rId5" imgW="482400" imgH="355320" progId="Equation.DSMT4">
                  <p:embed/>
                </p:oleObj>
              </mc:Choice>
              <mc:Fallback>
                <p:oleObj name="Equation" r:id="rId5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5797669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73407" y="5235053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1" name="Equation" r:id="rId7" imgW="444240" imgH="355320" progId="Equation.DSMT4">
                  <p:embed/>
                </p:oleObj>
              </mc:Choice>
              <mc:Fallback>
                <p:oleObj name="Equation" r:id="rId7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5235053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49263" y="4637206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2" name="Equation" r:id="rId9" imgW="495000" imgH="355320" progId="Equation.DSMT4">
                  <p:embed/>
                </p:oleObj>
              </mc:Choice>
              <mc:Fallback>
                <p:oleObj name="Equation" r:id="rId9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4637206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22054" y="4879525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93492" y="5396883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7110414" y="1211263"/>
            <a:ext cx="955414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3" name="Equation" r:id="rId11" imgW="304560" imgH="330120" progId="Equation.DSMT4">
                  <p:embed/>
                </p:oleObj>
              </mc:Choice>
              <mc:Fallback>
                <p:oleObj name="Equation" r:id="rId11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4" name="Equation" r:id="rId13" imgW="825480" imgH="330120" progId="Equation.DSMT4">
                  <p:embed/>
                </p:oleObj>
              </mc:Choice>
              <mc:Fallback>
                <p:oleObj name="Equation" r:id="rId13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60465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16200000">
            <a:off x="1358923" y="529438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60" name="直線コネクタ 159"/>
          <p:cNvCxnSpPr/>
          <p:nvPr/>
        </p:nvCxnSpPr>
        <p:spPr>
          <a:xfrm rot="10800000" flipV="1">
            <a:off x="1084047" y="5396869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62851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11056" y="3462497"/>
            <a:ext cx="0" cy="82867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2" name="テキスト ボックス 191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I’)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98630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5" name="Equation" r:id="rId15" imgW="825480" imgH="342720" progId="Equation.DSMT4">
                  <p:embed/>
                </p:oleObj>
              </mc:Choice>
              <mc:Fallback>
                <p:oleObj name="Equation" r:id="rId15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8630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89838" y="40909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6" name="Equation" r:id="rId17" imgW="825480" imgH="342720" progId="Equation.DSMT4">
                  <p:embed/>
                </p:oleObj>
              </mc:Choice>
              <mc:Fallback>
                <p:oleObj name="Equation" r:id="rId17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838" y="40909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110937" y="4754722"/>
            <a:ext cx="0" cy="4318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84453" y="4736215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949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9321" y="330200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7" name="Equation" r:id="rId19" imgW="787320" imgH="342720" progId="Equation.DSMT4">
                  <p:embed/>
                </p:oleObj>
              </mc:Choice>
              <mc:Fallback>
                <p:oleObj name="Equation" r:id="rId19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321" y="330200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178951" y="4539798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3837" y="4275663"/>
            <a:ext cx="0" cy="468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110936" y="4287204"/>
            <a:ext cx="0" cy="504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03318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05" name="Object 19"/>
          <p:cNvGraphicFramePr>
            <a:graphicFrameLocks noChangeAspect="1"/>
          </p:cNvGraphicFramePr>
          <p:nvPr/>
        </p:nvGraphicFramePr>
        <p:xfrm>
          <a:off x="7589222" y="4563115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8" name="Equation" r:id="rId21" imgW="787320" imgH="342720" progId="Equation.DSMT4">
                  <p:embed/>
                </p:oleObj>
              </mc:Choice>
              <mc:Fallback>
                <p:oleObj name="Equation" r:id="rId21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222" y="4563115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645147" y="4677322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6215063" y="5973763"/>
          <a:ext cx="1433512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9" name="Equation" r:id="rId24" imgW="1434960" imgH="469800" progId="Equation.DSMT4">
                  <p:embed/>
                </p:oleObj>
              </mc:Choice>
              <mc:Fallback>
                <p:oleObj name="Equation" r:id="rId24" imgW="143496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15063" y="5973763"/>
                        <a:ext cx="1433512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29425" y="4671219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80" name="Equation" r:id="rId26" imgW="190440" imgH="203040" progId="Equation.DSMT4">
                  <p:embed/>
                </p:oleObj>
              </mc:Choice>
              <mc:Fallback>
                <p:oleObj name="Equation" r:id="rId26" imgW="1904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9425" y="4671219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Line 9"/>
          <p:cNvSpPr>
            <a:spLocks noChangeShapeType="1"/>
          </p:cNvSpPr>
          <p:nvPr/>
        </p:nvSpPr>
        <p:spPr bwMode="auto">
          <a:xfrm flipV="1">
            <a:off x="2424664" y="4334034"/>
            <a:ext cx="0" cy="104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V="1">
            <a:off x="2349516" y="4307447"/>
            <a:ext cx="0" cy="162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8" name="Text Box 12"/>
          <p:cNvSpPr txBox="1">
            <a:spLocks noChangeArrowheads="1"/>
          </p:cNvSpPr>
          <p:nvPr/>
        </p:nvSpPr>
        <p:spPr bwMode="auto">
          <a:xfrm>
            <a:off x="873456" y="4986882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9" name="正方形/長方形 48"/>
          <p:cNvSpPr/>
          <p:nvPr/>
        </p:nvSpPr>
        <p:spPr>
          <a:xfrm>
            <a:off x="496975" y="4060215"/>
            <a:ext cx="4539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0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1" name="直線コネクタ 50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55" name="直線コネクタ 54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6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81" name="Equation" r:id="rId28" imgW="177480" imgH="380880" progId="Equation.DSMT4">
                  <p:embed/>
                </p:oleObj>
              </mc:Choice>
              <mc:Fallback>
                <p:oleObj name="Equation" r:id="rId28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82" name="Equation" r:id="rId30" imgW="215640" imgH="380880" progId="Equation.DSMT4">
                  <p:embed/>
                </p:oleObj>
              </mc:Choice>
              <mc:Fallback>
                <p:oleObj name="Equation" r:id="rId30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8" name="直線コネクタ 57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円弧 60"/>
          <p:cNvSpPr/>
          <p:nvPr/>
        </p:nvSpPr>
        <p:spPr>
          <a:xfrm rot="2319848">
            <a:off x="3075623" y="2487899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2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3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5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66" name="直線コネクタ 65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 Box 12"/>
          <p:cNvSpPr txBox="1">
            <a:spLocks noChangeArrowheads="1"/>
          </p:cNvSpPr>
          <p:nvPr/>
        </p:nvSpPr>
        <p:spPr bwMode="auto">
          <a:xfrm>
            <a:off x="1358473" y="1103099"/>
            <a:ext cx="429384" cy="4603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2400" dirty="0" smtClean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endParaRPr lang="en-US" altLang="ja-JP" sz="2400" dirty="0">
              <a:solidFill>
                <a:srgbClr val="FC9B4A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72" name="直線コネクタ 71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3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83" name="Equation" r:id="rId32" imgW="482400" imgH="355320" progId="Equation.DSMT4">
                  <p:embed/>
                </p:oleObj>
              </mc:Choice>
              <mc:Fallback>
                <p:oleObj name="Equation" r:id="rId32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4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84" name="Equation" r:id="rId33" imgW="444240" imgH="355320" progId="Equation.DSMT4">
                  <p:embed/>
                </p:oleObj>
              </mc:Choice>
              <mc:Fallback>
                <p:oleObj name="Equation" r:id="rId33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5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85" name="Equation" r:id="rId34" imgW="495000" imgH="355320" progId="Equation.DSMT4">
                  <p:embed/>
                </p:oleObj>
              </mc:Choice>
              <mc:Fallback>
                <p:oleObj name="Equation" r:id="rId34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6" name="直線コネクタ 75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78" name="直線コネクタ 77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9" name="Object 40"/>
          <p:cNvGraphicFramePr>
            <a:graphicFrameLocks noChangeAspect="1"/>
          </p:cNvGraphicFramePr>
          <p:nvPr/>
        </p:nvGraphicFramePr>
        <p:xfrm>
          <a:off x="1367502" y="3349720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86" name="Equation" r:id="rId35" imgW="177480" imgH="380880" progId="Equation.DSMT4">
                  <p:embed/>
                </p:oleObj>
              </mc:Choice>
              <mc:Fallback>
                <p:oleObj name="Equation" r:id="rId35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67502" y="3349720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0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87" name="Equation" r:id="rId36" imgW="215640" imgH="380880" progId="Equation.DSMT4">
                  <p:embed/>
                </p:oleObj>
              </mc:Choice>
              <mc:Fallback>
                <p:oleObj name="Equation" r:id="rId36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1" name="直線コネクタ 80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直線コネクタ 81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直線コネクタ 82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線コネクタ 83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Line 9"/>
          <p:cNvSpPr>
            <a:spLocks noChangeShapeType="1"/>
          </p:cNvSpPr>
          <p:nvPr/>
        </p:nvSpPr>
        <p:spPr bwMode="auto">
          <a:xfrm flipV="1">
            <a:off x="2424664" y="1555151"/>
            <a:ext cx="0" cy="158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6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7" name="正方形/長方形 86"/>
          <p:cNvSpPr/>
          <p:nvPr/>
        </p:nvSpPr>
        <p:spPr>
          <a:xfrm>
            <a:off x="549290" y="1128931"/>
            <a:ext cx="4026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9" name="円弧 88"/>
          <p:cNvSpPr/>
          <p:nvPr/>
        </p:nvSpPr>
        <p:spPr>
          <a:xfrm rot="2274568">
            <a:off x="492146" y="252566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68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7110414" y="1211263"/>
            <a:ext cx="1050948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94" name="Equation" r:id="rId5" imgW="304560" imgH="330120" progId="Equation.DSMT4">
                  <p:embed/>
                </p:oleObj>
              </mc:Choice>
              <mc:Fallback>
                <p:oleObj name="Equation" r:id="rId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95" name="Equation" r:id="rId7" imgW="825480" imgH="330120" progId="Equation.DSMT4">
                  <p:embed/>
                </p:oleObj>
              </mc:Choice>
              <mc:Fallback>
                <p:oleObj name="Equation" r:id="rId7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" name="円弧 158"/>
          <p:cNvSpPr/>
          <p:nvPr/>
        </p:nvSpPr>
        <p:spPr>
          <a:xfrm rot="2516090">
            <a:off x="3116147" y="5242828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01530" y="3448209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51129" y="501848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96" name="Equation" r:id="rId9" imgW="825480" imgH="342720" progId="Equation.DSMT4">
                  <p:embed/>
                </p:oleObj>
              </mc:Choice>
              <mc:Fallback>
                <p:oleObj name="Equation" r:id="rId9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1129" y="501848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61387" y="409098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97" name="Equation" r:id="rId11" imgW="787320" imgH="342720" progId="Equation.DSMT4">
                  <p:embed/>
                </p:oleObj>
              </mc:Choice>
              <mc:Fallback>
                <p:oleObj name="Equation" r:id="rId11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1387" y="409098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098590" y="4277272"/>
            <a:ext cx="0" cy="93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93339" y="4285839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4076" y="5094447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0313" y="3302000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98" name="Equation" r:id="rId13" imgW="876240" imgH="342720" progId="Equation.DSMT4">
                  <p:embed/>
                </p:oleObj>
              </mc:Choice>
              <mc:Fallback>
                <p:oleObj name="Equation" r:id="rId13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0313" y="3302000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247190" y="4485207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3837" y="3852582"/>
            <a:ext cx="0" cy="39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099670" y="3857617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03318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627235" y="3805086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6005513" y="5973763"/>
          <a:ext cx="18510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99" name="Equation" r:id="rId16" imgW="1854000" imgH="469800" progId="Equation.DSMT4">
                  <p:embed/>
                </p:oleObj>
              </mc:Choice>
              <mc:Fallback>
                <p:oleObj name="Equation" r:id="rId16" imgW="185400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05513" y="5973763"/>
                        <a:ext cx="1851025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0" name="Equation" r:id="rId18" imgW="190440" imgH="203040" progId="Equation.DSMT4">
                  <p:embed/>
                </p:oleObj>
              </mc:Choice>
              <mc:Fallback>
                <p:oleObj name="Equation" r:id="rId18" imgW="1904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2" name="Object 19"/>
          <p:cNvGraphicFramePr>
            <a:graphicFrameLocks noChangeAspect="1"/>
          </p:cNvGraphicFramePr>
          <p:nvPr/>
        </p:nvGraphicFramePr>
        <p:xfrm>
          <a:off x="7569200" y="366236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1" name="Equation" r:id="rId20" imgW="838080" imgH="342720" progId="Equation.DSMT4">
                  <p:embed/>
                </p:oleObj>
              </mc:Choice>
              <mc:Fallback>
                <p:oleObj name="Equation" r:id="rId20" imgW="8380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9200" y="366236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8" name="Line 10"/>
          <p:cNvSpPr>
            <a:spLocks noChangeShapeType="1"/>
          </p:cNvSpPr>
          <p:nvPr/>
        </p:nvSpPr>
        <p:spPr bwMode="auto">
          <a:xfrm flipH="1">
            <a:off x="3851229" y="5399238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140" name="直線コネクタ 139"/>
          <p:cNvCxnSpPr/>
          <p:nvPr/>
        </p:nvCxnSpPr>
        <p:spPr>
          <a:xfrm rot="10800000">
            <a:off x="3118822" y="5379858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直線コネクタ 140"/>
          <p:cNvCxnSpPr/>
          <p:nvPr/>
        </p:nvCxnSpPr>
        <p:spPr>
          <a:xfrm rot="10800000">
            <a:off x="3131598" y="5962851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直線コネクタ 141"/>
          <p:cNvCxnSpPr/>
          <p:nvPr/>
        </p:nvCxnSpPr>
        <p:spPr>
          <a:xfrm rot="10800000">
            <a:off x="3123584" y="4857571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Line 9"/>
          <p:cNvSpPr>
            <a:spLocks noChangeShapeType="1"/>
          </p:cNvSpPr>
          <p:nvPr/>
        </p:nvSpPr>
        <p:spPr bwMode="auto">
          <a:xfrm>
            <a:off x="3228360" y="5388434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5" name="Line 9"/>
          <p:cNvSpPr>
            <a:spLocks noChangeShapeType="1"/>
          </p:cNvSpPr>
          <p:nvPr/>
        </p:nvSpPr>
        <p:spPr bwMode="auto">
          <a:xfrm flipV="1">
            <a:off x="4523009" y="4316700"/>
            <a:ext cx="0" cy="108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6" name="Line 9"/>
          <p:cNvSpPr>
            <a:spLocks noChangeShapeType="1"/>
          </p:cNvSpPr>
          <p:nvPr/>
        </p:nvSpPr>
        <p:spPr bwMode="auto">
          <a:xfrm flipV="1">
            <a:off x="4448500" y="4308523"/>
            <a:ext cx="0" cy="165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7" name="Text Box 12"/>
          <p:cNvSpPr txBox="1">
            <a:spLocks noChangeArrowheads="1"/>
          </p:cNvSpPr>
          <p:nvPr/>
        </p:nvSpPr>
        <p:spPr bwMode="auto">
          <a:xfrm>
            <a:off x="2908199" y="4947146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5" name="Line 10"/>
          <p:cNvSpPr>
            <a:spLocks noChangeShapeType="1"/>
          </p:cNvSpPr>
          <p:nvPr/>
        </p:nvSpPr>
        <p:spPr bwMode="auto">
          <a:xfrm flipH="1">
            <a:off x="1750965" y="5416112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46" name="直線コネクタ 45"/>
          <p:cNvCxnSpPr/>
          <p:nvPr/>
        </p:nvCxnSpPr>
        <p:spPr>
          <a:xfrm rot="10800000">
            <a:off x="1088077" y="5393711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線コネクタ 46"/>
          <p:cNvCxnSpPr/>
          <p:nvPr/>
        </p:nvCxnSpPr>
        <p:spPr>
          <a:xfrm rot="10800000">
            <a:off x="1059483" y="5962485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8" name="Object 25"/>
          <p:cNvGraphicFramePr>
            <a:graphicFrameLocks noChangeAspect="1"/>
          </p:cNvGraphicFramePr>
          <p:nvPr/>
        </p:nvGraphicFramePr>
        <p:xfrm>
          <a:off x="461963" y="5797669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2" name="Equation" r:id="rId22" imgW="482400" imgH="355320" progId="Equation.DSMT4">
                  <p:embed/>
                </p:oleObj>
              </mc:Choice>
              <mc:Fallback>
                <p:oleObj name="Equation" r:id="rId22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5797669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" name="Object 27"/>
          <p:cNvGraphicFramePr>
            <a:graphicFrameLocks noChangeAspect="1"/>
          </p:cNvGraphicFramePr>
          <p:nvPr/>
        </p:nvGraphicFramePr>
        <p:xfrm>
          <a:off x="473407" y="5235053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3" name="Equation" r:id="rId24" imgW="444240" imgH="355320" progId="Equation.DSMT4">
                  <p:embed/>
                </p:oleObj>
              </mc:Choice>
              <mc:Fallback>
                <p:oleObj name="Equation" r:id="rId24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5235053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" name="Object 28"/>
          <p:cNvGraphicFramePr>
            <a:graphicFrameLocks noChangeAspect="1"/>
          </p:cNvGraphicFramePr>
          <p:nvPr/>
        </p:nvGraphicFramePr>
        <p:xfrm>
          <a:off x="449263" y="4637206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4" name="Equation" r:id="rId26" imgW="495000" imgH="355320" progId="Equation.DSMT4">
                  <p:embed/>
                </p:oleObj>
              </mc:Choice>
              <mc:Fallback>
                <p:oleObj name="Equation" r:id="rId26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4637206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1" name="直線コネクタ 50"/>
          <p:cNvCxnSpPr/>
          <p:nvPr/>
        </p:nvCxnSpPr>
        <p:spPr>
          <a:xfrm rot="10800000">
            <a:off x="1122054" y="4879525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Line 9"/>
          <p:cNvSpPr>
            <a:spLocks noChangeShapeType="1"/>
          </p:cNvSpPr>
          <p:nvPr/>
        </p:nvSpPr>
        <p:spPr bwMode="auto">
          <a:xfrm>
            <a:off x="1193492" y="5396883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53" name="直線コネクタ 52"/>
          <p:cNvCxnSpPr/>
          <p:nvPr/>
        </p:nvCxnSpPr>
        <p:spPr>
          <a:xfrm rot="10800000" flipV="1">
            <a:off x="1084047" y="5396869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Line 9"/>
          <p:cNvSpPr>
            <a:spLocks noChangeShapeType="1"/>
          </p:cNvSpPr>
          <p:nvPr/>
        </p:nvSpPr>
        <p:spPr bwMode="auto">
          <a:xfrm flipV="1">
            <a:off x="2424664" y="4334034"/>
            <a:ext cx="0" cy="104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5" name="Line 9"/>
          <p:cNvSpPr>
            <a:spLocks noChangeShapeType="1"/>
          </p:cNvSpPr>
          <p:nvPr/>
        </p:nvSpPr>
        <p:spPr bwMode="auto">
          <a:xfrm flipV="1">
            <a:off x="2349516" y="4307447"/>
            <a:ext cx="0" cy="165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7" name="正方形/長方形 56"/>
          <p:cNvSpPr/>
          <p:nvPr/>
        </p:nvSpPr>
        <p:spPr>
          <a:xfrm>
            <a:off x="496975" y="4060215"/>
            <a:ext cx="4539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8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9" name="直線コネクタ 58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3" name="直線コネクタ 62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4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5" name="Equation" r:id="rId28" imgW="177480" imgH="380880" progId="Equation.DSMT4">
                  <p:embed/>
                </p:oleObj>
              </mc:Choice>
              <mc:Fallback>
                <p:oleObj name="Equation" r:id="rId28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6" name="Equation" r:id="rId30" imgW="215640" imgH="380880" progId="Equation.DSMT4">
                  <p:embed/>
                </p:oleObj>
              </mc:Choice>
              <mc:Fallback>
                <p:oleObj name="Equation" r:id="rId30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6" name="直線コネクタ 65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円弧 68"/>
          <p:cNvSpPr/>
          <p:nvPr/>
        </p:nvSpPr>
        <p:spPr>
          <a:xfrm rot="2319848">
            <a:off x="3075623" y="2487899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1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74" name="直線コネクタ 73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線コネクタ 75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7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7" name="Equation" r:id="rId32" imgW="482400" imgH="355320" progId="Equation.DSMT4">
                  <p:embed/>
                </p:oleObj>
              </mc:Choice>
              <mc:Fallback>
                <p:oleObj name="Equation" r:id="rId32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8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8" name="Equation" r:id="rId33" imgW="444240" imgH="355320" progId="Equation.DSMT4">
                  <p:embed/>
                </p:oleObj>
              </mc:Choice>
              <mc:Fallback>
                <p:oleObj name="Equation" r:id="rId33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9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9" name="Equation" r:id="rId34" imgW="495000" imgH="355320" progId="Equation.DSMT4">
                  <p:embed/>
                </p:oleObj>
              </mc:Choice>
              <mc:Fallback>
                <p:oleObj name="Equation" r:id="rId34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0" name="直線コネクタ 79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2" name="直線コネクタ 81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3" name="Object 40"/>
          <p:cNvGraphicFramePr>
            <a:graphicFrameLocks noChangeAspect="1"/>
          </p:cNvGraphicFramePr>
          <p:nvPr/>
        </p:nvGraphicFramePr>
        <p:xfrm>
          <a:off x="1367502" y="3349720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10" name="Equation" r:id="rId35" imgW="177480" imgH="380880" progId="Equation.DSMT4">
                  <p:embed/>
                </p:oleObj>
              </mc:Choice>
              <mc:Fallback>
                <p:oleObj name="Equation" r:id="rId35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67502" y="3349720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4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11" name="Equation" r:id="rId36" imgW="215640" imgH="380880" progId="Equation.DSMT4">
                  <p:embed/>
                </p:oleObj>
              </mc:Choice>
              <mc:Fallback>
                <p:oleObj name="Equation" r:id="rId36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5" name="直線コネクタ 84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直線コネクタ 85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線コネクタ 86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線コネクタ 87"/>
          <p:cNvCxnSpPr/>
          <p:nvPr/>
        </p:nvCxnSpPr>
        <p:spPr>
          <a:xfrm rot="10800000" flipV="1">
            <a:off x="1078239" y="2084510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Line 9"/>
          <p:cNvSpPr>
            <a:spLocks noChangeShapeType="1"/>
          </p:cNvSpPr>
          <p:nvPr/>
        </p:nvSpPr>
        <p:spPr bwMode="auto">
          <a:xfrm flipV="1">
            <a:off x="2424664" y="1555151"/>
            <a:ext cx="0" cy="158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0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1" name="正方形/長方形 90"/>
          <p:cNvSpPr/>
          <p:nvPr/>
        </p:nvSpPr>
        <p:spPr>
          <a:xfrm>
            <a:off x="549290" y="1128931"/>
            <a:ext cx="4026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93" name="テキスト ボックス 92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</a:t>
            </a:r>
            <a:r>
              <a:rPr lang="ja-JP" altLang="en-US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‘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96" name="円弧 95"/>
          <p:cNvSpPr/>
          <p:nvPr/>
        </p:nvSpPr>
        <p:spPr>
          <a:xfrm rot="2274568">
            <a:off x="492146" y="252566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7" name="円弧 96"/>
          <p:cNvSpPr/>
          <p:nvPr/>
        </p:nvSpPr>
        <p:spPr>
          <a:xfrm rot="16200000">
            <a:off x="1358923" y="529438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03" name="Picture 22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" name="Picture 24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6442983" y="287178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9" name="Picture 21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0" name="Picture 21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5845704" y="415484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98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60465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(I’)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500"/>
                            </p:stCondLst>
                            <p:childTnLst>
                              <p:par>
                                <p:cTn id="8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3000"/>
                            </p:stCondLst>
                            <p:childTnLst>
                              <p:par>
                                <p:cTn id="9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3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500"/>
                            </p:stCondLst>
                            <p:childTnLst>
                              <p:par>
                                <p:cTn id="1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18" name="Equation" r:id="rId5" imgW="482400" imgH="355320" progId="Equation.DSMT4">
                  <p:embed/>
                </p:oleObj>
              </mc:Choice>
              <mc:Fallback>
                <p:oleObj name="Equation" r:id="rId5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19" name="Equation" r:id="rId7" imgW="444240" imgH="355320" progId="Equation.DSMT4">
                  <p:embed/>
                </p:oleObj>
              </mc:Choice>
              <mc:Fallback>
                <p:oleObj name="Equation" r:id="rId7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0" name="Equation" r:id="rId9" imgW="495000" imgH="355320" progId="Equation.DSMT4">
                  <p:embed/>
                </p:oleObj>
              </mc:Choice>
              <mc:Fallback>
                <p:oleObj name="Equation" r:id="rId9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394797" y="3336072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1" name="Equation" r:id="rId11" imgW="177480" imgH="380880" progId="Equation.DSMT4">
                  <p:embed/>
                </p:oleObj>
              </mc:Choice>
              <mc:Fallback>
                <p:oleObj name="Equation" r:id="rId11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94797" y="3336072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2" name="Equation" r:id="rId13" imgW="215640" imgH="380880" progId="Equation.DSMT4">
                  <p:embed/>
                </p:oleObj>
              </mc:Choice>
              <mc:Fallback>
                <p:oleObj name="Equation" r:id="rId13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4" y="1211263"/>
            <a:ext cx="969062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3" name="Equation" r:id="rId15" imgW="304560" imgH="330120" progId="Equation.DSMT4">
                  <p:embed/>
                </p:oleObj>
              </mc:Choice>
              <mc:Fallback>
                <p:oleObj name="Equation" r:id="rId1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4" name="Equation" r:id="rId17" imgW="825480" imgH="330120" progId="Equation.DSMT4">
                  <p:embed/>
                </p:oleObj>
              </mc:Choice>
              <mc:Fallback>
                <p:oleObj name="Equation" r:id="rId17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65274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16200000">
            <a:off x="1420194" y="197975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60" name="直線コネクタ 159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62851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11056" y="3462497"/>
            <a:ext cx="0" cy="828675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2" name="テキスト ボックス 191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I”)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98630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5" name="Equation" r:id="rId19" imgW="825480" imgH="342720" progId="Equation.DSMT4">
                  <p:embed/>
                </p:oleObj>
              </mc:Choice>
              <mc:Fallback>
                <p:oleObj name="Equation" r:id="rId19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8630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83488" y="4090988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6" name="Equation" r:id="rId21" imgW="838080" imgH="342720" progId="Equation.DSMT4">
                  <p:embed/>
                </p:oleObj>
              </mc:Choice>
              <mc:Fallback>
                <p:oleObj name="Equation" r:id="rId21" imgW="8380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3488" y="4090988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113317" y="4764247"/>
            <a:ext cx="0" cy="4318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82072" y="4740977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949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0313" y="3302000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7" name="Equation" r:id="rId23" imgW="876240" imgH="342720" progId="Equation.DSMT4">
                  <p:embed/>
                </p:oleObj>
              </mc:Choice>
              <mc:Fallback>
                <p:oleObj name="Equation" r:id="rId23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0313" y="3302000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178951" y="4539798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79074" y="4275663"/>
            <a:ext cx="0" cy="46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113317" y="4294347"/>
            <a:ext cx="0" cy="468312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03319" y="4204220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05" name="Object 19"/>
          <p:cNvGraphicFramePr>
            <a:graphicFrameLocks noChangeAspect="1"/>
          </p:cNvGraphicFramePr>
          <p:nvPr/>
        </p:nvGraphicFramePr>
        <p:xfrm>
          <a:off x="7599852" y="4576823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8" name="Equation" r:id="rId25" imgW="876240" imgH="342720" progId="Equation.DSMT4">
                  <p:embed/>
                </p:oleObj>
              </mc:Choice>
              <mc:Fallback>
                <p:oleObj name="Equation" r:id="rId25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9852" y="4576823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27" cstate="print"/>
          <a:srcRect/>
          <a:stretch>
            <a:fillRect/>
          </a:stretch>
        </p:blipFill>
        <p:spPr bwMode="auto">
          <a:xfrm>
            <a:off x="7054580" y="4725353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5036284" y="5973028"/>
          <a:ext cx="3792537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9" name="Equation" r:id="rId28" imgW="3797280" imgH="469800" progId="Equation.DSMT4">
                  <p:embed/>
                </p:oleObj>
              </mc:Choice>
              <mc:Fallback>
                <p:oleObj name="Equation" r:id="rId28" imgW="379728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6284" y="5973028"/>
                        <a:ext cx="3792537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29425" y="4671219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30" name="Equation" r:id="rId30" imgW="190440" imgH="203040" progId="Equation.DSMT4">
                  <p:embed/>
                </p:oleObj>
              </mc:Choice>
              <mc:Fallback>
                <p:oleObj name="Equation" r:id="rId30" imgW="1904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9425" y="4671219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Line 9"/>
          <p:cNvSpPr>
            <a:spLocks noChangeShapeType="1"/>
          </p:cNvSpPr>
          <p:nvPr/>
        </p:nvSpPr>
        <p:spPr bwMode="auto">
          <a:xfrm flipV="1">
            <a:off x="2424664" y="1541503"/>
            <a:ext cx="0" cy="5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7" name="正方形/長方形 66"/>
          <p:cNvSpPr/>
          <p:nvPr/>
        </p:nvSpPr>
        <p:spPr>
          <a:xfrm>
            <a:off x="549290" y="1128931"/>
            <a:ext cx="4844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8" name="Text Box 12"/>
          <p:cNvSpPr txBox="1">
            <a:spLocks noChangeArrowheads="1"/>
          </p:cNvSpPr>
          <p:nvPr/>
        </p:nvSpPr>
        <p:spPr bwMode="auto">
          <a:xfrm>
            <a:off x="0" y="2153409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4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1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1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68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コネクタ 35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42" name="Equation" r:id="rId5" imgW="177480" imgH="380880" progId="Equation.DSMT4">
                  <p:embed/>
                </p:oleObj>
              </mc:Choice>
              <mc:Fallback>
                <p:oleObj name="Equation" r:id="rId5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43" name="Equation" r:id="rId7" imgW="215640" imgH="380880" progId="Equation.DSMT4">
                  <p:embed/>
                </p:oleObj>
              </mc:Choice>
              <mc:Fallback>
                <p:oleObj name="Equation" r:id="rId7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4" y="1211263"/>
            <a:ext cx="941766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44" name="Equation" r:id="rId9" imgW="304560" imgH="330120" progId="Equation.DSMT4">
                  <p:embed/>
                </p:oleObj>
              </mc:Choice>
              <mc:Fallback>
                <p:oleObj name="Equation" r:id="rId9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45" name="Equation" r:id="rId11" imgW="825480" imgH="330120" progId="Equation.DSMT4">
                  <p:embed/>
                </p:oleObj>
              </mc:Choice>
              <mc:Fallback>
                <p:oleObj name="Equation" r:id="rId11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" name="円弧 158"/>
          <p:cNvSpPr/>
          <p:nvPr/>
        </p:nvSpPr>
        <p:spPr>
          <a:xfrm rot="16200000">
            <a:off x="4003671" y="2010228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01531" y="3443447"/>
            <a:ext cx="0" cy="4320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66039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57687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46" name="Equation" r:id="rId13" imgW="825480" imgH="342720" progId="Equation.DSMT4">
                  <p:embed/>
                </p:oleObj>
              </mc:Choice>
              <mc:Fallback>
                <p:oleObj name="Equation" r:id="rId13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7687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67945" y="407734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47" name="Equation" r:id="rId15" imgW="787320" imgH="342720" progId="Equation.DSMT4">
                  <p:embed/>
                </p:oleObj>
              </mc:Choice>
              <mc:Fallback>
                <p:oleObj name="Equation" r:id="rId15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7945" y="407734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099029" y="4286576"/>
            <a:ext cx="0" cy="93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93339" y="4285839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2044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0313" y="3302000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48" name="Equation" r:id="rId17" imgW="876240" imgH="342720" progId="Equation.DSMT4">
                  <p:embed/>
                </p:oleObj>
              </mc:Choice>
              <mc:Fallback>
                <p:oleObj name="Equation" r:id="rId17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0313" y="3302000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247190" y="4485207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3837" y="3852582"/>
            <a:ext cx="0" cy="39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099670" y="3857617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19987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7041572" y="3786037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5734050" y="5973763"/>
          <a:ext cx="2395538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49" name="Equation" r:id="rId20" imgW="2400120" imgH="469800" progId="Equation.DSMT4">
                  <p:embed/>
                </p:oleObj>
              </mc:Choice>
              <mc:Fallback>
                <p:oleObj name="Equation" r:id="rId20" imgW="240012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34050" y="5973763"/>
                        <a:ext cx="2395538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50" name="Equation" r:id="rId22" imgW="190440" imgH="203040" progId="Equation.DSMT4">
                  <p:embed/>
                </p:oleObj>
              </mc:Choice>
              <mc:Fallback>
                <p:oleObj name="Equation" r:id="rId22" imgW="1904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2" name="Object 19"/>
          <p:cNvGraphicFramePr>
            <a:graphicFrameLocks noChangeAspect="1"/>
          </p:cNvGraphicFramePr>
          <p:nvPr/>
        </p:nvGraphicFramePr>
        <p:xfrm>
          <a:off x="7569200" y="3662363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51" name="Equation" r:id="rId24" imgW="838080" imgH="342720" progId="Equation.DSMT4">
                  <p:embed/>
                </p:oleObj>
              </mc:Choice>
              <mc:Fallback>
                <p:oleObj name="Equation" r:id="rId24" imgW="8380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9200" y="3662363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4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54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6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2" name="Text Box 12"/>
          <p:cNvSpPr txBox="1">
            <a:spLocks noChangeArrowheads="1"/>
          </p:cNvSpPr>
          <p:nvPr/>
        </p:nvSpPr>
        <p:spPr bwMode="auto">
          <a:xfrm>
            <a:off x="2647667" y="2167058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0" name="テキスト ボックス 49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I”)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5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66" name="直線コネクタ 65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8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52" name="Equation" r:id="rId26" imgW="482400" imgH="355320" progId="Equation.DSMT4">
                  <p:embed/>
                </p:oleObj>
              </mc:Choice>
              <mc:Fallback>
                <p:oleObj name="Equation" r:id="rId26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9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53" name="Equation" r:id="rId28" imgW="444240" imgH="355320" progId="Equation.DSMT4">
                  <p:embed/>
                </p:oleObj>
              </mc:Choice>
              <mc:Fallback>
                <p:oleObj name="Equation" r:id="rId28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0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54" name="Equation" r:id="rId30" imgW="495000" imgH="355320" progId="Equation.DSMT4">
                  <p:embed/>
                </p:oleObj>
              </mc:Choice>
              <mc:Fallback>
                <p:oleObj name="Equation" r:id="rId30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1" name="直線コネクタ 70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73" name="直線コネクタ 72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Object 40"/>
          <p:cNvGraphicFramePr>
            <a:graphicFrameLocks noChangeAspect="1"/>
          </p:cNvGraphicFramePr>
          <p:nvPr/>
        </p:nvGraphicFramePr>
        <p:xfrm>
          <a:off x="1394797" y="3336072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55" name="Equation" r:id="rId32" imgW="177480" imgH="380880" progId="Equation.DSMT4">
                  <p:embed/>
                </p:oleObj>
              </mc:Choice>
              <mc:Fallback>
                <p:oleObj name="Equation" r:id="rId32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94797" y="3336072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5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56" name="Equation" r:id="rId33" imgW="215640" imgH="380880" progId="Equation.DSMT4">
                  <p:embed/>
                </p:oleObj>
              </mc:Choice>
              <mc:Fallback>
                <p:oleObj name="Equation" r:id="rId33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6" name="直線コネクタ 75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線コネクタ 76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直線コネクタ 77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円弧 79"/>
          <p:cNvSpPr/>
          <p:nvPr/>
        </p:nvSpPr>
        <p:spPr>
          <a:xfrm rot="16200000">
            <a:off x="1420194" y="197975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1" name="直線コネクタ 80"/>
          <p:cNvCxnSpPr/>
          <p:nvPr/>
        </p:nvCxnSpPr>
        <p:spPr>
          <a:xfrm rot="10800000" flipV="1">
            <a:off x="1078239" y="2084510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Line 9"/>
          <p:cNvSpPr>
            <a:spLocks noChangeShapeType="1"/>
          </p:cNvSpPr>
          <p:nvPr/>
        </p:nvSpPr>
        <p:spPr bwMode="auto">
          <a:xfrm flipV="1">
            <a:off x="2424664" y="1541503"/>
            <a:ext cx="0" cy="5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3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11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7" name="正方形/長方形 86"/>
          <p:cNvSpPr/>
          <p:nvPr/>
        </p:nvSpPr>
        <p:spPr>
          <a:xfrm>
            <a:off x="549290" y="1128931"/>
            <a:ext cx="4844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91" name="Picture 22"/>
          <p:cNvPicPr>
            <a:picLocks noChangeAspect="1" noChangeArrowheads="1"/>
          </p:cNvPicPr>
          <p:nvPr/>
        </p:nvPicPr>
        <p:blipFill>
          <a:blip r:embed="rId34" cstate="print"/>
          <a:srcRect/>
          <a:stretch>
            <a:fillRect/>
          </a:stretch>
        </p:blipFill>
        <p:spPr bwMode="auto">
          <a:xfrm>
            <a:off x="5252376" y="1250138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3573" name="Picture 21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43574" name="Picture 22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4" name="Picture 24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6447436" y="304991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5" name="Picture 24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6918244" y="3047196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88" name="Picture 21"/>
          <p:cNvPicPr>
            <a:picLocks noChangeAspect="1" noChangeArrowheads="1"/>
          </p:cNvPicPr>
          <p:nvPr/>
        </p:nvPicPr>
        <p:blipFill>
          <a:blip r:embed="rId35" cstate="print"/>
          <a:srcRect/>
          <a:stretch>
            <a:fillRect/>
          </a:stretch>
        </p:blipFill>
        <p:spPr bwMode="auto">
          <a:xfrm>
            <a:off x="5845704" y="415484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0" name="Picture 24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6436063" y="3488920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9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65274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3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500"/>
                            </p:stCondLst>
                            <p:childTnLst>
                              <p:par>
                                <p:cTn id="11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3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1943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3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1943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500"/>
                            </p:stCondLst>
                            <p:childTnLst>
                              <p:par>
                                <p:cTn id="13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750965" y="4847490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35" name="直線コネクタ 34"/>
          <p:cNvCxnSpPr/>
          <p:nvPr/>
        </p:nvCxnSpPr>
        <p:spPr>
          <a:xfrm rot="10800000">
            <a:off x="1088077" y="5388948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16257" y="274638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cxnSp>
        <p:nvCxnSpPr>
          <p:cNvPr id="22" name="直線コネクタ 21"/>
          <p:cNvCxnSpPr/>
          <p:nvPr/>
        </p:nvCxnSpPr>
        <p:spPr>
          <a:xfrm rot="10800000">
            <a:off x="1059483" y="595772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489" name="Object 25"/>
          <p:cNvGraphicFramePr>
            <a:graphicFrameLocks noChangeAspect="1"/>
          </p:cNvGraphicFramePr>
          <p:nvPr/>
        </p:nvGraphicFramePr>
        <p:xfrm>
          <a:off x="461963" y="5792906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66" name="Equation" r:id="rId5" imgW="482400" imgH="355320" progId="Equation.DSMT4">
                  <p:embed/>
                </p:oleObj>
              </mc:Choice>
              <mc:Fallback>
                <p:oleObj name="Equation" r:id="rId5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5792906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1" name="Object 27"/>
          <p:cNvGraphicFramePr>
            <a:graphicFrameLocks noChangeAspect="1"/>
          </p:cNvGraphicFramePr>
          <p:nvPr/>
        </p:nvGraphicFramePr>
        <p:xfrm>
          <a:off x="473407" y="5230290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67" name="Equation" r:id="rId7" imgW="444240" imgH="355320" progId="Equation.DSMT4">
                  <p:embed/>
                </p:oleObj>
              </mc:Choice>
              <mc:Fallback>
                <p:oleObj name="Equation" r:id="rId7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5230290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492" name="Object 28"/>
          <p:cNvGraphicFramePr>
            <a:graphicFrameLocks noChangeAspect="1"/>
          </p:cNvGraphicFramePr>
          <p:nvPr/>
        </p:nvGraphicFramePr>
        <p:xfrm>
          <a:off x="449263" y="4632443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68" name="Equation" r:id="rId9" imgW="495000" imgH="355320" progId="Equation.DSMT4">
                  <p:embed/>
                </p:oleObj>
              </mc:Choice>
              <mc:Fallback>
                <p:oleObj name="Equation" r:id="rId9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4632443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6" name="直線コネクタ 35"/>
          <p:cNvCxnSpPr/>
          <p:nvPr/>
        </p:nvCxnSpPr>
        <p:spPr>
          <a:xfrm rot="10800000">
            <a:off x="1122054" y="487476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93492" y="5392120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7110413" y="1211263"/>
            <a:ext cx="1023653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69" name="Equation" r:id="rId11" imgW="304560" imgH="330120" progId="Equation.DSMT4">
                  <p:embed/>
                </p:oleObj>
              </mc:Choice>
              <mc:Fallback>
                <p:oleObj name="Equation" r:id="rId11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0" name="Equation" r:id="rId13" imgW="825480" imgH="330120" progId="Equation.DSMT4">
                  <p:embed/>
                </p:oleObj>
              </mc:Choice>
              <mc:Fallback>
                <p:oleObj name="Equation" r:id="rId13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72487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(I”’)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16200000">
            <a:off x="1406547" y="5313429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60" name="直線コネクタ 159"/>
          <p:cNvCxnSpPr/>
          <p:nvPr/>
        </p:nvCxnSpPr>
        <p:spPr>
          <a:xfrm rot="10800000" flipV="1">
            <a:off x="1091357" y="5396924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62851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11056" y="3462497"/>
            <a:ext cx="0" cy="82867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92" name="テキスト ボックス 191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</a:t>
            </a:r>
            <a:r>
              <a:rPr lang="ja-JP" altLang="en-US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“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’)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98630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1" name="Equation" r:id="rId15" imgW="825480" imgH="342720" progId="Equation.DSMT4">
                  <p:embed/>
                </p:oleObj>
              </mc:Choice>
              <mc:Fallback>
                <p:oleObj name="Equation" r:id="rId15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8630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83488" y="4090988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2" name="Equation" r:id="rId17" imgW="838080" imgH="342720" progId="Equation.DSMT4">
                  <p:embed/>
                </p:oleObj>
              </mc:Choice>
              <mc:Fallback>
                <p:oleObj name="Equation" r:id="rId17" imgW="8380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3488" y="4090988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110936" y="4764247"/>
            <a:ext cx="0" cy="4318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84453" y="4736215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9498" y="5099210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624763" y="330200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3" name="Equation" r:id="rId19" imgW="787320" imgH="342720" progId="Equation.DSMT4">
                  <p:embed/>
                </p:oleObj>
              </mc:Choice>
              <mc:Fallback>
                <p:oleObj name="Equation" r:id="rId19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24763" y="330200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178951" y="4539798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3837" y="4275663"/>
            <a:ext cx="0" cy="468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110936" y="4284822"/>
            <a:ext cx="0" cy="504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03318" y="4194696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05" name="Object 19"/>
          <p:cNvGraphicFramePr>
            <a:graphicFrameLocks noChangeAspect="1"/>
          </p:cNvGraphicFramePr>
          <p:nvPr/>
        </p:nvGraphicFramePr>
        <p:xfrm>
          <a:off x="7589222" y="4563115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4" name="Equation" r:id="rId21" imgW="787320" imgH="342720" progId="Equation.DSMT4">
                  <p:embed/>
                </p:oleObj>
              </mc:Choice>
              <mc:Fallback>
                <p:oleObj name="Equation" r:id="rId21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222" y="4563115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626097" y="4684410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5846763" y="5973763"/>
          <a:ext cx="2170112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5" name="Equation" r:id="rId24" imgW="2171520" imgH="469800" progId="Equation.DSMT4">
                  <p:embed/>
                </p:oleObj>
              </mc:Choice>
              <mc:Fallback>
                <p:oleObj name="Equation" r:id="rId24" imgW="217152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46763" y="5973763"/>
                        <a:ext cx="2170112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29425" y="4671219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6" name="Equation" r:id="rId26" imgW="190440" imgH="203040" progId="Equation.DSMT4">
                  <p:embed/>
                </p:oleObj>
              </mc:Choice>
              <mc:Fallback>
                <p:oleObj name="Equation" r:id="rId26" imgW="1904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9425" y="4671219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9" name="Line 9"/>
          <p:cNvSpPr>
            <a:spLocks noChangeShapeType="1"/>
          </p:cNvSpPr>
          <p:nvPr/>
        </p:nvSpPr>
        <p:spPr bwMode="auto">
          <a:xfrm flipV="1">
            <a:off x="2424664" y="4329271"/>
            <a:ext cx="0" cy="108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0" name="Line 9"/>
          <p:cNvSpPr>
            <a:spLocks noChangeShapeType="1"/>
          </p:cNvSpPr>
          <p:nvPr/>
        </p:nvSpPr>
        <p:spPr bwMode="auto">
          <a:xfrm flipV="1">
            <a:off x="2349516" y="4302684"/>
            <a:ext cx="0" cy="57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8" name="Text Box 12"/>
          <p:cNvSpPr txBox="1">
            <a:spLocks noChangeArrowheads="1"/>
          </p:cNvSpPr>
          <p:nvPr/>
        </p:nvSpPr>
        <p:spPr bwMode="auto">
          <a:xfrm>
            <a:off x="1460310" y="5514383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7" name="正方形/長方形 56"/>
          <p:cNvSpPr/>
          <p:nvPr/>
        </p:nvSpPr>
        <p:spPr>
          <a:xfrm>
            <a:off x="496975" y="4060215"/>
            <a:ext cx="53091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(I”’)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8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9" name="直線コネクタ 58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3" name="直線コネクタ 62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4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7" name="Equation" r:id="rId28" imgW="177480" imgH="380880" progId="Equation.DSMT4">
                  <p:embed/>
                </p:oleObj>
              </mc:Choice>
              <mc:Fallback>
                <p:oleObj name="Equation" r:id="rId28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5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8" name="Equation" r:id="rId30" imgW="215640" imgH="380880" progId="Equation.DSMT4">
                  <p:embed/>
                </p:oleObj>
              </mc:Choice>
              <mc:Fallback>
                <p:oleObj name="Equation" r:id="rId30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6" name="直線コネクタ 65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直線コネクタ 70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線コネクタ 71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円弧 72"/>
          <p:cNvSpPr/>
          <p:nvPr/>
        </p:nvSpPr>
        <p:spPr>
          <a:xfrm rot="16200000">
            <a:off x="4003671" y="2010228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54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5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7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78" name="直線コネクタ 77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線コネクタ 78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0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9" name="Equation" r:id="rId32" imgW="482400" imgH="355320" progId="Equation.DSMT4">
                  <p:embed/>
                </p:oleObj>
              </mc:Choice>
              <mc:Fallback>
                <p:oleObj name="Equation" r:id="rId32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80" name="Equation" r:id="rId33" imgW="444240" imgH="355320" progId="Equation.DSMT4">
                  <p:embed/>
                </p:oleObj>
              </mc:Choice>
              <mc:Fallback>
                <p:oleObj name="Equation" r:id="rId33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2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81" name="Equation" r:id="rId34" imgW="495000" imgH="355320" progId="Equation.DSMT4">
                  <p:embed/>
                </p:oleObj>
              </mc:Choice>
              <mc:Fallback>
                <p:oleObj name="Equation" r:id="rId34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3" name="直線コネクタ 82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6" name="Object 40"/>
          <p:cNvGraphicFramePr>
            <a:graphicFrameLocks noChangeAspect="1"/>
          </p:cNvGraphicFramePr>
          <p:nvPr/>
        </p:nvGraphicFramePr>
        <p:xfrm>
          <a:off x="1394797" y="3336072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82" name="Equation" r:id="rId35" imgW="177480" imgH="380880" progId="Equation.DSMT4">
                  <p:embed/>
                </p:oleObj>
              </mc:Choice>
              <mc:Fallback>
                <p:oleObj name="Equation" r:id="rId35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94797" y="3336072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7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83" name="Equation" r:id="rId36" imgW="215640" imgH="380880" progId="Equation.DSMT4">
                  <p:embed/>
                </p:oleObj>
              </mc:Choice>
              <mc:Fallback>
                <p:oleObj name="Equation" r:id="rId36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8" name="直線コネクタ 87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線コネクタ 88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円弧 90"/>
          <p:cNvSpPr/>
          <p:nvPr/>
        </p:nvSpPr>
        <p:spPr>
          <a:xfrm rot="16200000">
            <a:off x="1420194" y="197975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92" name="直線コネクタ 91"/>
          <p:cNvCxnSpPr/>
          <p:nvPr/>
        </p:nvCxnSpPr>
        <p:spPr>
          <a:xfrm rot="10800000" flipV="1">
            <a:off x="1085327" y="2091598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Line 9"/>
          <p:cNvSpPr>
            <a:spLocks noChangeShapeType="1"/>
          </p:cNvSpPr>
          <p:nvPr/>
        </p:nvSpPr>
        <p:spPr bwMode="auto">
          <a:xfrm flipV="1">
            <a:off x="2424664" y="1541503"/>
            <a:ext cx="0" cy="5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4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11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5" name="正方形/長方形 94"/>
          <p:cNvSpPr/>
          <p:nvPr/>
        </p:nvSpPr>
        <p:spPr>
          <a:xfrm>
            <a:off x="549290" y="1128931"/>
            <a:ext cx="4796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</a:t>
            </a:r>
            <a:r>
              <a:rPr lang="ja-JP" altLang="en-US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“</a:t>
            </a:r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00"/>
                            </p:stCondLst>
                            <p:childTnLst>
                              <p:par>
                                <p:cTn id="9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6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422275"/>
            <a:ext cx="8229600" cy="1143000"/>
          </a:xfrm>
        </p:spPr>
        <p:txBody>
          <a:bodyPr rtlCol="0">
            <a:no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accent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2. Observables in multi-dimensional spectroscopies</a:t>
            </a:r>
            <a:endParaRPr lang="ja-JP" altLang="en-US" b="1" dirty="0">
              <a:solidFill>
                <a:schemeClr val="accent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81000" y="1925638"/>
            <a:ext cx="8435975" cy="4525962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altLang="ja-JP" sz="28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Optical observables: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 &amp; Mukamel,</a:t>
            </a: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 </a:t>
            </a:r>
            <a:r>
              <a:rPr lang="de-DE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J. Chem. Phys. 99, 9496(1993).</a:t>
            </a:r>
            <a:endParaRPr lang="de-DE" altLang="ja-JP" sz="20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J. Phys. Soc. </a:t>
            </a:r>
            <a:r>
              <a:rPr lang="en-US" altLang="ja-JP" sz="2000" dirty="0" err="1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Jpn</a:t>
            </a: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, 75, 082001 (2006).</a:t>
            </a:r>
            <a:endParaRPr lang="en-US" altLang="ja-JP" sz="20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Cho, </a:t>
            </a: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Bull. Korean Chem. Soc. </a:t>
            </a:r>
            <a:r>
              <a:rPr lang="en-US" altLang="ja-JP" sz="2000" b="1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27</a:t>
            </a: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, </a:t>
            </a:r>
            <a:r>
              <a:rPr lang="en-US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1940 (2006). </a:t>
            </a:r>
            <a:endParaRPr lang="de-DE" altLang="ja-JP" sz="20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de-DE" altLang="ja-JP" sz="24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de-DE" altLang="ja-JP" sz="2800" b="1" dirty="0" smtClean="0">
                <a:solidFill>
                  <a:schemeClr val="tx2">
                    <a:lumMod val="75000"/>
                  </a:schemeClr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Wigner space description of response funcs.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Tanimura, </a:t>
            </a: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Chem. Phys. 233, 217 (1998).</a:t>
            </a:r>
            <a:endParaRPr lang="de-DE" altLang="ja-JP" sz="20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de-DE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Steffen &amp; Tanimura, </a:t>
            </a:r>
            <a:r>
              <a:rPr lang="de-DE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J. Phys. Soc. Jpn. 69, 3115 (2000).</a:t>
            </a:r>
            <a:endParaRPr lang="de-DE" altLang="ja-JP" sz="20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de-DE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Tanimura &amp; Steffen, </a:t>
            </a:r>
            <a:r>
              <a:rPr lang="de-DE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J. Phys. Soc. Jpn. 69, 4095 (2000).</a:t>
            </a:r>
            <a:endParaRPr lang="de-DE" altLang="ja-JP" sz="2000" dirty="0" smtClean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IR-IR-Raman (</a:t>
            </a:r>
            <a:r>
              <a:rPr lang="en-US" altLang="ja-JP" sz="3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>
              <a:latin typeface="Calibri" pitchFamily="34" charset="0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7110414" y="1211263"/>
            <a:ext cx="1037300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45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0" name="Equation" r:id="rId5" imgW="304560" imgH="330120" progId="Equation.DSMT4">
                  <p:embed/>
                </p:oleObj>
              </mc:Choice>
              <mc:Fallback>
                <p:oleObj name="Equation" r:id="rId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46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1" name="Equation" r:id="rId7" imgW="825480" imgH="330120" progId="Equation.DSMT4">
                  <p:embed/>
                </p:oleObj>
              </mc:Choice>
              <mc:Fallback>
                <p:oleObj name="Equation" r:id="rId7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9" name="円弧 158"/>
          <p:cNvSpPr/>
          <p:nvPr/>
        </p:nvSpPr>
        <p:spPr>
          <a:xfrm rot="16684391">
            <a:off x="3975955" y="4842919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7101530" y="3448209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6681455" y="3451751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57686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2" name="Equation" r:id="rId9" imgW="825480" imgH="342720" progId="Equation.DSMT4">
                  <p:embed/>
                </p:oleObj>
              </mc:Choice>
              <mc:Fallback>
                <p:oleObj name="Equation" r:id="rId9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7686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67945" y="4090988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3" name="Equation" r:id="rId11" imgW="787320" imgH="342720" progId="Equation.DSMT4">
                  <p:embed/>
                </p:oleObj>
              </mc:Choice>
              <mc:Fallback>
                <p:oleObj name="Equation" r:id="rId11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7945" y="4090988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7098590" y="4277272"/>
            <a:ext cx="0" cy="93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6693339" y="4285839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7034076" y="5094447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5982" y="3302000"/>
          <a:ext cx="7874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4" name="Equation" r:id="rId13" imgW="787320" imgH="342720" progId="Equation.DSMT4">
                  <p:embed/>
                </p:oleObj>
              </mc:Choice>
              <mc:Fallback>
                <p:oleObj name="Equation" r:id="rId13" imgW="78732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5982" y="3302000"/>
                        <a:ext cx="7874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247190" y="4485207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6683837" y="3852582"/>
            <a:ext cx="0" cy="396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7099670" y="3857617"/>
            <a:ext cx="0" cy="432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17605" y="4199458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6627235" y="3805086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5662613" y="5973763"/>
          <a:ext cx="25368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5" name="Equation" r:id="rId16" imgW="2539800" imgH="469800" progId="Equation.DSMT4">
                  <p:embed/>
                </p:oleObj>
              </mc:Choice>
              <mc:Fallback>
                <p:oleObj name="Equation" r:id="rId16" imgW="253980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62613" y="5973763"/>
                        <a:ext cx="2536825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6" name="Equation" r:id="rId18" imgW="190440" imgH="203040" progId="Equation.DSMT4">
                  <p:embed/>
                </p:oleObj>
              </mc:Choice>
              <mc:Fallback>
                <p:oleObj name="Equation" r:id="rId18" imgW="1904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2" name="Object 19"/>
          <p:cNvGraphicFramePr>
            <a:graphicFrameLocks noChangeAspect="1"/>
          </p:cNvGraphicFramePr>
          <p:nvPr/>
        </p:nvGraphicFramePr>
        <p:xfrm>
          <a:off x="7561035" y="3670527"/>
          <a:ext cx="8382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7" name="Equation" r:id="rId20" imgW="838080" imgH="342720" progId="Equation.DSMT4">
                  <p:embed/>
                </p:oleObj>
              </mc:Choice>
              <mc:Fallback>
                <p:oleObj name="Equation" r:id="rId20" imgW="8380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1035" y="3670527"/>
                        <a:ext cx="8382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8" name="Line 10"/>
          <p:cNvSpPr>
            <a:spLocks noChangeShapeType="1"/>
          </p:cNvSpPr>
          <p:nvPr/>
        </p:nvSpPr>
        <p:spPr bwMode="auto">
          <a:xfrm flipH="1">
            <a:off x="3851229" y="5408763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140" name="直線コネクタ 139"/>
          <p:cNvCxnSpPr/>
          <p:nvPr/>
        </p:nvCxnSpPr>
        <p:spPr>
          <a:xfrm rot="10800000">
            <a:off x="3118822" y="5389383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直線コネクタ 140"/>
          <p:cNvCxnSpPr/>
          <p:nvPr/>
        </p:nvCxnSpPr>
        <p:spPr>
          <a:xfrm rot="10800000">
            <a:off x="3131598" y="5972376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直線コネクタ 141"/>
          <p:cNvCxnSpPr/>
          <p:nvPr/>
        </p:nvCxnSpPr>
        <p:spPr>
          <a:xfrm rot="10800000">
            <a:off x="3123584" y="4867096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Line 9"/>
          <p:cNvSpPr>
            <a:spLocks noChangeShapeType="1"/>
          </p:cNvSpPr>
          <p:nvPr/>
        </p:nvSpPr>
        <p:spPr bwMode="auto">
          <a:xfrm>
            <a:off x="3228360" y="5397959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5" name="Line 9"/>
          <p:cNvSpPr>
            <a:spLocks noChangeShapeType="1"/>
          </p:cNvSpPr>
          <p:nvPr/>
        </p:nvSpPr>
        <p:spPr bwMode="auto">
          <a:xfrm flipV="1">
            <a:off x="4523009" y="4326225"/>
            <a:ext cx="0" cy="1692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6" name="Line 9"/>
          <p:cNvSpPr>
            <a:spLocks noChangeShapeType="1"/>
          </p:cNvSpPr>
          <p:nvPr/>
        </p:nvSpPr>
        <p:spPr bwMode="auto">
          <a:xfrm flipV="1">
            <a:off x="4448500" y="4318048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7" name="Text Box 12"/>
          <p:cNvSpPr txBox="1">
            <a:spLocks noChangeArrowheads="1"/>
          </p:cNvSpPr>
          <p:nvPr/>
        </p:nvSpPr>
        <p:spPr bwMode="auto">
          <a:xfrm>
            <a:off x="2646048" y="4960155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148" name="直線コネクタ 147"/>
          <p:cNvCxnSpPr/>
          <p:nvPr/>
        </p:nvCxnSpPr>
        <p:spPr>
          <a:xfrm rot="10800000" flipV="1">
            <a:off x="3125931" y="4878727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テキスト ボックス 44"/>
          <p:cNvSpPr txBox="1">
            <a:spLocks noChangeArrowheads="1"/>
          </p:cNvSpPr>
          <p:nvPr/>
        </p:nvSpPr>
        <p:spPr bwMode="auto">
          <a:xfrm>
            <a:off x="5826056" y="2990372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</a:t>
            </a:r>
            <a:r>
              <a:rPr lang="ja-JP" altLang="en-US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“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’)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46" name="Line 10"/>
          <p:cNvSpPr>
            <a:spLocks noChangeShapeType="1"/>
          </p:cNvSpPr>
          <p:nvPr/>
        </p:nvSpPr>
        <p:spPr bwMode="auto">
          <a:xfrm flipH="1">
            <a:off x="1750965" y="4847490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47" name="直線コネクタ 46"/>
          <p:cNvCxnSpPr/>
          <p:nvPr/>
        </p:nvCxnSpPr>
        <p:spPr>
          <a:xfrm rot="10800000">
            <a:off x="1088077" y="5388948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線コネクタ 47"/>
          <p:cNvCxnSpPr/>
          <p:nvPr/>
        </p:nvCxnSpPr>
        <p:spPr>
          <a:xfrm rot="10800000">
            <a:off x="1059483" y="595772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9" name="Object 25"/>
          <p:cNvGraphicFramePr>
            <a:graphicFrameLocks noChangeAspect="1"/>
          </p:cNvGraphicFramePr>
          <p:nvPr/>
        </p:nvGraphicFramePr>
        <p:xfrm>
          <a:off x="461963" y="5792906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8" name="Equation" r:id="rId22" imgW="482400" imgH="355320" progId="Equation.DSMT4">
                  <p:embed/>
                </p:oleObj>
              </mc:Choice>
              <mc:Fallback>
                <p:oleObj name="Equation" r:id="rId22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5792906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0" name="Object 27"/>
          <p:cNvGraphicFramePr>
            <a:graphicFrameLocks noChangeAspect="1"/>
          </p:cNvGraphicFramePr>
          <p:nvPr/>
        </p:nvGraphicFramePr>
        <p:xfrm>
          <a:off x="473407" y="5230290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499" name="Equation" r:id="rId24" imgW="444240" imgH="355320" progId="Equation.DSMT4">
                  <p:embed/>
                </p:oleObj>
              </mc:Choice>
              <mc:Fallback>
                <p:oleObj name="Equation" r:id="rId24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5230290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1" name="Object 28"/>
          <p:cNvGraphicFramePr>
            <a:graphicFrameLocks noChangeAspect="1"/>
          </p:cNvGraphicFramePr>
          <p:nvPr/>
        </p:nvGraphicFramePr>
        <p:xfrm>
          <a:off x="449263" y="4632443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00" name="Equation" r:id="rId26" imgW="495000" imgH="355320" progId="Equation.DSMT4">
                  <p:embed/>
                </p:oleObj>
              </mc:Choice>
              <mc:Fallback>
                <p:oleObj name="Equation" r:id="rId26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4632443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2" name="直線コネクタ 51"/>
          <p:cNvCxnSpPr/>
          <p:nvPr/>
        </p:nvCxnSpPr>
        <p:spPr>
          <a:xfrm rot="10800000">
            <a:off x="1122054" y="487476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Line 9"/>
          <p:cNvSpPr>
            <a:spLocks noChangeShapeType="1"/>
          </p:cNvSpPr>
          <p:nvPr/>
        </p:nvSpPr>
        <p:spPr bwMode="auto">
          <a:xfrm>
            <a:off x="1193492" y="5392120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4" name="円弧 53"/>
          <p:cNvSpPr/>
          <p:nvPr/>
        </p:nvSpPr>
        <p:spPr>
          <a:xfrm rot="16200000">
            <a:off x="1406547" y="5313429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55" name="直線コネクタ 54"/>
          <p:cNvCxnSpPr/>
          <p:nvPr/>
        </p:nvCxnSpPr>
        <p:spPr>
          <a:xfrm rot="10800000" flipV="1">
            <a:off x="1091357" y="5389835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Line 9"/>
          <p:cNvSpPr>
            <a:spLocks noChangeShapeType="1"/>
          </p:cNvSpPr>
          <p:nvPr/>
        </p:nvSpPr>
        <p:spPr bwMode="auto">
          <a:xfrm flipV="1">
            <a:off x="2424664" y="4329271"/>
            <a:ext cx="0" cy="108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7" name="Line 9"/>
          <p:cNvSpPr>
            <a:spLocks noChangeShapeType="1"/>
          </p:cNvSpPr>
          <p:nvPr/>
        </p:nvSpPr>
        <p:spPr bwMode="auto">
          <a:xfrm flipV="1">
            <a:off x="2349516" y="4302684"/>
            <a:ext cx="0" cy="57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59" name="正方形/長方形 58"/>
          <p:cNvSpPr/>
          <p:nvPr/>
        </p:nvSpPr>
        <p:spPr>
          <a:xfrm>
            <a:off x="496975" y="4060215"/>
            <a:ext cx="53091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(I”’)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60" name="Line 10"/>
          <p:cNvSpPr>
            <a:spLocks noChangeShapeType="1"/>
          </p:cNvSpPr>
          <p:nvPr/>
        </p:nvSpPr>
        <p:spPr bwMode="auto">
          <a:xfrm flipH="1">
            <a:off x="3853574" y="2619989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61" name="直線コネクタ 60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線コネクタ 62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5" name="直線コネクタ 64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6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01" name="Equation" r:id="rId28" imgW="177480" imgH="380880" progId="Equation.DSMT4">
                  <p:embed/>
                </p:oleObj>
              </mc:Choice>
              <mc:Fallback>
                <p:oleObj name="Equation" r:id="rId28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7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02" name="Equation" r:id="rId30" imgW="215640" imgH="380880" progId="Equation.DSMT4">
                  <p:embed/>
                </p:oleObj>
              </mc:Choice>
              <mc:Fallback>
                <p:oleObj name="Equation" r:id="rId30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8" name="直線コネクタ 67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円弧 70"/>
          <p:cNvSpPr/>
          <p:nvPr/>
        </p:nvSpPr>
        <p:spPr>
          <a:xfrm rot="16200000">
            <a:off x="4003671" y="2010228"/>
            <a:ext cx="1141063" cy="1189436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54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3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5" name="Line 10"/>
          <p:cNvSpPr>
            <a:spLocks noChangeShapeType="1"/>
          </p:cNvSpPr>
          <p:nvPr/>
        </p:nvSpPr>
        <p:spPr bwMode="auto">
          <a:xfrm flipH="1">
            <a:off x="1750965" y="2578337"/>
            <a:ext cx="0" cy="612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76" name="直線コネクタ 75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線コネクタ 76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8" name="Object 25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03" name="Equation" r:id="rId32" imgW="482400" imgH="355320" progId="Equation.DSMT4">
                  <p:embed/>
                </p:oleObj>
              </mc:Choice>
              <mc:Fallback>
                <p:oleObj name="Equation" r:id="rId32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9" name="Object 27"/>
          <p:cNvGraphicFramePr>
            <a:graphicFrameLocks noChangeAspect="1"/>
          </p:cNvGraphicFramePr>
          <p:nvPr/>
        </p:nvGraphicFramePr>
        <p:xfrm>
          <a:off x="473407" y="2442522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04" name="Equation" r:id="rId33" imgW="444240" imgH="355320" progId="Equation.DSMT4">
                  <p:embed/>
                </p:oleObj>
              </mc:Choice>
              <mc:Fallback>
                <p:oleObj name="Equation" r:id="rId33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2442522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0" name="Object 28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05" name="Equation" r:id="rId34" imgW="495000" imgH="355320" progId="Equation.DSMT4">
                  <p:embed/>
                </p:oleObj>
              </mc:Choice>
              <mc:Fallback>
                <p:oleObj name="Equation" r:id="rId34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1" name="直線コネクタ 80"/>
          <p:cNvCxnSpPr/>
          <p:nvPr/>
        </p:nvCxnSpPr>
        <p:spPr>
          <a:xfrm rot="10800000">
            <a:off x="1122054" y="2086994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Line 9"/>
          <p:cNvSpPr>
            <a:spLocks noChangeShapeType="1"/>
          </p:cNvSpPr>
          <p:nvPr/>
        </p:nvSpPr>
        <p:spPr bwMode="auto">
          <a:xfrm>
            <a:off x="1193492" y="2604352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3" name="直線コネクタ 82"/>
          <p:cNvCxnSpPr/>
          <p:nvPr/>
        </p:nvCxnSpPr>
        <p:spPr>
          <a:xfrm flipV="1">
            <a:off x="1150014" y="3504585"/>
            <a:ext cx="11880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4" name="Object 40"/>
          <p:cNvGraphicFramePr>
            <a:graphicFrameLocks noChangeAspect="1"/>
          </p:cNvGraphicFramePr>
          <p:nvPr/>
        </p:nvGraphicFramePr>
        <p:xfrm>
          <a:off x="1394797" y="3336072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06" name="Equation" r:id="rId35" imgW="177480" imgH="380880" progId="Equation.DSMT4">
                  <p:embed/>
                </p:oleObj>
              </mc:Choice>
              <mc:Fallback>
                <p:oleObj name="Equation" r:id="rId35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94797" y="3336072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5" name="Object 42"/>
          <p:cNvGraphicFramePr>
            <a:graphicFrameLocks noChangeAspect="1"/>
          </p:cNvGraphicFramePr>
          <p:nvPr/>
        </p:nvGraphicFramePr>
        <p:xfrm>
          <a:off x="1936774" y="335033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3507" name="Equation" r:id="rId36" imgW="215640" imgH="380880" progId="Equation.DSMT4">
                  <p:embed/>
                </p:oleObj>
              </mc:Choice>
              <mc:Fallback>
                <p:oleObj name="Equation" r:id="rId36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36774" y="335033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6" name="直線コネクタ 85"/>
          <p:cNvCxnSpPr/>
          <p:nvPr/>
        </p:nvCxnSpPr>
        <p:spPr>
          <a:xfrm rot="16200000" flipH="1">
            <a:off x="927124" y="3501766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直線コネクタ 86"/>
          <p:cNvCxnSpPr/>
          <p:nvPr/>
        </p:nvCxnSpPr>
        <p:spPr>
          <a:xfrm rot="16200000" flipH="1">
            <a:off x="1512841" y="3521763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線コネクタ 87"/>
          <p:cNvCxnSpPr/>
          <p:nvPr/>
        </p:nvCxnSpPr>
        <p:spPr>
          <a:xfrm rot="16200000" flipH="1">
            <a:off x="2109077" y="3518281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円弧 88"/>
          <p:cNvSpPr/>
          <p:nvPr/>
        </p:nvSpPr>
        <p:spPr>
          <a:xfrm rot="16200000">
            <a:off x="1420194" y="1979750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90" name="直線コネクタ 89"/>
          <p:cNvCxnSpPr/>
          <p:nvPr/>
        </p:nvCxnSpPr>
        <p:spPr>
          <a:xfrm rot="10800000" flipV="1">
            <a:off x="1099504" y="2084510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Line 9"/>
          <p:cNvSpPr>
            <a:spLocks noChangeShapeType="1"/>
          </p:cNvSpPr>
          <p:nvPr/>
        </p:nvSpPr>
        <p:spPr bwMode="auto">
          <a:xfrm flipV="1">
            <a:off x="2424664" y="1541503"/>
            <a:ext cx="0" cy="5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2" name="Line 9"/>
          <p:cNvSpPr>
            <a:spLocks noChangeShapeType="1"/>
          </p:cNvSpPr>
          <p:nvPr/>
        </p:nvSpPr>
        <p:spPr bwMode="auto">
          <a:xfrm flipV="1">
            <a:off x="2349516" y="1514916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94" name="Text Box 12"/>
          <p:cNvSpPr txBox="1">
            <a:spLocks noChangeArrowheads="1"/>
          </p:cNvSpPr>
          <p:nvPr/>
        </p:nvSpPr>
        <p:spPr bwMode="auto">
          <a:xfrm>
            <a:off x="2647667" y="2167058"/>
            <a:ext cx="1415481" cy="33855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prstShdw prst="shdw17" dist="17961" dir="2700000">
              <a:schemeClr val="bg2"/>
            </a:prstShdw>
          </a:effectLst>
        </p:spPr>
        <p:txBody>
          <a:bodyPr wrap="square">
            <a:spAutoFit/>
          </a:bodyPr>
          <a:lstStyle/>
          <a:p>
            <a:r>
              <a:rPr lang="en-US" altLang="ja-JP" sz="1600" dirty="0" err="1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anharnonisity</a:t>
            </a:r>
            <a:endParaRPr lang="en-US" altLang="ja-JP" sz="1600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96" name="正方形/長方形 95"/>
          <p:cNvSpPr/>
          <p:nvPr/>
        </p:nvSpPr>
        <p:spPr>
          <a:xfrm>
            <a:off x="549290" y="1128931"/>
            <a:ext cx="4796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</a:t>
            </a:r>
            <a:r>
              <a:rPr lang="ja-JP" altLang="en-US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“</a:t>
            </a:r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pic>
        <p:nvPicPr>
          <p:cNvPr id="103" name="Picture 22"/>
          <p:cNvPicPr>
            <a:picLocks noChangeAspect="1" noChangeArrowheads="1"/>
          </p:cNvPicPr>
          <p:nvPr/>
        </p:nvPicPr>
        <p:blipFill>
          <a:blip r:embed="rId37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7" name="Picture 21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8" name="Picture 22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1" name="Picture 24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6461043" y="3977925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" name="Picture 21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5845704" y="415484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6" name="Picture 21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6914779" y="301973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7" name="Picture 21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6436254" y="302613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9" name="Picture 21"/>
          <p:cNvPicPr>
            <a:picLocks noChangeAspect="1" noChangeArrowheads="1"/>
          </p:cNvPicPr>
          <p:nvPr/>
        </p:nvPicPr>
        <p:blipFill>
          <a:blip r:embed="rId38" cstate="print"/>
          <a:srcRect/>
          <a:stretch>
            <a:fillRect/>
          </a:stretch>
        </p:blipFill>
        <p:spPr bwMode="auto">
          <a:xfrm>
            <a:off x="6445779" y="3507143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0" name="Picture 24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6447110" y="3513900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1" name="Picture 24"/>
          <p:cNvPicPr>
            <a:picLocks noChangeAspect="1" noChangeArrowheads="1"/>
          </p:cNvPicPr>
          <p:nvPr/>
        </p:nvPicPr>
        <p:blipFill>
          <a:blip r:embed="rId39" cstate="print"/>
          <a:srcRect/>
          <a:stretch>
            <a:fillRect/>
          </a:stretch>
        </p:blipFill>
        <p:spPr bwMode="auto">
          <a:xfrm>
            <a:off x="5808935" y="3990150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4" name="正方形/長方形 77"/>
          <p:cNvSpPr>
            <a:spLocks noChangeArrowheads="1"/>
          </p:cNvSpPr>
          <p:nvPr/>
        </p:nvSpPr>
        <p:spPr bwMode="auto">
          <a:xfrm>
            <a:off x="7823440" y="580807"/>
            <a:ext cx="72487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(I”’)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6" dur="500"/>
                                        <p:tgtEl>
                                          <p:spTgt spid="574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500"/>
                            </p:stCondLst>
                            <p:childTnLst>
                              <p:par>
                                <p:cTn id="9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3500"/>
                            </p:stCondLst>
                            <p:childTnLst>
                              <p:par>
                                <p:cTn id="10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4000"/>
                            </p:stCondLst>
                            <p:childTnLst>
                              <p:par>
                                <p:cTn id="1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4500"/>
                            </p:stCondLst>
                            <p:childTnLst>
                              <p:par>
                                <p:cTn id="12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0"/>
                            </p:stCondLst>
                            <p:childTnLst>
                              <p:par>
                                <p:cTn id="12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8" name="Object 27"/>
          <p:cNvGraphicFramePr>
            <a:graphicFrameLocks noChangeAspect="1"/>
          </p:cNvGraphicFramePr>
          <p:nvPr/>
        </p:nvGraphicFramePr>
        <p:xfrm>
          <a:off x="6829425" y="4671219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4" name="Equation" r:id="rId4" imgW="190440" imgH="203040" progId="Equation.DSMT4">
                  <p:embed/>
                </p:oleObj>
              </mc:Choice>
              <mc:Fallback>
                <p:oleObj name="Equation" r:id="rId4" imgW="1904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29425" y="4671219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10320" y="2601296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 (IR-IR-Raman)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64918" y="2600370"/>
            <a:ext cx="0" cy="540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65225" y="3530600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403350" y="3303920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5" name="Equation" r:id="rId7" imgW="203040" imgH="431640" progId="Equation.DSMT4">
                  <p:embed/>
                </p:oleObj>
              </mc:Choice>
              <mc:Fallback>
                <p:oleObj name="Equation" r:id="rId7" imgW="2030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3303920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968501" y="3319463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6" name="Equation" r:id="rId9" imgW="241200" imgH="431640" progId="Equation.DSMT4">
                  <p:embed/>
                </p:oleObj>
              </mc:Choice>
              <mc:Fallback>
                <p:oleObj name="Equation" r:id="rId9" imgW="2412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8501" y="3319463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38213" y="35131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2505" y="35331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208094" y="351600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4" y="1211263"/>
            <a:ext cx="941766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700610" y="580807"/>
            <a:ext cx="623889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2863893">
            <a:off x="386406" y="2456509"/>
            <a:ext cx="1224000" cy="1080000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85" name="直線コネクタ 184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線コネクタ 185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線コネクタ 186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直線矢印コネクタ 187"/>
          <p:cNvCxnSpPr/>
          <p:nvPr/>
        </p:nvCxnSpPr>
        <p:spPr>
          <a:xfrm rot="16200000" flipV="1">
            <a:off x="6262851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直線矢印コネクタ 188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Line 9"/>
          <p:cNvSpPr>
            <a:spLocks noChangeShapeType="1"/>
          </p:cNvSpPr>
          <p:nvPr/>
        </p:nvSpPr>
        <p:spPr bwMode="auto">
          <a:xfrm flipH="1">
            <a:off x="6687194" y="3443447"/>
            <a:ext cx="0" cy="828675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1" name="Line 10"/>
          <p:cNvSpPr>
            <a:spLocks noChangeShapeType="1"/>
          </p:cNvSpPr>
          <p:nvPr/>
        </p:nvSpPr>
        <p:spPr bwMode="auto">
          <a:xfrm>
            <a:off x="7114843" y="3446988"/>
            <a:ext cx="0" cy="828675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93" name="Object 10"/>
          <p:cNvGraphicFramePr>
            <a:graphicFrameLocks noChangeAspect="1"/>
          </p:cNvGraphicFramePr>
          <p:nvPr/>
        </p:nvGraphicFramePr>
        <p:xfrm>
          <a:off x="7598630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7" name="Equation" r:id="rId11" imgW="825480" imgH="342720" progId="Equation.DSMT4">
                  <p:embed/>
                </p:oleObj>
              </mc:Choice>
              <mc:Fallback>
                <p:oleObj name="Equation" r:id="rId11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98630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4" name="Object 11"/>
          <p:cNvGraphicFramePr>
            <a:graphicFrameLocks noChangeAspect="1"/>
          </p:cNvGraphicFramePr>
          <p:nvPr/>
        </p:nvGraphicFramePr>
        <p:xfrm>
          <a:off x="7589838" y="4090988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8" name="Equation" r:id="rId13" imgW="825480" imgH="342720" progId="Equation.DSMT4">
                  <p:embed/>
                </p:oleObj>
              </mc:Choice>
              <mc:Fallback>
                <p:oleObj name="Equation" r:id="rId13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9838" y="4090988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5" name="Line 9"/>
          <p:cNvSpPr>
            <a:spLocks noChangeShapeType="1"/>
          </p:cNvSpPr>
          <p:nvPr/>
        </p:nvSpPr>
        <p:spPr bwMode="auto">
          <a:xfrm>
            <a:off x="6679930" y="4773772"/>
            <a:ext cx="0" cy="4318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6" name="Line 9"/>
          <p:cNvSpPr>
            <a:spLocks noChangeShapeType="1"/>
          </p:cNvSpPr>
          <p:nvPr/>
        </p:nvSpPr>
        <p:spPr bwMode="auto">
          <a:xfrm flipH="1">
            <a:off x="7113078" y="4740978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97" name="星 7 196"/>
          <p:cNvSpPr>
            <a:spLocks noChangeAspect="1"/>
          </p:cNvSpPr>
          <p:nvPr/>
        </p:nvSpPr>
        <p:spPr>
          <a:xfrm>
            <a:off x="6627376" y="5101647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98" name="星 7 197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99" name="Object 13"/>
          <p:cNvGraphicFramePr>
            <a:graphicFrameLocks noChangeAspect="1"/>
          </p:cNvGraphicFramePr>
          <p:nvPr/>
        </p:nvGraphicFramePr>
        <p:xfrm>
          <a:off x="7586663" y="3302000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19" name="Equation" r:id="rId15" imgW="863280" imgH="342720" progId="Equation.DSMT4">
                  <p:embed/>
                </p:oleObj>
              </mc:Choice>
              <mc:Fallback>
                <p:oleObj name="Equation" r:id="rId15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6663" y="3302000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0" name="Text Box 12"/>
          <p:cNvSpPr txBox="1">
            <a:spLocks noChangeArrowheads="1"/>
          </p:cNvSpPr>
          <p:nvPr/>
        </p:nvSpPr>
        <p:spPr bwMode="auto">
          <a:xfrm>
            <a:off x="6178951" y="4539798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1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7117225" y="4270901"/>
            <a:ext cx="0" cy="46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3" name="Line 9"/>
          <p:cNvSpPr>
            <a:spLocks noChangeShapeType="1"/>
          </p:cNvSpPr>
          <p:nvPr/>
        </p:nvSpPr>
        <p:spPr bwMode="auto">
          <a:xfrm flipH="1">
            <a:off x="6684691" y="4270534"/>
            <a:ext cx="0" cy="4683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204" name="星 7 203"/>
          <p:cNvSpPr>
            <a:spLocks noChangeAspect="1"/>
          </p:cNvSpPr>
          <p:nvPr/>
        </p:nvSpPr>
        <p:spPr>
          <a:xfrm>
            <a:off x="6611313" y="4204627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205" name="Object 19"/>
          <p:cNvGraphicFramePr>
            <a:graphicFrameLocks noChangeAspect="1"/>
          </p:cNvGraphicFramePr>
          <p:nvPr/>
        </p:nvGraphicFramePr>
        <p:xfrm>
          <a:off x="7564438" y="4562475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0" name="Equation" r:id="rId17" imgW="863280" imgH="342720" progId="Equation.DSMT4">
                  <p:embed/>
                </p:oleObj>
              </mc:Choice>
              <mc:Fallback>
                <p:oleObj name="Equation" r:id="rId17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4438" y="4562475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6" name="Picture 32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6625955" y="4722971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07" name="Object 26"/>
          <p:cNvGraphicFramePr>
            <a:graphicFrameLocks noChangeAspect="1"/>
          </p:cNvGraphicFramePr>
          <p:nvPr/>
        </p:nvGraphicFramePr>
        <p:xfrm>
          <a:off x="6138863" y="6013450"/>
          <a:ext cx="1725612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1" name="Equation" r:id="rId20" imgW="1726920" imgH="469800" progId="Equation.DSMT4">
                  <p:embed/>
                </p:oleObj>
              </mc:Choice>
              <mc:Fallback>
                <p:oleObj name="Equation" r:id="rId20" imgW="172692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38863" y="6013450"/>
                        <a:ext cx="1725612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9" name="Object 21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2" name="Equation" r:id="rId22" imgW="304560" imgH="330120" progId="Equation.DSMT4">
                  <p:embed/>
                </p:oleObj>
              </mc:Choice>
              <mc:Fallback>
                <p:oleObj name="Equation" r:id="rId22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2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3" name="Equation" r:id="rId24" imgW="825480" imgH="330120" progId="Equation.DSMT4">
                  <p:embed/>
                </p:oleObj>
              </mc:Choice>
              <mc:Fallback>
                <p:oleObj name="Equation" r:id="rId24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2477336" y="1513355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" name="Line 9"/>
          <p:cNvSpPr>
            <a:spLocks noChangeShapeType="1"/>
          </p:cNvSpPr>
          <p:nvPr/>
        </p:nvSpPr>
        <p:spPr bwMode="auto">
          <a:xfrm flipV="1">
            <a:off x="2388541" y="1495653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7" name="直線コネクタ 66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線コネクタ 71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正方形/長方形 76"/>
          <p:cNvSpPr/>
          <p:nvPr/>
        </p:nvSpPr>
        <p:spPr>
          <a:xfrm>
            <a:off x="549290" y="1128931"/>
            <a:ext cx="46679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672215" name="Object 23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4" name="Equation" r:id="rId26" imgW="482400" imgH="355320" progId="Equation.DSMT4">
                  <p:embed/>
                </p:oleObj>
              </mc:Choice>
              <mc:Fallback>
                <p:oleObj name="Equation" r:id="rId26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6" name="Object 24"/>
          <p:cNvGraphicFramePr>
            <a:graphicFrameLocks noChangeAspect="1"/>
          </p:cNvGraphicFramePr>
          <p:nvPr/>
        </p:nvGraphicFramePr>
        <p:xfrm>
          <a:off x="473075" y="2443163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5" name="Equation" r:id="rId28" imgW="444240" imgH="355320" progId="Equation.DSMT4">
                  <p:embed/>
                </p:oleObj>
              </mc:Choice>
              <mc:Fallback>
                <p:oleObj name="Equation" r:id="rId28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2443163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7" name="Object 25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6" name="Equation" r:id="rId30" imgW="495000" imgH="355320" progId="Equation.DSMT4">
                  <p:embed/>
                </p:oleObj>
              </mc:Choice>
              <mc:Fallback>
                <p:oleObj name="Equation" r:id="rId30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" name="テキスト ボックス 80"/>
          <p:cNvSpPr txBox="1">
            <a:spLocks noChangeArrowheads="1"/>
          </p:cNvSpPr>
          <p:nvPr/>
        </p:nvSpPr>
        <p:spPr bwMode="auto">
          <a:xfrm>
            <a:off x="5812406" y="2976723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574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574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500"/>
                            </p:stCondLst>
                            <p:childTnLst>
                              <p:par>
                                <p:cTn id="1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1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500"/>
                            </p:stCondLst>
                            <p:childTnLst>
                              <p:par>
                                <p:cTn id="11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4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10320" y="2601296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 (IR-IR-Raman)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64918" y="2600370"/>
            <a:ext cx="0" cy="540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65225" y="3530600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403350" y="3303920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38" name="Equation" r:id="rId5" imgW="203040" imgH="431640" progId="Equation.DSMT4">
                  <p:embed/>
                </p:oleObj>
              </mc:Choice>
              <mc:Fallback>
                <p:oleObj name="Equation" r:id="rId5" imgW="2030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3303920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968501" y="3319463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39" name="Equation" r:id="rId7" imgW="241200" imgH="431640" progId="Equation.DSMT4">
                  <p:embed/>
                </p:oleObj>
              </mc:Choice>
              <mc:Fallback>
                <p:oleObj name="Equation" r:id="rId7" imgW="2412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8501" y="3319463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38213" y="35131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2505" y="35331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208094" y="351600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4" y="1211263"/>
            <a:ext cx="969062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700610" y="580807"/>
            <a:ext cx="623889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2863893">
            <a:off x="386406" y="2456509"/>
            <a:ext cx="1224000" cy="1080000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21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0" name="Equation" r:id="rId9" imgW="304560" imgH="330120" progId="Equation.DSMT4">
                  <p:embed/>
                </p:oleObj>
              </mc:Choice>
              <mc:Fallback>
                <p:oleObj name="Equation" r:id="rId9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2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1" name="Equation" r:id="rId11" imgW="825480" imgH="330120" progId="Equation.DSMT4">
                  <p:embed/>
                </p:oleObj>
              </mc:Choice>
              <mc:Fallback>
                <p:oleObj name="Equation" r:id="rId11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2477336" y="1513355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" name="Line 9"/>
          <p:cNvSpPr>
            <a:spLocks noChangeShapeType="1"/>
          </p:cNvSpPr>
          <p:nvPr/>
        </p:nvSpPr>
        <p:spPr bwMode="auto">
          <a:xfrm flipV="1">
            <a:off x="2388541" y="1495653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7" name="直線コネクタ 66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線コネクタ 71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正方形/長方形 76"/>
          <p:cNvSpPr/>
          <p:nvPr/>
        </p:nvSpPr>
        <p:spPr>
          <a:xfrm>
            <a:off x="549290" y="1128931"/>
            <a:ext cx="46679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672215" name="Object 23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2" name="Equation" r:id="rId13" imgW="482400" imgH="355320" progId="Equation.DSMT4">
                  <p:embed/>
                </p:oleObj>
              </mc:Choice>
              <mc:Fallback>
                <p:oleObj name="Equation" r:id="rId13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6" name="Object 24"/>
          <p:cNvGraphicFramePr>
            <a:graphicFrameLocks noChangeAspect="1"/>
          </p:cNvGraphicFramePr>
          <p:nvPr/>
        </p:nvGraphicFramePr>
        <p:xfrm>
          <a:off x="473075" y="2443163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3" name="Equation" r:id="rId15" imgW="444240" imgH="355320" progId="Equation.DSMT4">
                  <p:embed/>
                </p:oleObj>
              </mc:Choice>
              <mc:Fallback>
                <p:oleObj name="Equation" r:id="rId15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2443163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7" name="Object 25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4" name="Equation" r:id="rId17" imgW="495000" imgH="355320" progId="Equation.DSMT4">
                  <p:embed/>
                </p:oleObj>
              </mc:Choice>
              <mc:Fallback>
                <p:oleObj name="Equation" r:id="rId17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" name="テキスト ボックス 80"/>
          <p:cNvSpPr txBox="1">
            <a:spLocks noChangeArrowheads="1"/>
          </p:cNvSpPr>
          <p:nvPr/>
        </p:nvSpPr>
        <p:spPr bwMode="auto">
          <a:xfrm>
            <a:off x="5812406" y="2976723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3" name="Line 10"/>
          <p:cNvSpPr>
            <a:spLocks noChangeShapeType="1"/>
          </p:cNvSpPr>
          <p:nvPr/>
        </p:nvSpPr>
        <p:spPr bwMode="auto">
          <a:xfrm flipH="1">
            <a:off x="3839926" y="2101090"/>
            <a:ext cx="0" cy="468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4" name="直線コネクタ 53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線コネクタ 55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59" name="直線コネクタ 58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0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5" name="Equation" r:id="rId19" imgW="177480" imgH="380880" progId="Equation.DSMT4">
                  <p:embed/>
                </p:oleObj>
              </mc:Choice>
              <mc:Fallback>
                <p:oleObj name="Equation" r:id="rId19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6" name="Equation" r:id="rId21" imgW="215640" imgH="380880" progId="Equation.DSMT4">
                  <p:embed/>
                </p:oleObj>
              </mc:Choice>
              <mc:Fallback>
                <p:oleObj name="Equation" r:id="rId21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2" name="直線コネクタ 61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線コネクタ 62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円弧 70"/>
          <p:cNvSpPr/>
          <p:nvPr/>
        </p:nvSpPr>
        <p:spPr>
          <a:xfrm rot="2319848">
            <a:off x="3254902" y="2009676"/>
            <a:ext cx="891120" cy="97651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olid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73" name="直線コネクタ 72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線コネクタ 74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線コネクタ 75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線矢印コネクタ 78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矢印コネクタ 79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Line 9"/>
          <p:cNvSpPr>
            <a:spLocks noChangeShapeType="1"/>
          </p:cNvSpPr>
          <p:nvPr/>
        </p:nvSpPr>
        <p:spPr bwMode="auto">
          <a:xfrm flipH="1">
            <a:off x="7096768" y="3452972"/>
            <a:ext cx="0" cy="396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3" name="Line 10"/>
          <p:cNvSpPr>
            <a:spLocks noChangeShapeType="1"/>
          </p:cNvSpPr>
          <p:nvPr/>
        </p:nvSpPr>
        <p:spPr bwMode="auto">
          <a:xfrm>
            <a:off x="6681455" y="3451751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84" name="Object 10"/>
          <p:cNvGraphicFramePr>
            <a:graphicFrameLocks noChangeAspect="1"/>
          </p:cNvGraphicFramePr>
          <p:nvPr/>
        </p:nvGraphicFramePr>
        <p:xfrm>
          <a:off x="7557687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7" name="Equation" r:id="rId23" imgW="825480" imgH="342720" progId="Equation.DSMT4">
                  <p:embed/>
                </p:oleObj>
              </mc:Choice>
              <mc:Fallback>
                <p:oleObj name="Equation" r:id="rId23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57687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6" name="Object 11"/>
          <p:cNvGraphicFramePr>
            <a:graphicFrameLocks noChangeAspect="1"/>
          </p:cNvGraphicFramePr>
          <p:nvPr/>
        </p:nvGraphicFramePr>
        <p:xfrm>
          <a:off x="7523163" y="4117644"/>
          <a:ext cx="8763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8" name="Equation" r:id="rId25" imgW="876240" imgH="342720" progId="Equation.DSMT4">
                  <p:embed/>
                </p:oleObj>
              </mc:Choice>
              <mc:Fallback>
                <p:oleObj name="Equation" r:id="rId25" imgW="8762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23163" y="4117644"/>
                        <a:ext cx="8763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7" name="Line 9"/>
          <p:cNvSpPr>
            <a:spLocks noChangeShapeType="1"/>
          </p:cNvSpPr>
          <p:nvPr/>
        </p:nvSpPr>
        <p:spPr bwMode="auto">
          <a:xfrm>
            <a:off x="7094267" y="4277051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8" name="Line 9"/>
          <p:cNvSpPr>
            <a:spLocks noChangeShapeType="1"/>
          </p:cNvSpPr>
          <p:nvPr/>
        </p:nvSpPr>
        <p:spPr bwMode="auto">
          <a:xfrm flipH="1">
            <a:off x="6681432" y="4283458"/>
            <a:ext cx="0" cy="900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9" name="星 7 88"/>
          <p:cNvSpPr>
            <a:spLocks noChangeAspect="1"/>
          </p:cNvSpPr>
          <p:nvPr/>
        </p:nvSpPr>
        <p:spPr>
          <a:xfrm>
            <a:off x="6611015" y="5085562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0" name="星 7 89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91" name="Object 13"/>
          <p:cNvGraphicFramePr>
            <a:graphicFrameLocks noChangeAspect="1"/>
          </p:cNvGraphicFramePr>
          <p:nvPr/>
        </p:nvGraphicFramePr>
        <p:xfrm>
          <a:off x="7524751" y="3268662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49" name="Equation" r:id="rId27" imgW="863280" imgH="342720" progId="Equation.DSMT4">
                  <p:embed/>
                </p:oleObj>
              </mc:Choice>
              <mc:Fallback>
                <p:oleObj name="Equation" r:id="rId27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24751" y="3268662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" name="Text Box 12"/>
          <p:cNvSpPr txBox="1">
            <a:spLocks noChangeArrowheads="1"/>
          </p:cNvSpPr>
          <p:nvPr/>
        </p:nvSpPr>
        <p:spPr bwMode="auto">
          <a:xfrm>
            <a:off x="6192599" y="4498855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93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94" name="Line 9"/>
          <p:cNvSpPr>
            <a:spLocks noChangeShapeType="1"/>
          </p:cNvSpPr>
          <p:nvPr/>
        </p:nvSpPr>
        <p:spPr bwMode="auto">
          <a:xfrm>
            <a:off x="6681456" y="3850200"/>
            <a:ext cx="0" cy="4320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5" name="Line 9"/>
          <p:cNvSpPr>
            <a:spLocks noChangeShapeType="1"/>
          </p:cNvSpPr>
          <p:nvPr/>
        </p:nvSpPr>
        <p:spPr bwMode="auto">
          <a:xfrm flipH="1">
            <a:off x="7094908" y="3805229"/>
            <a:ext cx="0" cy="46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97" name="星 7 96"/>
          <p:cNvSpPr>
            <a:spLocks noChangeAspect="1"/>
          </p:cNvSpPr>
          <p:nvPr/>
        </p:nvSpPr>
        <p:spPr>
          <a:xfrm>
            <a:off x="6612843" y="4197078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98" name="Picture 3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624852" y="3788418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01" name="Object 26"/>
          <p:cNvGraphicFramePr>
            <a:graphicFrameLocks noChangeAspect="1"/>
          </p:cNvGraphicFramePr>
          <p:nvPr/>
        </p:nvGraphicFramePr>
        <p:xfrm>
          <a:off x="4851400" y="5973763"/>
          <a:ext cx="415925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50" name="Equation" r:id="rId30" imgW="4165560" imgH="469800" progId="Equation.DSMT4">
                  <p:embed/>
                </p:oleObj>
              </mc:Choice>
              <mc:Fallback>
                <p:oleObj name="Equation" r:id="rId30" imgW="416556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1400" y="5973763"/>
                        <a:ext cx="4159250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51" name="Equation" r:id="rId32" imgW="190440" imgH="203040" progId="Equation.DSMT4">
                  <p:embed/>
                </p:oleObj>
              </mc:Choice>
              <mc:Fallback>
                <p:oleObj name="Equation" r:id="rId32" imgW="1904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" name="Object 19"/>
          <p:cNvGraphicFramePr>
            <a:graphicFrameLocks noChangeAspect="1"/>
          </p:cNvGraphicFramePr>
          <p:nvPr/>
        </p:nvGraphicFramePr>
        <p:xfrm>
          <a:off x="7518400" y="366712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5552" name="Equation" r:id="rId34" imgW="825480" imgH="342720" progId="Equation.DSMT4">
                  <p:embed/>
                </p:oleObj>
              </mc:Choice>
              <mc:Fallback>
                <p:oleObj name="Equation" r:id="rId34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8400" y="366712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4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36254" y="302613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74512" name="Picture 4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18238" y="1558925"/>
            <a:ext cx="1758950" cy="96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" name="Line 10"/>
          <p:cNvSpPr>
            <a:spLocks noChangeShapeType="1"/>
          </p:cNvSpPr>
          <p:nvPr/>
        </p:nvSpPr>
        <p:spPr bwMode="auto">
          <a:xfrm flipH="1">
            <a:off x="1810320" y="2601296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A (IR-IR-Raman)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574525" name="正方形/長方形 15"/>
          <p:cNvSpPr>
            <a:spLocks noChangeArrowheads="1"/>
          </p:cNvSpPr>
          <p:nvPr/>
        </p:nvSpPr>
        <p:spPr bwMode="auto">
          <a:xfrm>
            <a:off x="6407150" y="1327150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41" name="Line 9"/>
          <p:cNvSpPr>
            <a:spLocks noChangeShapeType="1"/>
          </p:cNvSpPr>
          <p:nvPr/>
        </p:nvSpPr>
        <p:spPr bwMode="auto">
          <a:xfrm>
            <a:off x="1164918" y="2600370"/>
            <a:ext cx="0" cy="540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85" name="直線コネクタ 84"/>
          <p:cNvCxnSpPr/>
          <p:nvPr/>
        </p:nvCxnSpPr>
        <p:spPr>
          <a:xfrm flipV="1">
            <a:off x="1165225" y="3530600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74504" name="Object 40"/>
          <p:cNvGraphicFramePr>
            <a:graphicFrameLocks noChangeAspect="1"/>
          </p:cNvGraphicFramePr>
          <p:nvPr/>
        </p:nvGraphicFramePr>
        <p:xfrm>
          <a:off x="1403350" y="3303920"/>
          <a:ext cx="2032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2" name="Equation" r:id="rId6" imgW="203040" imgH="431640" progId="Equation.DSMT4">
                  <p:embed/>
                </p:oleObj>
              </mc:Choice>
              <mc:Fallback>
                <p:oleObj name="Equation" r:id="rId6" imgW="20304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3303920"/>
                        <a:ext cx="2032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6" name="Object 42"/>
          <p:cNvGraphicFramePr>
            <a:graphicFrameLocks noChangeAspect="1"/>
          </p:cNvGraphicFramePr>
          <p:nvPr/>
        </p:nvGraphicFramePr>
        <p:xfrm>
          <a:off x="1968501" y="3319463"/>
          <a:ext cx="241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3" name="Equation" r:id="rId8" imgW="241200" imgH="431640" progId="Equation.DSMT4">
                  <p:embed/>
                </p:oleObj>
              </mc:Choice>
              <mc:Fallback>
                <p:oleObj name="Equation" r:id="rId8" imgW="24120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8501" y="3319463"/>
                        <a:ext cx="241300" cy="4318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6" name="直線コネクタ 95"/>
          <p:cNvCxnSpPr/>
          <p:nvPr/>
        </p:nvCxnSpPr>
        <p:spPr>
          <a:xfrm rot="16200000" flipH="1">
            <a:off x="938213" y="3513138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直線コネクタ 98"/>
          <p:cNvCxnSpPr/>
          <p:nvPr/>
        </p:nvCxnSpPr>
        <p:spPr>
          <a:xfrm rot="16200000" flipH="1">
            <a:off x="1552505" y="35331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/>
          <p:nvPr/>
        </p:nvCxnSpPr>
        <p:spPr>
          <a:xfrm rot="16200000" flipH="1">
            <a:off x="2208094" y="351600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正方形/長方形 104"/>
          <p:cNvSpPr/>
          <p:nvPr/>
        </p:nvSpPr>
        <p:spPr>
          <a:xfrm>
            <a:off x="7110413" y="1211263"/>
            <a:ext cx="982709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39" name="正方形/長方形 77"/>
          <p:cNvSpPr>
            <a:spLocks noChangeArrowheads="1"/>
          </p:cNvSpPr>
          <p:nvPr/>
        </p:nvSpPr>
        <p:spPr bwMode="auto">
          <a:xfrm>
            <a:off x="7700610" y="580807"/>
            <a:ext cx="704039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</a:t>
            </a:r>
            <a:r>
              <a:rPr lang="ja-JP" altLang="en-US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‘</a:t>
            </a:r>
            <a:r>
              <a:rPr lang="en-US" altLang="ja-JP" sz="28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sz="28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59" name="円弧 158"/>
          <p:cNvSpPr/>
          <p:nvPr/>
        </p:nvSpPr>
        <p:spPr>
          <a:xfrm rot="2863893">
            <a:off x="386406" y="2456509"/>
            <a:ext cx="1224000" cy="1080000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74509" name="Object 21"/>
          <p:cNvGraphicFramePr>
            <a:graphicFrameLocks noChangeAspect="1"/>
          </p:cNvGraphicFramePr>
          <p:nvPr/>
        </p:nvGraphicFramePr>
        <p:xfrm>
          <a:off x="6918325" y="2135188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4" name="Equation" r:id="rId10" imgW="304560" imgH="330120" progId="Equation.DSMT4">
                  <p:embed/>
                </p:oleObj>
              </mc:Choice>
              <mc:Fallback>
                <p:oleObj name="Equation" r:id="rId10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18325" y="2135188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2"/>
          <p:cNvGraphicFramePr>
            <a:graphicFrameLocks noChangeAspect="1"/>
          </p:cNvGraphicFramePr>
          <p:nvPr/>
        </p:nvGraphicFramePr>
        <p:xfrm>
          <a:off x="7088188" y="1871663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5" name="Equation" r:id="rId12" imgW="825480" imgH="330120" progId="Equation.DSMT4">
                  <p:embed/>
                </p:oleObj>
              </mc:Choice>
              <mc:Fallback>
                <p:oleObj name="Equation" r:id="rId12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88188" y="1871663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4" name="Line 9"/>
          <p:cNvSpPr>
            <a:spLocks noChangeShapeType="1"/>
          </p:cNvSpPr>
          <p:nvPr/>
        </p:nvSpPr>
        <p:spPr bwMode="auto">
          <a:xfrm flipV="1">
            <a:off x="2477336" y="1513355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" name="Line 9"/>
          <p:cNvSpPr>
            <a:spLocks noChangeShapeType="1"/>
          </p:cNvSpPr>
          <p:nvPr/>
        </p:nvSpPr>
        <p:spPr bwMode="auto">
          <a:xfrm flipV="1">
            <a:off x="2388541" y="1495653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67" name="直線コネクタ 66"/>
          <p:cNvCxnSpPr/>
          <p:nvPr/>
        </p:nvCxnSpPr>
        <p:spPr>
          <a:xfrm rot="10800000">
            <a:off x="1088077" y="2601180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/>
          <p:nvPr/>
        </p:nvCxnSpPr>
        <p:spPr>
          <a:xfrm rot="10800000">
            <a:off x="1059483" y="3169954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線コネクタ 71"/>
          <p:cNvCxnSpPr/>
          <p:nvPr/>
        </p:nvCxnSpPr>
        <p:spPr>
          <a:xfrm rot="10800000" flipV="1">
            <a:off x="1085327" y="2070333"/>
            <a:ext cx="1440000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正方形/長方形 76"/>
          <p:cNvSpPr/>
          <p:nvPr/>
        </p:nvSpPr>
        <p:spPr>
          <a:xfrm>
            <a:off x="549290" y="1128931"/>
            <a:ext cx="46679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1672215" name="Object 23"/>
          <p:cNvGraphicFramePr>
            <a:graphicFrameLocks noChangeAspect="1"/>
          </p:cNvGraphicFramePr>
          <p:nvPr/>
        </p:nvGraphicFramePr>
        <p:xfrm>
          <a:off x="461963" y="3005138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6" name="Equation" r:id="rId14" imgW="482400" imgH="355320" progId="Equation.DSMT4">
                  <p:embed/>
                </p:oleObj>
              </mc:Choice>
              <mc:Fallback>
                <p:oleObj name="Equation" r:id="rId14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005138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6" name="Object 24"/>
          <p:cNvGraphicFramePr>
            <a:graphicFrameLocks noChangeAspect="1"/>
          </p:cNvGraphicFramePr>
          <p:nvPr/>
        </p:nvGraphicFramePr>
        <p:xfrm>
          <a:off x="473075" y="2443163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7" name="Equation" r:id="rId16" imgW="444240" imgH="355320" progId="Equation.DSMT4">
                  <p:embed/>
                </p:oleObj>
              </mc:Choice>
              <mc:Fallback>
                <p:oleObj name="Equation" r:id="rId16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2443163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72217" name="Object 25"/>
          <p:cNvGraphicFramePr>
            <a:graphicFrameLocks noChangeAspect="1"/>
          </p:cNvGraphicFramePr>
          <p:nvPr/>
        </p:nvGraphicFramePr>
        <p:xfrm>
          <a:off x="449263" y="1844675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8" name="Equation" r:id="rId18" imgW="495000" imgH="355320" progId="Equation.DSMT4">
                  <p:embed/>
                </p:oleObj>
              </mc:Choice>
              <mc:Fallback>
                <p:oleObj name="Equation" r:id="rId18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1844675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" name="テキスト ボックス 80"/>
          <p:cNvSpPr txBox="1">
            <a:spLocks noChangeArrowheads="1"/>
          </p:cNvSpPr>
          <p:nvPr/>
        </p:nvSpPr>
        <p:spPr bwMode="auto">
          <a:xfrm>
            <a:off x="5812406" y="2976723"/>
            <a:ext cx="6524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</a:t>
            </a:r>
            <a:r>
              <a:rPr lang="ja-JP" altLang="en-US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‘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sz="2000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3" name="Line 10"/>
          <p:cNvSpPr>
            <a:spLocks noChangeShapeType="1"/>
          </p:cNvSpPr>
          <p:nvPr/>
        </p:nvSpPr>
        <p:spPr bwMode="auto">
          <a:xfrm flipH="1">
            <a:off x="3839926" y="2101090"/>
            <a:ext cx="0" cy="468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54" name="直線コネクタ 53"/>
          <p:cNvCxnSpPr/>
          <p:nvPr/>
        </p:nvCxnSpPr>
        <p:spPr>
          <a:xfrm rot="10800000">
            <a:off x="3121167" y="260060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線コネクタ 55"/>
          <p:cNvCxnSpPr/>
          <p:nvPr/>
        </p:nvCxnSpPr>
        <p:spPr>
          <a:xfrm rot="10800000">
            <a:off x="3133943" y="318360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/>
          <p:cNvCxnSpPr/>
          <p:nvPr/>
        </p:nvCxnSpPr>
        <p:spPr>
          <a:xfrm rot="10800000">
            <a:off x="3125929" y="2078322"/>
            <a:ext cx="1439863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Line 9"/>
          <p:cNvSpPr>
            <a:spLocks noChangeShapeType="1"/>
          </p:cNvSpPr>
          <p:nvPr/>
        </p:nvSpPr>
        <p:spPr bwMode="auto">
          <a:xfrm>
            <a:off x="3230705" y="260918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cxnSp>
        <p:nvCxnSpPr>
          <p:cNvPr id="59" name="直線コネクタ 58"/>
          <p:cNvCxnSpPr/>
          <p:nvPr/>
        </p:nvCxnSpPr>
        <p:spPr>
          <a:xfrm flipV="1">
            <a:off x="3227529" y="3511835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0" name="Object 40"/>
          <p:cNvGraphicFramePr>
            <a:graphicFrameLocks noChangeAspect="1"/>
          </p:cNvGraphicFramePr>
          <p:nvPr/>
        </p:nvGraphicFramePr>
        <p:xfrm>
          <a:off x="3468830" y="3353417"/>
          <a:ext cx="1778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9" name="Equation" r:id="rId20" imgW="177480" imgH="380880" progId="Equation.DSMT4">
                  <p:embed/>
                </p:oleObj>
              </mc:Choice>
              <mc:Fallback>
                <p:oleObj name="Equation" r:id="rId20" imgW="17748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830" y="3353417"/>
                        <a:ext cx="1778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" name="Object 42"/>
          <p:cNvGraphicFramePr>
            <a:graphicFrameLocks noChangeAspect="1"/>
          </p:cNvGraphicFramePr>
          <p:nvPr/>
        </p:nvGraphicFramePr>
        <p:xfrm>
          <a:off x="4039382" y="3357515"/>
          <a:ext cx="215900" cy="381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70" name="Equation" r:id="rId22" imgW="215640" imgH="380880" progId="Equation.DSMT4">
                  <p:embed/>
                </p:oleObj>
              </mc:Choice>
              <mc:Fallback>
                <p:oleObj name="Equation" r:id="rId22" imgW="215640" imgH="3808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9382" y="3357515"/>
                        <a:ext cx="215900" cy="3810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2" name="直線コネクタ 61"/>
          <p:cNvCxnSpPr/>
          <p:nvPr/>
        </p:nvCxnSpPr>
        <p:spPr>
          <a:xfrm rot="16200000" flipH="1">
            <a:off x="2995754" y="353723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線コネクタ 62"/>
          <p:cNvCxnSpPr/>
          <p:nvPr/>
        </p:nvCxnSpPr>
        <p:spPr>
          <a:xfrm rot="16200000" flipH="1">
            <a:off x="3614808" y="3547707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/>
          <p:cNvCxnSpPr/>
          <p:nvPr/>
        </p:nvCxnSpPr>
        <p:spPr>
          <a:xfrm rot="16200000" flipH="1">
            <a:off x="4237061" y="3563915"/>
            <a:ext cx="4572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円弧 70"/>
          <p:cNvSpPr/>
          <p:nvPr/>
        </p:nvSpPr>
        <p:spPr>
          <a:xfrm rot="2319848">
            <a:off x="3254902" y="2009676"/>
            <a:ext cx="891120" cy="97651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prstDash val="solid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91" name="Object 13"/>
          <p:cNvGraphicFramePr>
            <a:graphicFrameLocks noChangeAspect="1"/>
          </p:cNvGraphicFramePr>
          <p:nvPr/>
        </p:nvGraphicFramePr>
        <p:xfrm>
          <a:off x="7524751" y="3268662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71" name="Equation" r:id="rId24" imgW="863280" imgH="342720" progId="Equation.DSMT4">
                  <p:embed/>
                </p:oleObj>
              </mc:Choice>
              <mc:Fallback>
                <p:oleObj name="Equation" r:id="rId24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24751" y="3268662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1" name="Object 26"/>
          <p:cNvGraphicFramePr>
            <a:graphicFrameLocks noChangeAspect="1"/>
          </p:cNvGraphicFramePr>
          <p:nvPr/>
        </p:nvGraphicFramePr>
        <p:xfrm>
          <a:off x="5872163" y="5973763"/>
          <a:ext cx="21177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72" name="Equation" r:id="rId26" imgW="2120760" imgH="469800" progId="Equation.DSMT4">
                  <p:embed/>
                </p:oleObj>
              </mc:Choice>
              <mc:Fallback>
                <p:oleObj name="Equation" r:id="rId26" imgW="212076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72163" y="5973763"/>
                        <a:ext cx="2117725" cy="463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4" name="Line 9"/>
          <p:cNvSpPr>
            <a:spLocks noChangeShapeType="1"/>
          </p:cNvSpPr>
          <p:nvPr/>
        </p:nvSpPr>
        <p:spPr bwMode="auto">
          <a:xfrm flipV="1">
            <a:off x="4525354" y="153745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6" name="Line 9"/>
          <p:cNvSpPr>
            <a:spLocks noChangeShapeType="1"/>
          </p:cNvSpPr>
          <p:nvPr/>
        </p:nvSpPr>
        <p:spPr bwMode="auto">
          <a:xfrm flipV="1">
            <a:off x="4450845" y="152927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31" name="Line 10"/>
          <p:cNvSpPr>
            <a:spLocks noChangeShapeType="1"/>
          </p:cNvSpPr>
          <p:nvPr/>
        </p:nvSpPr>
        <p:spPr bwMode="auto">
          <a:xfrm flipH="1">
            <a:off x="1750965" y="4847490"/>
            <a:ext cx="0" cy="576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132" name="直線コネクタ 131"/>
          <p:cNvCxnSpPr/>
          <p:nvPr/>
        </p:nvCxnSpPr>
        <p:spPr>
          <a:xfrm rot="10800000">
            <a:off x="1088077" y="5388948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直線コネクタ 132"/>
          <p:cNvCxnSpPr/>
          <p:nvPr/>
        </p:nvCxnSpPr>
        <p:spPr>
          <a:xfrm rot="10800000">
            <a:off x="1059483" y="595772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4" name="Object 25"/>
          <p:cNvGraphicFramePr>
            <a:graphicFrameLocks noChangeAspect="1"/>
          </p:cNvGraphicFramePr>
          <p:nvPr/>
        </p:nvGraphicFramePr>
        <p:xfrm>
          <a:off x="461963" y="5792906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73" name="Equation" r:id="rId28" imgW="482400" imgH="355320" progId="Equation.DSMT4">
                  <p:embed/>
                </p:oleObj>
              </mc:Choice>
              <mc:Fallback>
                <p:oleObj name="Equation" r:id="rId28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5792906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5" name="Object 27"/>
          <p:cNvGraphicFramePr>
            <a:graphicFrameLocks noChangeAspect="1"/>
          </p:cNvGraphicFramePr>
          <p:nvPr/>
        </p:nvGraphicFramePr>
        <p:xfrm>
          <a:off x="473407" y="5230290"/>
          <a:ext cx="442913" cy="350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74" name="Equation" r:id="rId29" imgW="444240" imgH="355320" progId="Equation.DSMT4">
                  <p:embed/>
                </p:oleObj>
              </mc:Choice>
              <mc:Fallback>
                <p:oleObj name="Equation" r:id="rId29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407" y="5230290"/>
                        <a:ext cx="442913" cy="35083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6" name="Object 28"/>
          <p:cNvGraphicFramePr>
            <a:graphicFrameLocks noChangeAspect="1"/>
          </p:cNvGraphicFramePr>
          <p:nvPr/>
        </p:nvGraphicFramePr>
        <p:xfrm>
          <a:off x="449263" y="4632443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75" name="Equation" r:id="rId30" imgW="495000" imgH="355320" progId="Equation.DSMT4">
                  <p:embed/>
                </p:oleObj>
              </mc:Choice>
              <mc:Fallback>
                <p:oleObj name="Equation" r:id="rId30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9263" y="4632443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37" name="直線コネクタ 136"/>
          <p:cNvCxnSpPr/>
          <p:nvPr/>
        </p:nvCxnSpPr>
        <p:spPr>
          <a:xfrm rot="10800000">
            <a:off x="1122054" y="4874762"/>
            <a:ext cx="1439863" cy="0"/>
          </a:xfrm>
          <a:prstGeom prst="line">
            <a:avLst/>
          </a:prstGeom>
          <a:ln w="317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Line 9"/>
          <p:cNvSpPr>
            <a:spLocks noChangeShapeType="1"/>
          </p:cNvSpPr>
          <p:nvPr/>
        </p:nvSpPr>
        <p:spPr bwMode="auto">
          <a:xfrm>
            <a:off x="1193492" y="5392120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1" name="Line 9"/>
          <p:cNvSpPr>
            <a:spLocks noChangeShapeType="1"/>
          </p:cNvSpPr>
          <p:nvPr/>
        </p:nvSpPr>
        <p:spPr bwMode="auto">
          <a:xfrm flipV="1">
            <a:off x="2424664" y="4329271"/>
            <a:ext cx="0" cy="165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2" name="Line 9"/>
          <p:cNvSpPr>
            <a:spLocks noChangeShapeType="1"/>
          </p:cNvSpPr>
          <p:nvPr/>
        </p:nvSpPr>
        <p:spPr bwMode="auto">
          <a:xfrm flipV="1">
            <a:off x="2349516" y="4302684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3" name="正方形/長方形 142"/>
          <p:cNvSpPr/>
          <p:nvPr/>
        </p:nvSpPr>
        <p:spPr>
          <a:xfrm>
            <a:off x="496975" y="4060215"/>
            <a:ext cx="5180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(II</a:t>
            </a:r>
            <a:r>
              <a:rPr lang="ja-JP" altLang="en-US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‘</a:t>
            </a:r>
            <a:r>
              <a:rPr lang="en-US" altLang="ja-JP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)</a:t>
            </a:r>
            <a:endParaRPr lang="ja-JP" altLang="en-US" b="1" baseline="300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45" name="円弧 144"/>
          <p:cNvSpPr/>
          <p:nvPr/>
        </p:nvSpPr>
        <p:spPr>
          <a:xfrm rot="16200000">
            <a:off x="1392900" y="4767519"/>
            <a:ext cx="1050879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160" name="直線コネクタ 159"/>
          <p:cNvCxnSpPr/>
          <p:nvPr/>
        </p:nvCxnSpPr>
        <p:spPr>
          <a:xfrm>
            <a:off x="6140790" y="3464207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直線コネクタ 160"/>
          <p:cNvCxnSpPr/>
          <p:nvPr/>
        </p:nvCxnSpPr>
        <p:spPr>
          <a:xfrm>
            <a:off x="6069475" y="5171014"/>
            <a:ext cx="126047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直線コネクタ 161"/>
          <p:cNvCxnSpPr/>
          <p:nvPr/>
        </p:nvCxnSpPr>
        <p:spPr>
          <a:xfrm>
            <a:off x="6093287" y="4283600"/>
            <a:ext cx="125888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直線矢印コネクタ 162"/>
          <p:cNvCxnSpPr/>
          <p:nvPr/>
        </p:nvCxnSpPr>
        <p:spPr>
          <a:xfrm rot="16200000" flipV="1">
            <a:off x="6248564" y="4330665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直線矢印コネクタ 163"/>
          <p:cNvCxnSpPr/>
          <p:nvPr/>
        </p:nvCxnSpPr>
        <p:spPr>
          <a:xfrm rot="16200000" flipV="1">
            <a:off x="5831486" y="4314077"/>
            <a:ext cx="169200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Line 9"/>
          <p:cNvSpPr>
            <a:spLocks noChangeShapeType="1"/>
          </p:cNvSpPr>
          <p:nvPr/>
        </p:nvSpPr>
        <p:spPr bwMode="auto">
          <a:xfrm flipH="1">
            <a:off x="7096768" y="3452972"/>
            <a:ext cx="0" cy="396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66" name="Line 10"/>
          <p:cNvSpPr>
            <a:spLocks noChangeShapeType="1"/>
          </p:cNvSpPr>
          <p:nvPr/>
        </p:nvSpPr>
        <p:spPr bwMode="auto">
          <a:xfrm>
            <a:off x="6681455" y="3451751"/>
            <a:ext cx="0" cy="39600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541EB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167" name="Object 10"/>
          <p:cNvGraphicFramePr>
            <a:graphicFrameLocks noChangeAspect="1"/>
          </p:cNvGraphicFramePr>
          <p:nvPr/>
        </p:nvGraphicFramePr>
        <p:xfrm>
          <a:off x="7516744" y="5006609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76" name="Equation" r:id="rId31" imgW="825480" imgH="342720" progId="Equation.DSMT4">
                  <p:embed/>
                </p:oleObj>
              </mc:Choice>
              <mc:Fallback>
                <p:oleObj name="Equation" r:id="rId31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6744" y="5006609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8" name="Object 11"/>
          <p:cNvGraphicFramePr>
            <a:graphicFrameLocks noChangeAspect="1"/>
          </p:cNvGraphicFramePr>
          <p:nvPr/>
        </p:nvGraphicFramePr>
        <p:xfrm>
          <a:off x="7529513" y="4076700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77" name="Equation" r:id="rId33" imgW="863280" imgH="342720" progId="Equation.DSMT4">
                  <p:embed/>
                </p:oleObj>
              </mc:Choice>
              <mc:Fallback>
                <p:oleObj name="Equation" r:id="rId33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29513" y="4076700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" name="Line 9"/>
          <p:cNvSpPr>
            <a:spLocks noChangeShapeType="1"/>
          </p:cNvSpPr>
          <p:nvPr/>
        </p:nvSpPr>
        <p:spPr bwMode="auto">
          <a:xfrm>
            <a:off x="7094267" y="4277051"/>
            <a:ext cx="0" cy="900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0" name="Line 9"/>
          <p:cNvSpPr>
            <a:spLocks noChangeShapeType="1"/>
          </p:cNvSpPr>
          <p:nvPr/>
        </p:nvSpPr>
        <p:spPr bwMode="auto">
          <a:xfrm flipH="1">
            <a:off x="6681432" y="4283458"/>
            <a:ext cx="0" cy="900000"/>
          </a:xfrm>
          <a:prstGeom prst="line">
            <a:avLst/>
          </a:prstGeom>
          <a:noFill/>
          <a:ln w="38100">
            <a:solidFill>
              <a:srgbClr val="0541EB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1" name="星 7 170"/>
          <p:cNvSpPr>
            <a:spLocks noChangeAspect="1"/>
          </p:cNvSpPr>
          <p:nvPr/>
        </p:nvSpPr>
        <p:spPr>
          <a:xfrm>
            <a:off x="6611015" y="5085562"/>
            <a:ext cx="144463" cy="144462"/>
          </a:xfrm>
          <a:prstGeom prst="star7">
            <a:avLst/>
          </a:prstGeom>
          <a:solidFill>
            <a:srgbClr val="FF00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72" name="星 7 171"/>
          <p:cNvSpPr>
            <a:spLocks noChangeAspect="1"/>
          </p:cNvSpPr>
          <p:nvPr/>
        </p:nvSpPr>
        <p:spPr>
          <a:xfrm>
            <a:off x="6600738" y="3363339"/>
            <a:ext cx="144463" cy="142875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173" name="Object 13"/>
          <p:cNvGraphicFramePr>
            <a:graphicFrameLocks noChangeAspect="1"/>
          </p:cNvGraphicFramePr>
          <p:nvPr/>
        </p:nvGraphicFramePr>
        <p:xfrm>
          <a:off x="7524751" y="3268662"/>
          <a:ext cx="8636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78" name="Equation" r:id="rId35" imgW="863280" imgH="342720" progId="Equation.DSMT4">
                  <p:embed/>
                </p:oleObj>
              </mc:Choice>
              <mc:Fallback>
                <p:oleObj name="Equation" r:id="rId35" imgW="8632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24751" y="3268662"/>
                        <a:ext cx="8636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4" name="Text Box 12"/>
          <p:cNvSpPr txBox="1">
            <a:spLocks noChangeArrowheads="1"/>
          </p:cNvSpPr>
          <p:nvPr/>
        </p:nvSpPr>
        <p:spPr bwMode="auto">
          <a:xfrm>
            <a:off x="6192599" y="4498855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75" name="Text Box 12"/>
          <p:cNvSpPr txBox="1">
            <a:spLocks noChangeArrowheads="1"/>
          </p:cNvSpPr>
          <p:nvPr/>
        </p:nvSpPr>
        <p:spPr bwMode="auto">
          <a:xfrm>
            <a:off x="6164725" y="3613676"/>
            <a:ext cx="368300" cy="461665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2400" i="1" dirty="0" smtClean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1200" dirty="0" smtClean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176" name="Line 9"/>
          <p:cNvSpPr>
            <a:spLocks noChangeShapeType="1"/>
          </p:cNvSpPr>
          <p:nvPr/>
        </p:nvSpPr>
        <p:spPr bwMode="auto">
          <a:xfrm>
            <a:off x="6681456" y="3850200"/>
            <a:ext cx="0" cy="432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7" name="Line 9"/>
          <p:cNvSpPr>
            <a:spLocks noChangeShapeType="1"/>
          </p:cNvSpPr>
          <p:nvPr/>
        </p:nvSpPr>
        <p:spPr bwMode="auto">
          <a:xfrm flipH="1">
            <a:off x="7094908" y="3805229"/>
            <a:ext cx="0" cy="468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78" name="星 7 177"/>
          <p:cNvSpPr>
            <a:spLocks noChangeAspect="1"/>
          </p:cNvSpPr>
          <p:nvPr/>
        </p:nvSpPr>
        <p:spPr>
          <a:xfrm>
            <a:off x="6612843" y="4197078"/>
            <a:ext cx="142875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79" name="Picture 32"/>
          <p:cNvPicPr>
            <a:picLocks noChangeAspect="1" noChangeArrowheads="1"/>
          </p:cNvPicPr>
          <p:nvPr/>
        </p:nvPicPr>
        <p:blipFill>
          <a:blip r:embed="rId36" cstate="print"/>
          <a:srcRect/>
          <a:stretch>
            <a:fillRect/>
          </a:stretch>
        </p:blipFill>
        <p:spPr bwMode="auto">
          <a:xfrm>
            <a:off x="6624852" y="3788418"/>
            <a:ext cx="109537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80" name="Object 27"/>
          <p:cNvGraphicFramePr>
            <a:graphicFrameLocks noChangeAspect="1"/>
          </p:cNvGraphicFramePr>
          <p:nvPr/>
        </p:nvGraphicFramePr>
        <p:xfrm>
          <a:off x="6815777" y="3756818"/>
          <a:ext cx="190500" cy="203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79" name="Equation" r:id="rId37" imgW="190440" imgH="203040" progId="Equation.DSMT4">
                  <p:embed/>
                </p:oleObj>
              </mc:Choice>
              <mc:Fallback>
                <p:oleObj name="Equation" r:id="rId37" imgW="190440" imgH="203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5777" y="3756818"/>
                        <a:ext cx="190500" cy="203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1" name="Object 19"/>
          <p:cNvGraphicFramePr>
            <a:graphicFrameLocks noChangeAspect="1"/>
          </p:cNvGraphicFramePr>
          <p:nvPr/>
        </p:nvGraphicFramePr>
        <p:xfrm>
          <a:off x="7518400" y="3667125"/>
          <a:ext cx="825500" cy="342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80" name="Equation" r:id="rId39" imgW="825480" imgH="342720" progId="Equation.DSMT4">
                  <p:embed/>
                </p:oleObj>
              </mc:Choice>
              <mc:Fallback>
                <p:oleObj name="Equation" r:id="rId39" imgW="82548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18400" y="3667125"/>
                        <a:ext cx="825500" cy="342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8" name="Line 10"/>
          <p:cNvSpPr>
            <a:spLocks noChangeShapeType="1"/>
          </p:cNvSpPr>
          <p:nvPr/>
        </p:nvSpPr>
        <p:spPr bwMode="auto">
          <a:xfrm flipH="1">
            <a:off x="3828553" y="5392475"/>
            <a:ext cx="0" cy="540000"/>
          </a:xfrm>
          <a:custGeom>
            <a:avLst/>
            <a:gdLst>
              <a:gd name="connsiteX0" fmla="*/ 0 w 581020"/>
              <a:gd name="connsiteY0" fmla="*/ 0 h 45719"/>
              <a:gd name="connsiteX1" fmla="*/ 581020 w 581020"/>
              <a:gd name="connsiteY1" fmla="*/ 45719 h 45719"/>
              <a:gd name="connsiteX0" fmla="*/ 0 w 581020"/>
              <a:gd name="connsiteY0" fmla="*/ 15 h 15"/>
              <a:gd name="connsiteX1" fmla="*/ 581020 w 581020"/>
              <a:gd name="connsiteY1" fmla="*/ 0 h 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cxnSp>
        <p:nvCxnSpPr>
          <p:cNvPr id="199" name="直線コネクタ 198"/>
          <p:cNvCxnSpPr/>
          <p:nvPr/>
        </p:nvCxnSpPr>
        <p:spPr>
          <a:xfrm rot="10800000">
            <a:off x="3109794" y="5373379"/>
            <a:ext cx="1439863" cy="0"/>
          </a:xfrm>
          <a:prstGeom prst="line">
            <a:avLst/>
          </a:prstGeom>
          <a:ln w="38100">
            <a:solidFill>
              <a:srgbClr val="FC9B4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直線コネクタ 199"/>
          <p:cNvCxnSpPr/>
          <p:nvPr/>
        </p:nvCxnSpPr>
        <p:spPr>
          <a:xfrm rot="10800000">
            <a:off x="3122570" y="5956372"/>
            <a:ext cx="1440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直線コネクタ 200"/>
          <p:cNvCxnSpPr/>
          <p:nvPr/>
        </p:nvCxnSpPr>
        <p:spPr>
          <a:xfrm rot="10800000">
            <a:off x="3114556" y="4851092"/>
            <a:ext cx="1439863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Line 9"/>
          <p:cNvSpPr>
            <a:spLocks noChangeShapeType="1"/>
          </p:cNvSpPr>
          <p:nvPr/>
        </p:nvSpPr>
        <p:spPr bwMode="auto">
          <a:xfrm>
            <a:off x="3219332" y="5381955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204" name="Line 9"/>
          <p:cNvSpPr>
            <a:spLocks noChangeShapeType="1"/>
          </p:cNvSpPr>
          <p:nvPr/>
        </p:nvSpPr>
        <p:spPr bwMode="auto">
          <a:xfrm flipV="1">
            <a:off x="4513981" y="4310221"/>
            <a:ext cx="0" cy="1620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205" name="Line 9"/>
          <p:cNvSpPr>
            <a:spLocks noChangeShapeType="1"/>
          </p:cNvSpPr>
          <p:nvPr/>
        </p:nvSpPr>
        <p:spPr bwMode="auto">
          <a:xfrm flipV="1">
            <a:off x="4439472" y="4302044"/>
            <a:ext cx="0" cy="104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206" name="円弧 205"/>
          <p:cNvSpPr/>
          <p:nvPr/>
        </p:nvSpPr>
        <p:spPr>
          <a:xfrm rot="16200000">
            <a:off x="4018498" y="5326403"/>
            <a:ext cx="1154157" cy="1185704"/>
          </a:xfrm>
          <a:prstGeom prst="arc">
            <a:avLst>
              <a:gd name="adj1" fmla="val 1609267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28" name="Picture 22"/>
          <p:cNvPicPr>
            <a:picLocks noChangeAspect="1" noChangeArrowheads="1"/>
          </p:cNvPicPr>
          <p:nvPr/>
        </p:nvPicPr>
        <p:blipFill>
          <a:blip r:embed="rId41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9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0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836179" y="414055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0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52816" y="396270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4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48054" y="349598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6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838454" y="395794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2" name="Picture 2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7" name="Picture 24"/>
          <p:cNvPicPr>
            <a:picLocks noChangeAspect="1" noChangeArrowheads="1"/>
          </p:cNvPicPr>
          <p:nvPr/>
        </p:nvPicPr>
        <p:blipFill>
          <a:blip r:embed="rId42" cstate="print"/>
          <a:srcRect/>
          <a:stretch>
            <a:fillRect/>
          </a:stretch>
        </p:blipFill>
        <p:spPr bwMode="auto">
          <a:xfrm>
            <a:off x="6440855" y="287515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8" name="Picture 24"/>
          <p:cNvPicPr>
            <a:picLocks noChangeAspect="1" noChangeArrowheads="1"/>
          </p:cNvPicPr>
          <p:nvPr/>
        </p:nvPicPr>
        <p:blipFill>
          <a:blip r:embed="rId42" cstate="print"/>
          <a:srcRect/>
          <a:stretch>
            <a:fillRect/>
          </a:stretch>
        </p:blipFill>
        <p:spPr bwMode="auto">
          <a:xfrm>
            <a:off x="6436732" y="2407010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1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438529" y="304205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9" name="Picture 24"/>
          <p:cNvPicPr>
            <a:picLocks noChangeAspect="1" noChangeArrowheads="1"/>
          </p:cNvPicPr>
          <p:nvPr/>
        </p:nvPicPr>
        <p:blipFill>
          <a:blip r:embed="rId42" cstate="print"/>
          <a:srcRect/>
          <a:stretch>
            <a:fillRect/>
          </a:stretch>
        </p:blipFill>
        <p:spPr bwMode="auto">
          <a:xfrm>
            <a:off x="6453863" y="3057340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8" name="Picture 2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914779" y="301973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0" name="Picture 24"/>
          <p:cNvPicPr>
            <a:picLocks noChangeAspect="1" noChangeArrowheads="1"/>
          </p:cNvPicPr>
          <p:nvPr/>
        </p:nvPicPr>
        <p:blipFill>
          <a:blip r:embed="rId42" cstate="print"/>
          <a:srcRect/>
          <a:stretch>
            <a:fillRect/>
          </a:stretch>
        </p:blipFill>
        <p:spPr bwMode="auto">
          <a:xfrm>
            <a:off x="6928051" y="303480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</a:t>
            </a:r>
            <a:r>
              <a:rPr lang="en-US" altLang="ja-JP" sz="3600" b="1" dirty="0" smtClean="0">
                <a:solidFill>
                  <a:srgbClr val="FD73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</a:t>
            </a:r>
            <a:r>
              <a:rPr lang="en-US" altLang="ja-JP" sz="3600" b="1" dirty="0" smtClean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</a:t>
            </a: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(IR-IR-Raman)</a:t>
            </a:r>
            <a:endParaRPr lang="ja-JP" altLang="en-US" sz="36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7110413" y="1211263"/>
            <a:ext cx="16906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07" name="Picture 2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0" name="Picture 2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1" name="Picture 2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36179" y="414055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2" name="Picture 2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52816" y="396270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3" name="Picture 2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48054" y="349598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4" name="Picture 2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38454" y="395794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5" name="Picture 2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6" name="Picture 2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38529" y="304205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7" name="Picture 2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14779" y="301973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8" name="Picture 2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447979" y="239286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68502" name="Picture 2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083046" y="4411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6" name="Picture 2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083046" y="4778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7" name="Picture 2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20984" y="4397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2" name="Picture 2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30508" y="4763921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3" name="Picture 2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087809" y="351138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4" name="Picture 2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097333" y="262555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5" name="Picture 2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978396" y="261603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6" name="Picture 2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083046" y="225884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7" name="Picture 2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068758" y="1363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90" name="Picture 44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328525" y="3307871"/>
            <a:ext cx="2779452" cy="15226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1" name="正方形/長方形 15"/>
          <p:cNvSpPr>
            <a:spLocks noChangeArrowheads="1"/>
          </p:cNvSpPr>
          <p:nvPr/>
        </p:nvSpPr>
        <p:spPr bwMode="auto">
          <a:xfrm>
            <a:off x="1640267" y="2748761"/>
            <a:ext cx="2413118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3200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            </a:t>
            </a:r>
            <a:r>
              <a:rPr lang="en-US" altLang="ja-JP" sz="3200" dirty="0" smtClean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sz="3200" dirty="0" smtClean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sz="3200" dirty="0">
              <a:latin typeface="Calibri" pitchFamily="34" charset="0"/>
            </a:endParaRPr>
          </a:p>
        </p:txBody>
      </p:sp>
      <p:graphicFrame>
        <p:nvGraphicFramePr>
          <p:cNvPr id="210" name="Object 24"/>
          <p:cNvGraphicFramePr>
            <a:graphicFrameLocks noChangeAspect="1"/>
          </p:cNvGraphicFramePr>
          <p:nvPr/>
        </p:nvGraphicFramePr>
        <p:xfrm>
          <a:off x="3937735" y="4075920"/>
          <a:ext cx="306387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86" name="Equation" r:id="rId8" imgW="304560" imgH="330120" progId="Equation.DSMT4">
                  <p:embed/>
                </p:oleObj>
              </mc:Choice>
              <mc:Fallback>
                <p:oleObj name="Equation" r:id="rId8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37735" y="4075920"/>
                        <a:ext cx="306387" cy="3317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1" name="Object 25"/>
          <p:cNvGraphicFramePr>
            <a:graphicFrameLocks noChangeAspect="1"/>
          </p:cNvGraphicFramePr>
          <p:nvPr/>
        </p:nvGraphicFramePr>
        <p:xfrm>
          <a:off x="3947260" y="3551784"/>
          <a:ext cx="823912" cy="331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87" name="Equation" r:id="rId10" imgW="825480" imgH="330120" progId="Equation.DSMT4">
                  <p:embed/>
                </p:oleObj>
              </mc:Choice>
              <mc:Fallback>
                <p:oleObj name="Equation" r:id="rId10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47260" y="3551784"/>
                        <a:ext cx="823912" cy="3317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2" name="Object 26"/>
          <p:cNvGraphicFramePr>
            <a:graphicFrameLocks noChangeAspect="1"/>
          </p:cNvGraphicFramePr>
          <p:nvPr/>
        </p:nvGraphicFramePr>
        <p:xfrm>
          <a:off x="923972" y="4271159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88" name="Equation" r:id="rId12" imgW="304560" imgH="330120" progId="Equation.DSMT4">
                  <p:embed/>
                </p:oleObj>
              </mc:Choice>
              <mc:Fallback>
                <p:oleObj name="Equation" r:id="rId12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3972" y="4271159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3" name="Object 27"/>
          <p:cNvGraphicFramePr>
            <a:graphicFrameLocks noChangeAspect="1"/>
          </p:cNvGraphicFramePr>
          <p:nvPr/>
        </p:nvGraphicFramePr>
        <p:xfrm>
          <a:off x="590669" y="3933708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7589" name="Equation" r:id="rId14" imgW="825480" imgH="330120" progId="Equation.DSMT4">
                  <p:embed/>
                </p:oleObj>
              </mc:Choice>
              <mc:Fallback>
                <p:oleObj name="Equation" r:id="rId14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0669" y="3933708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4" name="正方形/長方形 213"/>
          <p:cNvSpPr/>
          <p:nvPr/>
        </p:nvSpPr>
        <p:spPr>
          <a:xfrm>
            <a:off x="2499745" y="4090135"/>
            <a:ext cx="736836" cy="45719"/>
          </a:xfrm>
          <a:prstGeom prst="rect">
            <a:avLst/>
          </a:prstGeom>
          <a:solidFill>
            <a:schemeClr val="bg1"/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15" name="Text Box 18"/>
          <p:cNvSpPr txBox="1">
            <a:spLocks noChangeArrowheads="1"/>
          </p:cNvSpPr>
          <p:nvPr/>
        </p:nvSpPr>
        <p:spPr bwMode="auto">
          <a:xfrm>
            <a:off x="1402357" y="2176275"/>
            <a:ext cx="272382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Two-independent modes</a:t>
            </a:r>
            <a:endParaRPr lang="en-US" altLang="ja-JP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216" name="正方形/長方形 215"/>
          <p:cNvSpPr>
            <a:spLocks noChangeArrowheads="1"/>
          </p:cNvSpPr>
          <p:nvPr/>
        </p:nvSpPr>
        <p:spPr bwMode="auto">
          <a:xfrm>
            <a:off x="1392001" y="5196864"/>
            <a:ext cx="3542958" cy="40011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dirty="0" smtClean="0">
                <a:solidFill>
                  <a:schemeClr val="tx2">
                    <a:lumMod val="75000"/>
                  </a:schemeClr>
                </a:solidFill>
                <a:latin typeface="Arial Unicode MS"/>
                <a:ea typeface="Arial Unicode MS"/>
                <a:cs typeface="Arial Unicode MS"/>
              </a:rPr>
              <a:t>Low temperature or high freq.</a:t>
            </a:r>
          </a:p>
        </p:txBody>
      </p:sp>
      <p:sp>
        <p:nvSpPr>
          <p:cNvPr id="217" name="正方形/長方形 216"/>
          <p:cNvSpPr/>
          <p:nvPr/>
        </p:nvSpPr>
        <p:spPr>
          <a:xfrm>
            <a:off x="2308558" y="5755521"/>
            <a:ext cx="112402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8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 weak</a:t>
            </a:r>
            <a:endParaRPr lang="ja-JP" altLang="en-US" sz="2800" dirty="0">
              <a:solidFill>
                <a:srgbClr val="FF0000"/>
              </a:solidFill>
            </a:endParaRPr>
          </a:p>
        </p:txBody>
      </p:sp>
      <p:pic>
        <p:nvPicPr>
          <p:cNvPr id="218" name="Picture 16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1826979" y="5914300"/>
            <a:ext cx="493140" cy="3063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9" name="円弧 218"/>
          <p:cNvSpPr/>
          <p:nvPr/>
        </p:nvSpPr>
        <p:spPr>
          <a:xfrm rot="15179408">
            <a:off x="3514205" y="3685234"/>
            <a:ext cx="1024865" cy="1144485"/>
          </a:xfrm>
          <a:prstGeom prst="arc">
            <a:avLst>
              <a:gd name="adj1" fmla="val 16648220"/>
              <a:gd name="adj2" fmla="val 19734274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20" name="円弧 219"/>
          <p:cNvSpPr/>
          <p:nvPr/>
        </p:nvSpPr>
        <p:spPr>
          <a:xfrm rot="1328985">
            <a:off x="1397064" y="4279422"/>
            <a:ext cx="686052" cy="707988"/>
          </a:xfrm>
          <a:prstGeom prst="arc">
            <a:avLst>
              <a:gd name="adj1" fmla="val 15533978"/>
              <a:gd name="adj2" fmla="val 19734274"/>
            </a:avLst>
          </a:prstGeom>
          <a:ln w="31750">
            <a:solidFill>
              <a:srgbClr val="FF00FF"/>
            </a:solidFill>
            <a:prstDash val="sysDash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2068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" grpId="0" animBg="1"/>
      <p:bldP spid="217" grpId="0"/>
      <p:bldP spid="220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Picture 4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18238" y="1608138"/>
            <a:ext cx="17589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9" name="直線コネクタ 38"/>
          <p:cNvCxnSpPr>
            <a:cxnSpLocks noChangeAspect="1"/>
          </p:cNvCxnSpPr>
          <p:nvPr/>
        </p:nvCxnSpPr>
        <p:spPr>
          <a:xfrm rot="10800000" flipV="1">
            <a:off x="1015733" y="2500367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>
            <a:cxnSpLocks noChangeAspect="1"/>
          </p:cNvCxnSpPr>
          <p:nvPr/>
        </p:nvCxnSpPr>
        <p:spPr>
          <a:xfrm rot="10800000" flipV="1">
            <a:off x="981031" y="3020500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>
            <a:cxnSpLocks/>
          </p:cNvCxnSpPr>
          <p:nvPr/>
        </p:nvCxnSpPr>
        <p:spPr>
          <a:xfrm rot="10800000">
            <a:off x="1560722" y="2340700"/>
            <a:ext cx="122400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(Fermi resonance)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22" name="直線コネクタ 21"/>
          <p:cNvCxnSpPr>
            <a:cxnSpLocks noChangeAspect="1"/>
          </p:cNvCxnSpPr>
          <p:nvPr/>
        </p:nvCxnSpPr>
        <p:spPr>
          <a:xfrm rot="10800000">
            <a:off x="1025766" y="3565133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コネクタ 35"/>
          <p:cNvCxnSpPr>
            <a:cxnSpLocks noChangeAspect="1"/>
          </p:cNvCxnSpPr>
          <p:nvPr/>
        </p:nvCxnSpPr>
        <p:spPr>
          <a:xfrm rot="10800000">
            <a:off x="1512104" y="1621280"/>
            <a:ext cx="1332000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Aspect="1" noChangeShapeType="1"/>
          </p:cNvSpPr>
          <p:nvPr/>
        </p:nvSpPr>
        <p:spPr bwMode="auto">
          <a:xfrm flipH="1">
            <a:off x="1241461" y="3050017"/>
            <a:ext cx="0" cy="503999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1387" name="テキスト ボックス 77"/>
          <p:cNvSpPr txBox="1">
            <a:spLocks noChangeArrowheads="1"/>
          </p:cNvSpPr>
          <p:nvPr/>
        </p:nvSpPr>
        <p:spPr bwMode="auto">
          <a:xfrm>
            <a:off x="7895348" y="666750"/>
            <a:ext cx="658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II)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104" name="正方形/長方形 15"/>
          <p:cNvSpPr>
            <a:spLocks noChangeArrowheads="1"/>
          </p:cNvSpPr>
          <p:nvPr/>
        </p:nvSpPr>
        <p:spPr bwMode="auto">
          <a:xfrm>
            <a:off x="6582823" y="1203032"/>
            <a:ext cx="13906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C9B4A"/>
                </a:solidFill>
                <a:latin typeface="Arial Unicode MS"/>
                <a:ea typeface="Arial Unicode MS"/>
                <a:cs typeface="Arial Unicode MS"/>
              </a:rPr>
              <a:t>A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            </a:t>
            </a:r>
            <a:r>
              <a:rPr lang="en-US" altLang="ja-JP" dirty="0">
                <a:solidFill>
                  <a:srgbClr val="00B050"/>
                </a:solidFill>
                <a:latin typeface="Arial Unicode MS"/>
                <a:ea typeface="Arial Unicode MS"/>
                <a:cs typeface="Arial Unicode MS"/>
              </a:rPr>
              <a:t>B</a:t>
            </a:r>
            <a:r>
              <a:rPr lang="en-US" altLang="ja-JP" dirty="0">
                <a:latin typeface="Arial Unicode MS"/>
                <a:ea typeface="Arial Unicode MS"/>
                <a:cs typeface="Arial Unicode MS"/>
              </a:rPr>
              <a:t> </a:t>
            </a:r>
            <a:endParaRPr lang="ja-JP" altLang="en-US" dirty="0">
              <a:latin typeface="Calibri" pitchFamily="34" charset="0"/>
            </a:endParaRPr>
          </a:p>
        </p:txBody>
      </p:sp>
      <p:sp>
        <p:nvSpPr>
          <p:cNvPr id="127" name="正方形/長方形 126"/>
          <p:cNvSpPr>
            <a:spLocks noChangeArrowheads="1"/>
          </p:cNvSpPr>
          <p:nvPr/>
        </p:nvSpPr>
        <p:spPr bwMode="auto">
          <a:xfrm>
            <a:off x="6350000" y="2471382"/>
            <a:ext cx="185499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mode-mode </a:t>
            </a:r>
            <a:r>
              <a:rPr lang="en-US" altLang="ja-JP" sz="1400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coupling</a:t>
            </a:r>
            <a:endParaRPr lang="en-US" altLang="ja-JP" sz="1400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128" name="直線矢印コネクタ 127"/>
          <p:cNvCxnSpPr/>
          <p:nvPr/>
        </p:nvCxnSpPr>
        <p:spPr>
          <a:xfrm>
            <a:off x="6953605" y="2094513"/>
            <a:ext cx="490537" cy="9525"/>
          </a:xfrm>
          <a:prstGeom prst="straightConnector1">
            <a:avLst/>
          </a:prstGeom>
          <a:ln w="31750"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線コネクタ 88"/>
          <p:cNvCxnSpPr>
            <a:cxnSpLocks/>
          </p:cNvCxnSpPr>
          <p:nvPr/>
        </p:nvCxnSpPr>
        <p:spPr>
          <a:xfrm rot="10800000">
            <a:off x="1518138" y="1626250"/>
            <a:ext cx="1296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10772" name="Object 20"/>
          <p:cNvGraphicFramePr>
            <a:graphicFrameLocks noChangeAspect="1"/>
          </p:cNvGraphicFramePr>
          <p:nvPr/>
        </p:nvGraphicFramePr>
        <p:xfrm>
          <a:off x="7874000" y="1974850"/>
          <a:ext cx="306388" cy="333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0" name="Equation" r:id="rId5" imgW="304560" imgH="330120" progId="Equation.DSMT4">
                  <p:embed/>
                </p:oleObj>
              </mc:Choice>
              <mc:Fallback>
                <p:oleObj name="Equation" r:id="rId5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74000" y="1974850"/>
                        <a:ext cx="306388" cy="333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73" name="Object 21"/>
          <p:cNvGraphicFramePr>
            <a:graphicFrameLocks noChangeAspect="1"/>
          </p:cNvGraphicFramePr>
          <p:nvPr/>
        </p:nvGraphicFramePr>
        <p:xfrm>
          <a:off x="7923213" y="1614488"/>
          <a:ext cx="823912" cy="3286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1" name="Equation" r:id="rId7" imgW="825480" imgH="330120" progId="Equation.DSMT4">
                  <p:embed/>
                </p:oleObj>
              </mc:Choice>
              <mc:Fallback>
                <p:oleObj name="Equation" r:id="rId7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23213" y="1614488"/>
                        <a:ext cx="823912" cy="328612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09" name="Object 22"/>
          <p:cNvGraphicFramePr>
            <a:graphicFrameLocks noChangeAspect="1"/>
          </p:cNvGraphicFramePr>
          <p:nvPr/>
        </p:nvGraphicFramePr>
        <p:xfrm>
          <a:off x="6003924" y="2107892"/>
          <a:ext cx="3048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2" name="Equation" r:id="rId9" imgW="304560" imgH="330120" progId="Equation.DSMT4">
                  <p:embed/>
                </p:oleObj>
              </mc:Choice>
              <mc:Fallback>
                <p:oleObj name="Equation" r:id="rId9" imgW="30456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03924" y="2107892"/>
                        <a:ext cx="304800" cy="33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74510" name="Object 23"/>
          <p:cNvGraphicFramePr>
            <a:graphicFrameLocks noChangeAspect="1"/>
          </p:cNvGraphicFramePr>
          <p:nvPr/>
        </p:nvGraphicFramePr>
        <p:xfrm>
          <a:off x="5477752" y="1830720"/>
          <a:ext cx="825500" cy="33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3" name="Equation" r:id="rId11" imgW="825480" imgH="330120" progId="Equation.DSMT4">
                  <p:embed/>
                </p:oleObj>
              </mc:Choice>
              <mc:Fallback>
                <p:oleObj name="Equation" r:id="rId11" imgW="82548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77752" y="1830720"/>
                        <a:ext cx="825500" cy="3302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2" name="Line 9"/>
          <p:cNvSpPr>
            <a:spLocks noChangeShapeType="1"/>
          </p:cNvSpPr>
          <p:nvPr/>
        </p:nvSpPr>
        <p:spPr bwMode="auto">
          <a:xfrm flipV="1">
            <a:off x="2588437" y="1323140"/>
            <a:ext cx="0" cy="2268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V="1">
            <a:off x="2513289" y="1255608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38" name="Line 9"/>
          <p:cNvSpPr>
            <a:spLocks noChangeAspect="1" noChangeShapeType="1"/>
          </p:cNvSpPr>
          <p:nvPr/>
        </p:nvSpPr>
        <p:spPr bwMode="auto">
          <a:xfrm flipH="1">
            <a:off x="2089897" y="1632924"/>
            <a:ext cx="0" cy="72000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1610779" name="Object 27"/>
          <p:cNvGraphicFramePr>
            <a:graphicFrameLocks noChangeAspect="1"/>
          </p:cNvGraphicFramePr>
          <p:nvPr/>
        </p:nvGraphicFramePr>
        <p:xfrm>
          <a:off x="461963" y="3400923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4" name="Equation" r:id="rId13" imgW="482400" imgH="355320" progId="Equation.DSMT4">
                  <p:embed/>
                </p:oleObj>
              </mc:Choice>
              <mc:Fallback>
                <p:oleObj name="Equation" r:id="rId13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400923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0" name="Object 28"/>
          <p:cNvGraphicFramePr>
            <a:graphicFrameLocks noChangeAspect="1"/>
          </p:cNvGraphicFramePr>
          <p:nvPr/>
        </p:nvGraphicFramePr>
        <p:xfrm>
          <a:off x="473075" y="2825301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5" name="Equation" r:id="rId15" imgW="444240" imgH="355320" progId="Equation.DSMT4">
                  <p:embed/>
                </p:oleObj>
              </mc:Choice>
              <mc:Fallback>
                <p:oleObj name="Equation" r:id="rId15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2825301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1" name="Object 29"/>
          <p:cNvGraphicFramePr>
            <a:graphicFrameLocks noChangeAspect="1"/>
          </p:cNvGraphicFramePr>
          <p:nvPr/>
        </p:nvGraphicFramePr>
        <p:xfrm>
          <a:off x="462911" y="2363290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6" name="Equation" r:id="rId17" imgW="495000" imgH="355320" progId="Equation.DSMT4">
                  <p:embed/>
                </p:oleObj>
              </mc:Choice>
              <mc:Fallback>
                <p:oleObj name="Equation" r:id="rId17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2911" y="2363290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2" name="Object 30"/>
          <p:cNvGraphicFramePr>
            <a:graphicFrameLocks noChangeAspect="1"/>
          </p:cNvGraphicFramePr>
          <p:nvPr/>
        </p:nvGraphicFramePr>
        <p:xfrm>
          <a:off x="2926829" y="2146940"/>
          <a:ext cx="449263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7" name="Equation" r:id="rId19" imgW="444240" imgH="355320" progId="Equation.DSMT4">
                  <p:embed/>
                </p:oleObj>
              </mc:Choice>
              <mc:Fallback>
                <p:oleObj name="Equation" r:id="rId19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6829" y="2146940"/>
                        <a:ext cx="449263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3" name="Object 31"/>
          <p:cNvGraphicFramePr>
            <a:graphicFrameLocks noChangeAspect="1"/>
          </p:cNvGraphicFramePr>
          <p:nvPr/>
        </p:nvGraphicFramePr>
        <p:xfrm>
          <a:off x="2916972" y="1439863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8" name="Equation" r:id="rId21" imgW="495000" imgH="355320" progId="Equation.DSMT4">
                  <p:embed/>
                </p:oleObj>
              </mc:Choice>
              <mc:Fallback>
                <p:oleObj name="Equation" r:id="rId21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972" y="1439863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0" name="直線コネクタ 59"/>
          <p:cNvCxnSpPr>
            <a:cxnSpLocks noChangeAspect="1"/>
          </p:cNvCxnSpPr>
          <p:nvPr/>
        </p:nvCxnSpPr>
        <p:spPr>
          <a:xfrm rot="10800000" flipV="1">
            <a:off x="3351774" y="2529937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/>
          <p:cNvCxnSpPr>
            <a:cxnSpLocks noChangeAspect="1"/>
          </p:cNvCxnSpPr>
          <p:nvPr/>
        </p:nvCxnSpPr>
        <p:spPr>
          <a:xfrm rot="10800000" flipV="1">
            <a:off x="3317072" y="3050070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/>
          <p:cNvCxnSpPr>
            <a:cxnSpLocks noChangeAspect="1"/>
          </p:cNvCxnSpPr>
          <p:nvPr/>
        </p:nvCxnSpPr>
        <p:spPr>
          <a:xfrm rot="10800000">
            <a:off x="4022762" y="2364852"/>
            <a:ext cx="1098001" cy="5418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/>
          <p:cNvCxnSpPr>
            <a:cxnSpLocks noChangeAspect="1"/>
          </p:cNvCxnSpPr>
          <p:nvPr/>
        </p:nvCxnSpPr>
        <p:spPr>
          <a:xfrm rot="10800000">
            <a:off x="3361807" y="3594703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>
            <a:cxnSpLocks noChangeAspect="1"/>
          </p:cNvCxnSpPr>
          <p:nvPr/>
        </p:nvCxnSpPr>
        <p:spPr>
          <a:xfrm rot="10800000">
            <a:off x="4100144" y="1650850"/>
            <a:ext cx="1080001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Line 9"/>
          <p:cNvSpPr>
            <a:spLocks noChangeAspect="1" noChangeShapeType="1"/>
          </p:cNvSpPr>
          <p:nvPr/>
        </p:nvSpPr>
        <p:spPr bwMode="auto">
          <a:xfrm flipH="1">
            <a:off x="3577502" y="3079587"/>
            <a:ext cx="0" cy="503999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0" name="円弧 69"/>
          <p:cNvSpPr>
            <a:spLocks noChangeAspect="1"/>
          </p:cNvSpPr>
          <p:nvPr/>
        </p:nvSpPr>
        <p:spPr>
          <a:xfrm rot="19165084">
            <a:off x="4300156" y="2213643"/>
            <a:ext cx="414028" cy="449555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71" name="直線コネクタ 70"/>
          <p:cNvCxnSpPr>
            <a:cxnSpLocks noChangeAspect="1"/>
          </p:cNvCxnSpPr>
          <p:nvPr/>
        </p:nvCxnSpPr>
        <p:spPr>
          <a:xfrm rot="10800000">
            <a:off x="4014037" y="2371052"/>
            <a:ext cx="1098001" cy="261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Line 9"/>
          <p:cNvSpPr>
            <a:spLocks noChangeAspect="1" noChangeShapeType="1"/>
          </p:cNvSpPr>
          <p:nvPr/>
        </p:nvSpPr>
        <p:spPr bwMode="auto">
          <a:xfrm flipH="1">
            <a:off x="4139334" y="2522304"/>
            <a:ext cx="0" cy="503999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6" name="テキスト ボックス 77"/>
          <p:cNvSpPr txBox="1">
            <a:spLocks noChangeArrowheads="1"/>
          </p:cNvSpPr>
          <p:nvPr/>
        </p:nvSpPr>
        <p:spPr bwMode="auto">
          <a:xfrm>
            <a:off x="568775" y="1092105"/>
            <a:ext cx="658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II)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77" name="直線コネクタ 76"/>
          <p:cNvCxnSpPr>
            <a:cxnSpLocks noChangeAspect="1"/>
          </p:cNvCxnSpPr>
          <p:nvPr/>
        </p:nvCxnSpPr>
        <p:spPr>
          <a:xfrm rot="10800000" flipV="1">
            <a:off x="1714044" y="5382319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直線コネクタ 77"/>
          <p:cNvCxnSpPr>
            <a:cxnSpLocks noChangeAspect="1"/>
          </p:cNvCxnSpPr>
          <p:nvPr/>
        </p:nvCxnSpPr>
        <p:spPr>
          <a:xfrm rot="10800000" flipV="1">
            <a:off x="1692989" y="5902452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線コネクタ 78"/>
          <p:cNvCxnSpPr>
            <a:cxnSpLocks/>
          </p:cNvCxnSpPr>
          <p:nvPr/>
        </p:nvCxnSpPr>
        <p:spPr>
          <a:xfrm rot="10800000">
            <a:off x="1065552" y="5222652"/>
            <a:ext cx="108000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コネクタ 79"/>
          <p:cNvCxnSpPr>
            <a:cxnSpLocks noChangeAspect="1"/>
          </p:cNvCxnSpPr>
          <p:nvPr/>
        </p:nvCxnSpPr>
        <p:spPr>
          <a:xfrm rot="10800000">
            <a:off x="1123575" y="6447085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コネクタ 80"/>
          <p:cNvCxnSpPr>
            <a:cxnSpLocks noChangeAspect="1"/>
          </p:cNvCxnSpPr>
          <p:nvPr/>
        </p:nvCxnSpPr>
        <p:spPr>
          <a:xfrm rot="10800000">
            <a:off x="1124934" y="4503232"/>
            <a:ext cx="1080000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Line 9"/>
          <p:cNvSpPr>
            <a:spLocks noChangeAspect="1" noChangeShapeType="1"/>
          </p:cNvSpPr>
          <p:nvPr/>
        </p:nvSpPr>
        <p:spPr bwMode="auto">
          <a:xfrm flipH="1">
            <a:off x="1352918" y="5222284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3" name="円弧 82"/>
          <p:cNvSpPr>
            <a:spLocks noChangeAspect="1"/>
          </p:cNvSpPr>
          <p:nvPr/>
        </p:nvSpPr>
        <p:spPr>
          <a:xfrm rot="1033698">
            <a:off x="1433039" y="5112061"/>
            <a:ext cx="470674" cy="419171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4" name="直線コネクタ 83"/>
          <p:cNvCxnSpPr>
            <a:cxnSpLocks/>
          </p:cNvCxnSpPr>
          <p:nvPr/>
        </p:nvCxnSpPr>
        <p:spPr>
          <a:xfrm rot="10800000">
            <a:off x="1710297" y="5381658"/>
            <a:ext cx="1188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Line 9"/>
          <p:cNvSpPr>
            <a:spLocks noChangeShapeType="1"/>
          </p:cNvSpPr>
          <p:nvPr/>
        </p:nvSpPr>
        <p:spPr bwMode="auto">
          <a:xfrm flipV="1">
            <a:off x="2686246" y="4054966"/>
            <a:ext cx="0" cy="23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7" name="Line 9"/>
          <p:cNvSpPr>
            <a:spLocks noChangeShapeType="1"/>
          </p:cNvSpPr>
          <p:nvPr/>
        </p:nvSpPr>
        <p:spPr bwMode="auto">
          <a:xfrm flipV="1">
            <a:off x="2611098" y="4001083"/>
            <a:ext cx="0" cy="1872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8" name="Line 9"/>
          <p:cNvSpPr>
            <a:spLocks noChangeAspect="1" noChangeShapeType="1"/>
          </p:cNvSpPr>
          <p:nvPr/>
        </p:nvSpPr>
        <p:spPr bwMode="auto">
          <a:xfrm flipH="1">
            <a:off x="2187706" y="5361038"/>
            <a:ext cx="0" cy="57600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90" name="Object 27"/>
          <p:cNvGraphicFramePr>
            <a:graphicFrameLocks noChangeAspect="1"/>
          </p:cNvGraphicFramePr>
          <p:nvPr/>
        </p:nvGraphicFramePr>
        <p:xfrm>
          <a:off x="559772" y="6282875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19" name="Equation" r:id="rId23" imgW="482400" imgH="355320" progId="Equation.DSMT4">
                  <p:embed/>
                </p:oleObj>
              </mc:Choice>
              <mc:Fallback>
                <p:oleObj name="Equation" r:id="rId23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9772" y="6282875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" name="Object 28"/>
          <p:cNvGraphicFramePr>
            <a:graphicFrameLocks noChangeAspect="1"/>
          </p:cNvGraphicFramePr>
          <p:nvPr/>
        </p:nvGraphicFramePr>
        <p:xfrm>
          <a:off x="2863708" y="5720901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20" name="Equation" r:id="rId24" imgW="444240" imgH="355320" progId="Equation.DSMT4">
                  <p:embed/>
                </p:oleObj>
              </mc:Choice>
              <mc:Fallback>
                <p:oleObj name="Equation" r:id="rId24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63708" y="5720901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" name="Object 29"/>
          <p:cNvGraphicFramePr>
            <a:graphicFrameLocks noChangeAspect="1"/>
          </p:cNvGraphicFramePr>
          <p:nvPr/>
        </p:nvGraphicFramePr>
        <p:xfrm>
          <a:off x="2867193" y="5204299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21" name="Equation" r:id="rId25" imgW="495000" imgH="355320" progId="Equation.DSMT4">
                  <p:embed/>
                </p:oleObj>
              </mc:Choice>
              <mc:Fallback>
                <p:oleObj name="Equation" r:id="rId25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67193" y="5204299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3" name="Object 30"/>
          <p:cNvGraphicFramePr>
            <a:graphicFrameLocks noChangeAspect="1"/>
          </p:cNvGraphicFramePr>
          <p:nvPr/>
        </p:nvGraphicFramePr>
        <p:xfrm>
          <a:off x="595337" y="5056187"/>
          <a:ext cx="449263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22" name="Equation" r:id="rId26" imgW="444240" imgH="355320" progId="Equation.DSMT4">
                  <p:embed/>
                </p:oleObj>
              </mc:Choice>
              <mc:Fallback>
                <p:oleObj name="Equation" r:id="rId26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337" y="5056187"/>
                        <a:ext cx="449263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4" name="Object 31"/>
          <p:cNvGraphicFramePr>
            <a:graphicFrameLocks noChangeAspect="1"/>
          </p:cNvGraphicFramePr>
          <p:nvPr/>
        </p:nvGraphicFramePr>
        <p:xfrm>
          <a:off x="571832" y="4294520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8623" name="Equation" r:id="rId27" imgW="495000" imgH="355320" progId="Equation.DSMT4">
                  <p:embed/>
                </p:oleObj>
              </mc:Choice>
              <mc:Fallback>
                <p:oleObj name="Equation" r:id="rId27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832" y="4294520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7" name="直線コネクタ 96"/>
          <p:cNvCxnSpPr>
            <a:cxnSpLocks noChangeAspect="1"/>
          </p:cNvCxnSpPr>
          <p:nvPr/>
        </p:nvCxnSpPr>
        <p:spPr>
          <a:xfrm rot="10800000" flipV="1">
            <a:off x="4367932" y="5412155"/>
            <a:ext cx="936000" cy="1079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直線コネクタ 97"/>
          <p:cNvCxnSpPr>
            <a:cxnSpLocks noChangeAspect="1"/>
          </p:cNvCxnSpPr>
          <p:nvPr/>
        </p:nvCxnSpPr>
        <p:spPr>
          <a:xfrm rot="10800000" flipV="1">
            <a:off x="4405919" y="5947946"/>
            <a:ext cx="864000" cy="5866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>
            <a:cxnSpLocks noChangeAspect="1"/>
          </p:cNvCxnSpPr>
          <p:nvPr/>
        </p:nvCxnSpPr>
        <p:spPr>
          <a:xfrm rot="10800000">
            <a:off x="3438183" y="5246804"/>
            <a:ext cx="1098001" cy="5418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線コネクタ 101"/>
          <p:cNvCxnSpPr>
            <a:cxnSpLocks noChangeAspect="1"/>
          </p:cNvCxnSpPr>
          <p:nvPr/>
        </p:nvCxnSpPr>
        <p:spPr>
          <a:xfrm rot="10800000">
            <a:off x="3459616" y="6476655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線コネクタ 102"/>
          <p:cNvCxnSpPr>
            <a:cxnSpLocks noChangeAspect="1"/>
          </p:cNvCxnSpPr>
          <p:nvPr/>
        </p:nvCxnSpPr>
        <p:spPr>
          <a:xfrm rot="10800000">
            <a:off x="3420031" y="4532802"/>
            <a:ext cx="1080001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Line 9"/>
          <p:cNvSpPr>
            <a:spLocks noChangeAspect="1" noChangeShapeType="1"/>
          </p:cNvSpPr>
          <p:nvPr/>
        </p:nvSpPr>
        <p:spPr bwMode="auto">
          <a:xfrm flipH="1">
            <a:off x="3688959" y="5238206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6" name="円弧 105"/>
          <p:cNvSpPr>
            <a:spLocks noChangeAspect="1"/>
          </p:cNvSpPr>
          <p:nvPr/>
        </p:nvSpPr>
        <p:spPr>
          <a:xfrm rot="17392320">
            <a:off x="4361346" y="6147085"/>
            <a:ext cx="582445" cy="272075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8" name="Line 9"/>
          <p:cNvSpPr>
            <a:spLocks noChangeShapeType="1"/>
          </p:cNvSpPr>
          <p:nvPr/>
        </p:nvSpPr>
        <p:spPr bwMode="auto">
          <a:xfrm flipV="1">
            <a:off x="5022287" y="4084536"/>
            <a:ext cx="0" cy="23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9" name="Line 9"/>
          <p:cNvSpPr>
            <a:spLocks noChangeShapeType="1"/>
          </p:cNvSpPr>
          <p:nvPr/>
        </p:nvSpPr>
        <p:spPr bwMode="auto">
          <a:xfrm flipV="1">
            <a:off x="4947139" y="4030653"/>
            <a:ext cx="0" cy="1908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11" name="Line 9"/>
          <p:cNvSpPr>
            <a:spLocks noChangeAspect="1" noChangeShapeType="1"/>
          </p:cNvSpPr>
          <p:nvPr/>
        </p:nvSpPr>
        <p:spPr bwMode="auto">
          <a:xfrm flipH="1">
            <a:off x="4264438" y="5240482"/>
            <a:ext cx="0" cy="1260000"/>
          </a:xfrm>
          <a:prstGeom prst="line">
            <a:avLst/>
          </a:prstGeom>
          <a:noFill/>
          <a:ln w="38100">
            <a:solidFill>
              <a:schemeClr val="accent2">
                <a:lumMod val="60000"/>
                <a:lumOff val="40000"/>
              </a:schemeClr>
            </a:solidFill>
            <a:prstDash val="solid"/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16" name="正方形/長方形 115"/>
          <p:cNvSpPr/>
          <p:nvPr/>
        </p:nvSpPr>
        <p:spPr>
          <a:xfrm>
            <a:off x="7110413" y="1211263"/>
            <a:ext cx="1690687" cy="1319212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17" name="Picture 22"/>
          <p:cNvPicPr>
            <a:picLocks noChangeAspect="1" noChangeArrowheads="1"/>
          </p:cNvPicPr>
          <p:nvPr/>
        </p:nvPicPr>
        <p:blipFill>
          <a:blip r:embed="rId28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8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9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5836179" y="414055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0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52816" y="396270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1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48054" y="349598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2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5838454" y="395794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3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4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38529" y="304205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5" name="Picture 21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914779" y="301973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6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47979" y="239286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9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083046" y="4411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0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083046" y="4778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1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5820984" y="4397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2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5830508" y="4763921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3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087809" y="351138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4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097333" y="262555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5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978396" y="261603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6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083046" y="225884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7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068758" y="1363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9" name="Picture 24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6450379" y="224323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0" name="Picture 24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7965281" y="2270532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1" name="Picture 24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6440855" y="305385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3" name="Picture 24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7078177" y="303480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4" name="Picture 24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7059167" y="2270532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45" name="正方形/長方形 144"/>
          <p:cNvSpPr/>
          <p:nvPr/>
        </p:nvSpPr>
        <p:spPr>
          <a:xfrm>
            <a:off x="548114" y="4258102"/>
            <a:ext cx="1731062" cy="436728"/>
          </a:xfrm>
          <a:prstGeom prst="rect">
            <a:avLst/>
          </a:prstGeom>
          <a:solidFill>
            <a:schemeClr val="bg1">
              <a:alpha val="8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47" name="正方形/長方形 146"/>
          <p:cNvSpPr/>
          <p:nvPr/>
        </p:nvSpPr>
        <p:spPr>
          <a:xfrm>
            <a:off x="4026090" y="1558121"/>
            <a:ext cx="1257868" cy="229736"/>
          </a:xfrm>
          <a:prstGeom prst="rect">
            <a:avLst/>
          </a:prstGeom>
          <a:solidFill>
            <a:schemeClr val="bg1">
              <a:alpha val="86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3" name="Line 9"/>
          <p:cNvSpPr>
            <a:spLocks noChangeShapeType="1"/>
          </p:cNvSpPr>
          <p:nvPr/>
        </p:nvSpPr>
        <p:spPr bwMode="auto">
          <a:xfrm flipV="1">
            <a:off x="4849330" y="1285179"/>
            <a:ext cx="0" cy="1080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4924478" y="1352710"/>
            <a:ext cx="0" cy="2232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8" name="正方形/長方形 147"/>
          <p:cNvSpPr/>
          <p:nvPr/>
        </p:nvSpPr>
        <p:spPr>
          <a:xfrm>
            <a:off x="1012209" y="2433853"/>
            <a:ext cx="1257868" cy="172869"/>
          </a:xfrm>
          <a:prstGeom prst="rect">
            <a:avLst/>
          </a:prstGeom>
          <a:solidFill>
            <a:schemeClr val="bg1">
              <a:alpha val="5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5" name="円弧 94"/>
          <p:cNvSpPr>
            <a:spLocks noChangeAspect="1"/>
          </p:cNvSpPr>
          <p:nvPr/>
        </p:nvSpPr>
        <p:spPr>
          <a:xfrm rot="16803579">
            <a:off x="887491" y="2217543"/>
            <a:ext cx="1655708" cy="608663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49" name="正方形/長方形 148"/>
          <p:cNvSpPr/>
          <p:nvPr/>
        </p:nvSpPr>
        <p:spPr>
          <a:xfrm>
            <a:off x="3411940" y="4435521"/>
            <a:ext cx="1175982" cy="191069"/>
          </a:xfrm>
          <a:prstGeom prst="rect">
            <a:avLst/>
          </a:prstGeom>
          <a:solidFill>
            <a:schemeClr val="bg1">
              <a:alpha val="8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50" name="Picture 16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 rot="16717618" flipH="1">
            <a:off x="1583654" y="4634845"/>
            <a:ext cx="429633" cy="350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1" name="正方形/長方形 150"/>
          <p:cNvSpPr/>
          <p:nvPr/>
        </p:nvSpPr>
        <p:spPr>
          <a:xfrm>
            <a:off x="1056082" y="4254268"/>
            <a:ext cx="1261884" cy="369332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resonating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152" name="Picture 16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 rot="2243375">
            <a:off x="3928449" y="1984396"/>
            <a:ext cx="435778" cy="308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" name="正方形/長方形 152"/>
          <p:cNvSpPr/>
          <p:nvPr/>
        </p:nvSpPr>
        <p:spPr>
          <a:xfrm>
            <a:off x="3378476" y="1595229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resonating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154" name="Picture 16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 rot="2243375">
            <a:off x="6046126" y="1959375"/>
            <a:ext cx="435778" cy="308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5" name="Picture 16"/>
          <p:cNvPicPr>
            <a:picLocks noChangeAspect="1" noChangeArrowheads="1"/>
          </p:cNvPicPr>
          <p:nvPr/>
        </p:nvPicPr>
        <p:blipFill>
          <a:blip r:embed="rId32" cstate="print"/>
          <a:srcRect/>
          <a:stretch>
            <a:fillRect/>
          </a:stretch>
        </p:blipFill>
        <p:spPr bwMode="auto">
          <a:xfrm rot="1757094" flipH="1">
            <a:off x="7290693" y="2999388"/>
            <a:ext cx="429633" cy="350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7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7064404" y="2266826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8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6442469" y="304738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59" name="Picture 22"/>
          <p:cNvPicPr>
            <a:picLocks noChangeAspect="1" noChangeArrowheads="1"/>
          </p:cNvPicPr>
          <p:nvPr/>
        </p:nvPicPr>
        <p:blipFill>
          <a:blip r:embed="rId29" cstate="print"/>
          <a:srcRect/>
          <a:stretch>
            <a:fillRect/>
          </a:stretch>
        </p:blipFill>
        <p:spPr bwMode="auto">
          <a:xfrm>
            <a:off x="7077413" y="302229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1" name="Picture 22"/>
          <p:cNvPicPr>
            <a:picLocks noChangeAspect="1" noChangeArrowheads="1"/>
          </p:cNvPicPr>
          <p:nvPr/>
        </p:nvPicPr>
        <p:blipFill>
          <a:blip r:embed="rId30" cstate="print"/>
          <a:srcRect/>
          <a:stretch>
            <a:fillRect/>
          </a:stretch>
        </p:blipFill>
        <p:spPr bwMode="auto">
          <a:xfrm>
            <a:off x="7967095" y="2261903"/>
            <a:ext cx="166972" cy="1669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42" name="Picture 24"/>
          <p:cNvPicPr>
            <a:picLocks noChangeAspect="1" noChangeArrowheads="1"/>
          </p:cNvPicPr>
          <p:nvPr/>
        </p:nvPicPr>
        <p:blipFill>
          <a:blip r:embed="rId31" cstate="print"/>
          <a:srcRect/>
          <a:stretch>
            <a:fillRect/>
          </a:stretch>
        </p:blipFill>
        <p:spPr bwMode="auto">
          <a:xfrm>
            <a:off x="7078177" y="2884681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1000"/>
                            </p:stCondLst>
                            <p:childTnLst>
                              <p:par>
                                <p:cTn id="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500" fill="hold"/>
                                        <p:tgtEl>
                                          <p:spTgt spid="1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128"/>
                                        </p:tgtEl>
                                      </p:cBhvr>
                                      <p:by x="62000" y="6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500" fill="hold"/>
                                        <p:tgtEl>
                                          <p:spTgt spid="1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128"/>
                                        </p:tgtEl>
                                      </p:cBhvr>
                                      <p:by x="72000" y="72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0"/>
                            </p:stCondLst>
                            <p:childTnLst>
                              <p:par>
                                <p:cTn id="3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00"/>
                            </p:stCondLst>
                            <p:childTnLst>
                              <p:par>
                                <p:cTn id="6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"/>
                            </p:stCondLst>
                            <p:childTnLst>
                              <p:par>
                                <p:cTn id="7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500"/>
                            </p:stCondLst>
                            <p:childTnLst>
                              <p:par>
                                <p:cTn id="7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"/>
                            </p:stCondLst>
                            <p:childTnLst>
                              <p:par>
                                <p:cTn id="1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"/>
                            </p:stCondLst>
                            <p:childTnLst>
                              <p:par>
                                <p:cTn id="12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500"/>
                            </p:stCondLst>
                            <p:childTnLst>
                              <p:par>
                                <p:cTn id="12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2000"/>
                            </p:stCondLst>
                            <p:childTnLst>
                              <p:par>
                                <p:cTn id="12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3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3000"/>
                            </p:stCondLst>
                            <p:childTnLst>
                              <p:par>
                                <p:cTn id="13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000"/>
                            </p:stCondLst>
                            <p:childTnLst>
                              <p:par>
                                <p:cTn id="162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2000"/>
                            </p:stCondLst>
                            <p:childTnLst>
                              <p:par>
                                <p:cTn id="170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2500"/>
                            </p:stCondLst>
                            <p:childTnLst>
                              <p:par>
                                <p:cTn id="17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0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9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4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9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500"/>
                            </p:stCondLst>
                            <p:childTnLst>
                              <p:par>
                                <p:cTn id="24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1500"/>
                            </p:stCondLst>
                            <p:childTnLst>
                              <p:par>
                                <p:cTn id="24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2000"/>
                            </p:stCondLst>
                            <p:childTnLst>
                              <p:par>
                                <p:cTn id="25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2500"/>
                            </p:stCondLst>
                            <p:childTnLst>
                              <p:par>
                                <p:cTn id="25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8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3000"/>
                            </p:stCondLst>
                            <p:childTnLst>
                              <p:par>
                                <p:cTn id="26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0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3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6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500"/>
                            </p:stCondLst>
                            <p:childTnLst>
                              <p:par>
                                <p:cTn id="27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3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>
                      <p:stCondLst>
                        <p:cond delay="indefinite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/>
      <p:bldP spid="64" grpId="0" animBg="1"/>
      <p:bldP spid="86" grpId="0" animBg="1"/>
      <p:bldP spid="87" grpId="0" animBg="1"/>
      <p:bldP spid="108" grpId="0" animBg="1"/>
      <p:bldP spid="109" grpId="0" animBg="1"/>
      <p:bldP spid="116" grpId="0" animBg="1"/>
      <p:bldP spid="73" grpId="0" animBg="1"/>
      <p:bldP spid="72" grpId="0" animBg="1"/>
      <p:bldP spid="151" grpId="0" animBg="1"/>
      <p:bldP spid="153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3" name="Picture 2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280951" y="1259663"/>
            <a:ext cx="3351429" cy="470952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cxnSp>
        <p:nvCxnSpPr>
          <p:cNvPr id="39" name="直線コネクタ 38"/>
          <p:cNvCxnSpPr>
            <a:cxnSpLocks noChangeAspect="1"/>
          </p:cNvCxnSpPr>
          <p:nvPr/>
        </p:nvCxnSpPr>
        <p:spPr>
          <a:xfrm rot="10800000" flipV="1">
            <a:off x="1015733" y="2500367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線コネクタ 36"/>
          <p:cNvCxnSpPr>
            <a:cxnSpLocks noChangeAspect="1"/>
          </p:cNvCxnSpPr>
          <p:nvPr/>
        </p:nvCxnSpPr>
        <p:spPr>
          <a:xfrm rot="10800000" flipV="1">
            <a:off x="981031" y="3020500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線コネクタ 34"/>
          <p:cNvCxnSpPr>
            <a:cxnSpLocks/>
          </p:cNvCxnSpPr>
          <p:nvPr/>
        </p:nvCxnSpPr>
        <p:spPr>
          <a:xfrm rot="10800000">
            <a:off x="1560722" y="2340700"/>
            <a:ext cx="122400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sz="32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Mode coupling (Fermi resonance)</a:t>
            </a:r>
            <a:endParaRPr lang="ja-JP" altLang="en-US" sz="32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cxnSp>
        <p:nvCxnSpPr>
          <p:cNvPr id="22" name="直線コネクタ 21"/>
          <p:cNvCxnSpPr>
            <a:cxnSpLocks noChangeAspect="1"/>
          </p:cNvCxnSpPr>
          <p:nvPr/>
        </p:nvCxnSpPr>
        <p:spPr>
          <a:xfrm rot="10800000">
            <a:off x="1025766" y="3565133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線コネクタ 35"/>
          <p:cNvCxnSpPr>
            <a:cxnSpLocks noChangeAspect="1"/>
          </p:cNvCxnSpPr>
          <p:nvPr/>
        </p:nvCxnSpPr>
        <p:spPr>
          <a:xfrm rot="10800000">
            <a:off x="1512104" y="1621280"/>
            <a:ext cx="1332000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Line 9"/>
          <p:cNvSpPr>
            <a:spLocks noChangeAspect="1" noChangeShapeType="1"/>
          </p:cNvSpPr>
          <p:nvPr/>
        </p:nvSpPr>
        <p:spPr bwMode="auto">
          <a:xfrm flipH="1">
            <a:off x="1241461" y="3050017"/>
            <a:ext cx="0" cy="503999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81387" name="テキスト ボックス 77"/>
          <p:cNvSpPr txBox="1">
            <a:spLocks noChangeArrowheads="1"/>
          </p:cNvSpPr>
          <p:nvPr/>
        </p:nvSpPr>
        <p:spPr bwMode="auto">
          <a:xfrm>
            <a:off x="7895348" y="666750"/>
            <a:ext cx="658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(I)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89" name="直線コネクタ 88"/>
          <p:cNvCxnSpPr>
            <a:cxnSpLocks/>
          </p:cNvCxnSpPr>
          <p:nvPr/>
        </p:nvCxnSpPr>
        <p:spPr>
          <a:xfrm rot="10800000">
            <a:off x="1518138" y="1626250"/>
            <a:ext cx="1296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Line 9"/>
          <p:cNvSpPr>
            <a:spLocks noChangeShapeType="1"/>
          </p:cNvSpPr>
          <p:nvPr/>
        </p:nvSpPr>
        <p:spPr bwMode="auto">
          <a:xfrm flipV="1">
            <a:off x="2588437" y="1159367"/>
            <a:ext cx="0" cy="504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64" name="Line 9"/>
          <p:cNvSpPr>
            <a:spLocks noChangeShapeType="1"/>
          </p:cNvSpPr>
          <p:nvPr/>
        </p:nvSpPr>
        <p:spPr bwMode="auto">
          <a:xfrm flipV="1">
            <a:off x="2513289" y="1160074"/>
            <a:ext cx="0" cy="1188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1610779" name="Object 27"/>
          <p:cNvGraphicFramePr>
            <a:graphicFrameLocks noChangeAspect="1"/>
          </p:cNvGraphicFramePr>
          <p:nvPr/>
        </p:nvGraphicFramePr>
        <p:xfrm>
          <a:off x="461963" y="3400923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34" name="Equation" r:id="rId5" imgW="482400" imgH="355320" progId="Equation.DSMT4">
                  <p:embed/>
                </p:oleObj>
              </mc:Choice>
              <mc:Fallback>
                <p:oleObj name="Equation" r:id="rId5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963" y="3400923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0" name="Object 28"/>
          <p:cNvGraphicFramePr>
            <a:graphicFrameLocks noChangeAspect="1"/>
          </p:cNvGraphicFramePr>
          <p:nvPr/>
        </p:nvGraphicFramePr>
        <p:xfrm>
          <a:off x="473075" y="2825301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35" name="Equation" r:id="rId7" imgW="444240" imgH="355320" progId="Equation.DSMT4">
                  <p:embed/>
                </p:oleObj>
              </mc:Choice>
              <mc:Fallback>
                <p:oleObj name="Equation" r:id="rId7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3075" y="2825301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1" name="Object 29"/>
          <p:cNvGraphicFramePr>
            <a:graphicFrameLocks noChangeAspect="1"/>
          </p:cNvGraphicFramePr>
          <p:nvPr/>
        </p:nvGraphicFramePr>
        <p:xfrm>
          <a:off x="462911" y="2363290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36" name="Equation" r:id="rId9" imgW="495000" imgH="355320" progId="Equation.DSMT4">
                  <p:embed/>
                </p:oleObj>
              </mc:Choice>
              <mc:Fallback>
                <p:oleObj name="Equation" r:id="rId9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2911" y="2363290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2" name="Object 30"/>
          <p:cNvGraphicFramePr>
            <a:graphicFrameLocks noChangeAspect="1"/>
          </p:cNvGraphicFramePr>
          <p:nvPr/>
        </p:nvGraphicFramePr>
        <p:xfrm>
          <a:off x="2926829" y="2146940"/>
          <a:ext cx="449263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37" name="Equation" r:id="rId11" imgW="444240" imgH="355320" progId="Equation.DSMT4">
                  <p:embed/>
                </p:oleObj>
              </mc:Choice>
              <mc:Fallback>
                <p:oleObj name="Equation" r:id="rId11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26829" y="2146940"/>
                        <a:ext cx="449263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10783" name="Object 31"/>
          <p:cNvGraphicFramePr>
            <a:graphicFrameLocks noChangeAspect="1"/>
          </p:cNvGraphicFramePr>
          <p:nvPr/>
        </p:nvGraphicFramePr>
        <p:xfrm>
          <a:off x="2916972" y="1439863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38" name="Equation" r:id="rId13" imgW="495000" imgH="355320" progId="Equation.DSMT4">
                  <p:embed/>
                </p:oleObj>
              </mc:Choice>
              <mc:Fallback>
                <p:oleObj name="Equation" r:id="rId13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972" y="1439863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60" name="直線コネクタ 59"/>
          <p:cNvCxnSpPr>
            <a:cxnSpLocks noChangeAspect="1"/>
          </p:cNvCxnSpPr>
          <p:nvPr/>
        </p:nvCxnSpPr>
        <p:spPr>
          <a:xfrm rot="10800000" flipV="1">
            <a:off x="3351774" y="2529937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/>
          <p:cNvCxnSpPr>
            <a:cxnSpLocks noChangeAspect="1"/>
          </p:cNvCxnSpPr>
          <p:nvPr/>
        </p:nvCxnSpPr>
        <p:spPr>
          <a:xfrm rot="10800000" flipV="1">
            <a:off x="3317072" y="3050070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/>
          <p:cNvCxnSpPr>
            <a:cxnSpLocks noChangeAspect="1"/>
          </p:cNvCxnSpPr>
          <p:nvPr/>
        </p:nvCxnSpPr>
        <p:spPr>
          <a:xfrm rot="10800000">
            <a:off x="4022762" y="2364852"/>
            <a:ext cx="1098001" cy="5418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/>
          <p:cNvCxnSpPr>
            <a:cxnSpLocks noChangeAspect="1"/>
          </p:cNvCxnSpPr>
          <p:nvPr/>
        </p:nvCxnSpPr>
        <p:spPr>
          <a:xfrm rot="10800000">
            <a:off x="3361807" y="3594703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/>
          <p:cNvCxnSpPr>
            <a:cxnSpLocks noChangeAspect="1"/>
          </p:cNvCxnSpPr>
          <p:nvPr/>
        </p:nvCxnSpPr>
        <p:spPr>
          <a:xfrm rot="10800000">
            <a:off x="4100144" y="1650850"/>
            <a:ext cx="1080001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Line 9"/>
          <p:cNvSpPr>
            <a:spLocks noChangeAspect="1" noChangeShapeType="1"/>
          </p:cNvSpPr>
          <p:nvPr/>
        </p:nvSpPr>
        <p:spPr bwMode="auto">
          <a:xfrm flipH="1">
            <a:off x="3577502" y="3079587"/>
            <a:ext cx="0" cy="503999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0" name="円弧 69"/>
          <p:cNvSpPr>
            <a:spLocks noChangeAspect="1"/>
          </p:cNvSpPr>
          <p:nvPr/>
        </p:nvSpPr>
        <p:spPr>
          <a:xfrm rot="16714210">
            <a:off x="3649442" y="2341090"/>
            <a:ext cx="1787857" cy="501855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4" name="Line 9"/>
          <p:cNvSpPr>
            <a:spLocks noChangeAspect="1" noChangeShapeType="1"/>
          </p:cNvSpPr>
          <p:nvPr/>
        </p:nvSpPr>
        <p:spPr bwMode="auto">
          <a:xfrm flipH="1">
            <a:off x="4139334" y="2372178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6" name="テキスト ボックス 77"/>
          <p:cNvSpPr txBox="1">
            <a:spLocks noChangeArrowheads="1"/>
          </p:cNvSpPr>
          <p:nvPr/>
        </p:nvSpPr>
        <p:spPr bwMode="auto">
          <a:xfrm>
            <a:off x="568775" y="1092105"/>
            <a:ext cx="65881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 dirty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(</a:t>
            </a:r>
            <a:r>
              <a:rPr lang="en-US" altLang="ja-JP" sz="2000" b="1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I)</a:t>
            </a:r>
            <a:endParaRPr lang="ja-JP" altLang="en-US" sz="2000" b="1" dirty="0">
              <a:solidFill>
                <a:srgbClr val="FF0000"/>
              </a:solidFill>
              <a:latin typeface="Arial Unicode MS"/>
              <a:ea typeface="Arial Unicode MS"/>
              <a:cs typeface="Arial Unicode MS"/>
            </a:endParaRPr>
          </a:p>
        </p:txBody>
      </p:sp>
      <p:cxnSp>
        <p:nvCxnSpPr>
          <p:cNvPr id="77" name="直線コネクタ 76"/>
          <p:cNvCxnSpPr>
            <a:cxnSpLocks noChangeAspect="1"/>
          </p:cNvCxnSpPr>
          <p:nvPr/>
        </p:nvCxnSpPr>
        <p:spPr>
          <a:xfrm rot="10800000" flipV="1">
            <a:off x="1714044" y="5382319"/>
            <a:ext cx="1171960" cy="1348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直線コネクタ 77"/>
          <p:cNvCxnSpPr>
            <a:cxnSpLocks noChangeAspect="1"/>
          </p:cNvCxnSpPr>
          <p:nvPr/>
        </p:nvCxnSpPr>
        <p:spPr>
          <a:xfrm rot="10800000" flipV="1">
            <a:off x="1692989" y="5902452"/>
            <a:ext cx="1199947" cy="8143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線コネクタ 78"/>
          <p:cNvCxnSpPr>
            <a:cxnSpLocks/>
          </p:cNvCxnSpPr>
          <p:nvPr/>
        </p:nvCxnSpPr>
        <p:spPr>
          <a:xfrm rot="10800000">
            <a:off x="1065552" y="5222652"/>
            <a:ext cx="1080000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線コネクタ 79"/>
          <p:cNvCxnSpPr>
            <a:cxnSpLocks noChangeAspect="1"/>
          </p:cNvCxnSpPr>
          <p:nvPr/>
        </p:nvCxnSpPr>
        <p:spPr>
          <a:xfrm rot="10800000">
            <a:off x="1123575" y="6447085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線コネクタ 80"/>
          <p:cNvCxnSpPr>
            <a:cxnSpLocks noChangeAspect="1"/>
          </p:cNvCxnSpPr>
          <p:nvPr/>
        </p:nvCxnSpPr>
        <p:spPr>
          <a:xfrm rot="10800000">
            <a:off x="1124934" y="4503232"/>
            <a:ext cx="1080000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Line 9"/>
          <p:cNvSpPr>
            <a:spLocks noChangeAspect="1" noChangeShapeType="1"/>
          </p:cNvSpPr>
          <p:nvPr/>
        </p:nvSpPr>
        <p:spPr bwMode="auto">
          <a:xfrm flipH="1">
            <a:off x="1352918" y="5222284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3" name="円弧 82"/>
          <p:cNvSpPr>
            <a:spLocks noChangeAspect="1"/>
          </p:cNvSpPr>
          <p:nvPr/>
        </p:nvSpPr>
        <p:spPr>
          <a:xfrm rot="1033698">
            <a:off x="1433039" y="5112061"/>
            <a:ext cx="470674" cy="419171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cxnSp>
        <p:nvCxnSpPr>
          <p:cNvPr id="84" name="直線コネクタ 83"/>
          <p:cNvCxnSpPr>
            <a:cxnSpLocks/>
          </p:cNvCxnSpPr>
          <p:nvPr/>
        </p:nvCxnSpPr>
        <p:spPr>
          <a:xfrm rot="10800000">
            <a:off x="1710297" y="5381658"/>
            <a:ext cx="1188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Line 9"/>
          <p:cNvSpPr>
            <a:spLocks noChangeShapeType="1"/>
          </p:cNvSpPr>
          <p:nvPr/>
        </p:nvSpPr>
        <p:spPr bwMode="auto">
          <a:xfrm flipV="1">
            <a:off x="2686246" y="4054966"/>
            <a:ext cx="0" cy="1332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7" name="Line 9"/>
          <p:cNvSpPr>
            <a:spLocks noChangeShapeType="1"/>
          </p:cNvSpPr>
          <p:nvPr/>
        </p:nvSpPr>
        <p:spPr bwMode="auto">
          <a:xfrm flipV="1">
            <a:off x="2611098" y="4001083"/>
            <a:ext cx="0" cy="1836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88" name="Line 9"/>
          <p:cNvSpPr>
            <a:spLocks noChangeAspect="1" noChangeShapeType="1"/>
          </p:cNvSpPr>
          <p:nvPr/>
        </p:nvSpPr>
        <p:spPr bwMode="auto">
          <a:xfrm flipH="1">
            <a:off x="2187706" y="5920596"/>
            <a:ext cx="0" cy="540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graphicFrame>
        <p:nvGraphicFramePr>
          <p:cNvPr id="90" name="Object 27"/>
          <p:cNvGraphicFramePr>
            <a:graphicFrameLocks noChangeAspect="1"/>
          </p:cNvGraphicFramePr>
          <p:nvPr/>
        </p:nvGraphicFramePr>
        <p:xfrm>
          <a:off x="559772" y="6282875"/>
          <a:ext cx="487362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39" name="Equation" r:id="rId15" imgW="482400" imgH="355320" progId="Equation.DSMT4">
                  <p:embed/>
                </p:oleObj>
              </mc:Choice>
              <mc:Fallback>
                <p:oleObj name="Equation" r:id="rId15" imgW="4824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9772" y="6282875"/>
                        <a:ext cx="487362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1" name="Object 28"/>
          <p:cNvGraphicFramePr>
            <a:graphicFrameLocks noChangeAspect="1"/>
          </p:cNvGraphicFramePr>
          <p:nvPr/>
        </p:nvGraphicFramePr>
        <p:xfrm>
          <a:off x="2863708" y="5720901"/>
          <a:ext cx="442913" cy="350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40" name="Equation" r:id="rId16" imgW="444240" imgH="355320" progId="Equation.DSMT4">
                  <p:embed/>
                </p:oleObj>
              </mc:Choice>
              <mc:Fallback>
                <p:oleObj name="Equation" r:id="rId16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63708" y="5720901"/>
                        <a:ext cx="442913" cy="3508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2" name="Object 29"/>
          <p:cNvGraphicFramePr>
            <a:graphicFrameLocks noChangeAspect="1"/>
          </p:cNvGraphicFramePr>
          <p:nvPr/>
        </p:nvGraphicFramePr>
        <p:xfrm>
          <a:off x="2867193" y="5204299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41" name="Equation" r:id="rId17" imgW="495000" imgH="355320" progId="Equation.DSMT4">
                  <p:embed/>
                </p:oleObj>
              </mc:Choice>
              <mc:Fallback>
                <p:oleObj name="Equation" r:id="rId17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67193" y="5204299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3" name="Object 30"/>
          <p:cNvGraphicFramePr>
            <a:graphicFrameLocks noChangeAspect="1"/>
          </p:cNvGraphicFramePr>
          <p:nvPr/>
        </p:nvGraphicFramePr>
        <p:xfrm>
          <a:off x="595337" y="5056187"/>
          <a:ext cx="449263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42" name="Equation" r:id="rId18" imgW="444240" imgH="355320" progId="Equation.DSMT4">
                  <p:embed/>
                </p:oleObj>
              </mc:Choice>
              <mc:Fallback>
                <p:oleObj name="Equation" r:id="rId18" imgW="44424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337" y="5056187"/>
                        <a:ext cx="449263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4" name="Object 31"/>
          <p:cNvGraphicFramePr>
            <a:graphicFrameLocks noChangeAspect="1"/>
          </p:cNvGraphicFramePr>
          <p:nvPr/>
        </p:nvGraphicFramePr>
        <p:xfrm>
          <a:off x="571832" y="4294520"/>
          <a:ext cx="501650" cy="355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9643" name="Equation" r:id="rId19" imgW="495000" imgH="355320" progId="Equation.DSMT4">
                  <p:embed/>
                </p:oleObj>
              </mc:Choice>
              <mc:Fallback>
                <p:oleObj name="Equation" r:id="rId19" imgW="495000" imgH="355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1832" y="4294520"/>
                        <a:ext cx="501650" cy="355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7" name="直線コネクタ 96"/>
          <p:cNvCxnSpPr>
            <a:cxnSpLocks noChangeAspect="1"/>
          </p:cNvCxnSpPr>
          <p:nvPr/>
        </p:nvCxnSpPr>
        <p:spPr>
          <a:xfrm rot="10800000" flipV="1">
            <a:off x="4367932" y="5412155"/>
            <a:ext cx="936000" cy="1079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直線コネクタ 97"/>
          <p:cNvCxnSpPr>
            <a:cxnSpLocks/>
          </p:cNvCxnSpPr>
          <p:nvPr/>
        </p:nvCxnSpPr>
        <p:spPr>
          <a:xfrm rot="10800000" flipV="1">
            <a:off x="4117919" y="5953812"/>
            <a:ext cx="1152000" cy="0"/>
          </a:xfrm>
          <a:prstGeom prst="line">
            <a:avLst/>
          </a:prstGeom>
          <a:ln w="3810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直線コネクタ 99"/>
          <p:cNvCxnSpPr>
            <a:cxnSpLocks noChangeAspect="1"/>
          </p:cNvCxnSpPr>
          <p:nvPr/>
        </p:nvCxnSpPr>
        <p:spPr>
          <a:xfrm rot="10800000">
            <a:off x="3438183" y="5246804"/>
            <a:ext cx="1098001" cy="5418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線コネクタ 101"/>
          <p:cNvCxnSpPr>
            <a:cxnSpLocks noChangeAspect="1"/>
          </p:cNvCxnSpPr>
          <p:nvPr/>
        </p:nvCxnSpPr>
        <p:spPr>
          <a:xfrm rot="10800000">
            <a:off x="3459616" y="6476655"/>
            <a:ext cx="1800232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線コネクタ 102"/>
          <p:cNvCxnSpPr>
            <a:cxnSpLocks noChangeAspect="1"/>
          </p:cNvCxnSpPr>
          <p:nvPr/>
        </p:nvCxnSpPr>
        <p:spPr>
          <a:xfrm rot="10800000">
            <a:off x="3420031" y="4532802"/>
            <a:ext cx="1080001" cy="0"/>
          </a:xfrm>
          <a:prstGeom prst="line">
            <a:avLst/>
          </a:prstGeom>
          <a:ln w="381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Line 9"/>
          <p:cNvSpPr>
            <a:spLocks noChangeAspect="1" noChangeShapeType="1"/>
          </p:cNvSpPr>
          <p:nvPr/>
        </p:nvSpPr>
        <p:spPr bwMode="auto">
          <a:xfrm flipH="1">
            <a:off x="3688959" y="5238206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dash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6" name="円弧 105"/>
          <p:cNvSpPr>
            <a:spLocks noChangeAspect="1"/>
          </p:cNvSpPr>
          <p:nvPr/>
        </p:nvSpPr>
        <p:spPr>
          <a:xfrm rot="1735100">
            <a:off x="4268666" y="5223293"/>
            <a:ext cx="582445" cy="203820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08" name="Line 9"/>
          <p:cNvSpPr>
            <a:spLocks noChangeShapeType="1"/>
          </p:cNvSpPr>
          <p:nvPr/>
        </p:nvSpPr>
        <p:spPr bwMode="auto">
          <a:xfrm flipV="1">
            <a:off x="5022287" y="4084536"/>
            <a:ext cx="0" cy="1332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09" name="Line 9"/>
          <p:cNvSpPr>
            <a:spLocks noChangeShapeType="1"/>
          </p:cNvSpPr>
          <p:nvPr/>
        </p:nvSpPr>
        <p:spPr bwMode="auto">
          <a:xfrm flipV="1">
            <a:off x="4947139" y="4030653"/>
            <a:ext cx="0" cy="1908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11" name="Line 9"/>
          <p:cNvSpPr>
            <a:spLocks noChangeAspect="1" noChangeShapeType="1"/>
          </p:cNvSpPr>
          <p:nvPr/>
        </p:nvSpPr>
        <p:spPr bwMode="auto">
          <a:xfrm flipH="1">
            <a:off x="4250790" y="5963813"/>
            <a:ext cx="0" cy="540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5" name="正方形/長方形 144"/>
          <p:cNvSpPr/>
          <p:nvPr/>
        </p:nvSpPr>
        <p:spPr>
          <a:xfrm>
            <a:off x="548114" y="4258102"/>
            <a:ext cx="1731062" cy="436728"/>
          </a:xfrm>
          <a:prstGeom prst="rect">
            <a:avLst/>
          </a:prstGeom>
          <a:solidFill>
            <a:schemeClr val="bg1">
              <a:alpha val="8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73" name="Line 9"/>
          <p:cNvSpPr>
            <a:spLocks noChangeShapeType="1"/>
          </p:cNvSpPr>
          <p:nvPr/>
        </p:nvSpPr>
        <p:spPr bwMode="auto">
          <a:xfrm flipV="1">
            <a:off x="4849330" y="1107758"/>
            <a:ext cx="0" cy="1224000"/>
          </a:xfrm>
          <a:prstGeom prst="line">
            <a:avLst/>
          </a:prstGeom>
          <a:noFill/>
          <a:ln w="38100">
            <a:solidFill>
              <a:srgbClr val="FE3859"/>
            </a:solidFill>
            <a:round/>
            <a:headEnd type="none"/>
            <a:tailEnd type="triangl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72" name="Line 9"/>
          <p:cNvSpPr>
            <a:spLocks noChangeShapeType="1"/>
          </p:cNvSpPr>
          <p:nvPr/>
        </p:nvSpPr>
        <p:spPr bwMode="auto">
          <a:xfrm flipV="1">
            <a:off x="4924478" y="1093402"/>
            <a:ext cx="0" cy="576000"/>
          </a:xfrm>
          <a:prstGeom prst="line">
            <a:avLst/>
          </a:prstGeom>
          <a:noFill/>
          <a:ln w="38100">
            <a:solidFill>
              <a:srgbClr val="0541EB"/>
            </a:solidFill>
            <a:prstDash val="sysDot"/>
            <a:round/>
            <a:headEnd type="triangle"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sp>
        <p:nvSpPr>
          <p:cNvPr id="148" name="正方形/長方形 147"/>
          <p:cNvSpPr/>
          <p:nvPr/>
        </p:nvSpPr>
        <p:spPr>
          <a:xfrm>
            <a:off x="1012209" y="2433853"/>
            <a:ext cx="1257868" cy="172869"/>
          </a:xfrm>
          <a:prstGeom prst="rect">
            <a:avLst/>
          </a:prstGeom>
          <a:solidFill>
            <a:schemeClr val="bg1">
              <a:alpha val="5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95" name="円弧 94"/>
          <p:cNvSpPr>
            <a:spLocks noChangeAspect="1"/>
          </p:cNvSpPr>
          <p:nvPr/>
        </p:nvSpPr>
        <p:spPr>
          <a:xfrm rot="16803579">
            <a:off x="887491" y="2217543"/>
            <a:ext cx="1655708" cy="608663"/>
          </a:xfrm>
          <a:prstGeom prst="arc">
            <a:avLst>
              <a:gd name="adj1" fmla="val 12512194"/>
              <a:gd name="adj2" fmla="val 21476166"/>
            </a:avLst>
          </a:prstGeom>
          <a:ln w="31750">
            <a:solidFill>
              <a:srgbClr val="FF00FF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149" name="正方形/長方形 148"/>
          <p:cNvSpPr/>
          <p:nvPr/>
        </p:nvSpPr>
        <p:spPr>
          <a:xfrm>
            <a:off x="3411940" y="4435521"/>
            <a:ext cx="1175982" cy="191069"/>
          </a:xfrm>
          <a:prstGeom prst="rect">
            <a:avLst/>
          </a:prstGeom>
          <a:solidFill>
            <a:schemeClr val="bg1">
              <a:alpha val="81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pic>
        <p:nvPicPr>
          <p:cNvPr id="150" name="Picture 16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 rot="16717618" flipH="1">
            <a:off x="1583654" y="4634845"/>
            <a:ext cx="429633" cy="350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1" name="正方形/長方形 150"/>
          <p:cNvSpPr/>
          <p:nvPr/>
        </p:nvSpPr>
        <p:spPr>
          <a:xfrm>
            <a:off x="1056082" y="4254268"/>
            <a:ext cx="1261884" cy="369332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US" altLang="ja-JP" dirty="0" smtClean="0">
                <a:solidFill>
                  <a:srgbClr val="FF0000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resonating</a:t>
            </a:r>
            <a:endParaRPr lang="ja-JP" altLang="en-US" dirty="0">
              <a:solidFill>
                <a:srgbClr val="FF0000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8" name="Line 9"/>
          <p:cNvSpPr>
            <a:spLocks noChangeAspect="1" noChangeShapeType="1"/>
          </p:cNvSpPr>
          <p:nvPr/>
        </p:nvSpPr>
        <p:spPr bwMode="auto">
          <a:xfrm flipH="1">
            <a:off x="2089897" y="2356255"/>
            <a:ext cx="0" cy="1224000"/>
          </a:xfrm>
          <a:prstGeom prst="line">
            <a:avLst/>
          </a:prstGeom>
          <a:noFill/>
          <a:ln w="38100">
            <a:solidFill>
              <a:schemeClr val="accent2">
                <a:lumMod val="75000"/>
              </a:schemeClr>
            </a:solidFill>
            <a:prstDash val="solid"/>
            <a:round/>
            <a:headEnd type="triangle"/>
            <a:tailEnd type="none"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 dirty="0">
              <a:latin typeface="+mn-lt"/>
              <a:ea typeface="+mn-ea"/>
            </a:endParaRPr>
          </a:p>
        </p:txBody>
      </p:sp>
      <p:pic>
        <p:nvPicPr>
          <p:cNvPr id="217" name="Picture 22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7068758" y="1363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4" name="Picture 21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457579" y="413892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5" name="Picture 21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5836179" y="414055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6" name="Picture 21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452816" y="396270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7" name="Picture 21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448054" y="349598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8" name="Picture 21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5838454" y="3957947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39" name="Picture 2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445704" y="2868262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0" name="Picture 21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438529" y="304205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1" name="Picture 21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914779" y="3019734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2" name="Picture 2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447979" y="239286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3" name="Picture 22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7083046" y="441149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4" name="Picture 22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7083046" y="4778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5" name="Picture 22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5820984" y="439720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6" name="Picture 22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5830508" y="4763921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7" name="Picture 22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7087809" y="351138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8" name="Picture 22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7097333" y="2625558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49" name="Picture 22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7978396" y="2616034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0" name="Picture 22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7083046" y="2258846"/>
            <a:ext cx="165479" cy="1654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3" name="Picture 24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440855" y="305385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4" name="Picture 24"/>
          <p:cNvPicPr>
            <a:picLocks noChangeAspect="1" noChangeArrowheads="1"/>
          </p:cNvPicPr>
          <p:nvPr/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7078177" y="3034807"/>
            <a:ext cx="17145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59" name="Picture 2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442469" y="3047389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0" name="Picture 2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7077413" y="302229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1" name="Picture 22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8008038" y="2234608"/>
            <a:ext cx="166972" cy="1669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4" name="Picture 2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6438454" y="2226178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5" name="Picture 22"/>
          <p:cNvPicPr>
            <a:picLocks noChangeAspect="1" noChangeArrowheads="1"/>
          </p:cNvPicPr>
          <p:nvPr/>
        </p:nvPicPr>
        <p:blipFill>
          <a:blip r:embed="rId22" cstate="print"/>
          <a:srcRect/>
          <a:stretch>
            <a:fillRect/>
          </a:stretch>
        </p:blipFill>
        <p:spPr bwMode="auto">
          <a:xfrm>
            <a:off x="7082175" y="2865135"/>
            <a:ext cx="171450" cy="171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49401" name="Picture 25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6423618" y="2219397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149402" name="Picture 26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6437266" y="1345939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7" name="Picture 25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6439540" y="4787451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8" name="Picture 25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981738" y="4787451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9" name="Picture 25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7094633" y="3995880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0" name="Picture 25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6876269" y="4009529"/>
            <a:ext cx="2000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73" name="Picture 16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 rot="2300335" flipH="1">
            <a:off x="6949380" y="4268632"/>
            <a:ext cx="429633" cy="3500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5" name="正方形/長方形 274"/>
          <p:cNvSpPr/>
          <p:nvPr/>
        </p:nvSpPr>
        <p:spPr>
          <a:xfrm>
            <a:off x="5412441" y="6027636"/>
            <a:ext cx="3480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(Note: there are more diagrams)</a:t>
            </a:r>
            <a:endParaRPr lang="ja-JP" altLang="en-US" dirty="0"/>
          </a:p>
        </p:txBody>
      </p:sp>
      <p:sp>
        <p:nvSpPr>
          <p:cNvPr id="276" name="正方形/長方形 275"/>
          <p:cNvSpPr/>
          <p:nvPr/>
        </p:nvSpPr>
        <p:spPr>
          <a:xfrm>
            <a:off x="5325967" y="6324894"/>
            <a:ext cx="38180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Okumura &amp; YT,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  <a:hlinkClick r:id="rId25"/>
              </a:rPr>
              <a:t>CPL</a:t>
            </a:r>
            <a:r>
              <a:rPr lang="en-US" b="1" dirty="0" smtClean="0">
                <a:latin typeface="Times New Roman" pitchFamily="18" charset="0"/>
                <a:cs typeface="Times New Roman" pitchFamily="18" charset="0"/>
                <a:hlinkClick r:id="rId25"/>
              </a:rPr>
              <a:t>278</a:t>
            </a:r>
            <a:r>
              <a:rPr lang="en-US" dirty="0" smtClean="0">
                <a:latin typeface="Times New Roman" pitchFamily="18" charset="0"/>
                <a:cs typeface="Times New Roman" pitchFamily="18" charset="0"/>
                <a:hlinkClick r:id="rId25"/>
              </a:rPr>
              <a:t>, 175 (1997).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cxnSp>
        <p:nvCxnSpPr>
          <p:cNvPr id="99" name="直線コネクタ 98"/>
          <p:cNvCxnSpPr>
            <a:cxnSpLocks/>
          </p:cNvCxnSpPr>
          <p:nvPr/>
        </p:nvCxnSpPr>
        <p:spPr>
          <a:xfrm rot="10800000">
            <a:off x="4371383" y="5427922"/>
            <a:ext cx="900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500"/>
                            </p:stCondLst>
                            <p:childTnLst>
                              <p:par>
                                <p:cTn id="5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000"/>
                            </p:stCondLst>
                            <p:childTnLst>
                              <p:par>
                                <p:cTn id="5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500"/>
                            </p:stCondLst>
                            <p:childTnLst>
                              <p:par>
                                <p:cTn id="6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3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500"/>
                            </p:stCondLst>
                            <p:childTnLst>
                              <p:par>
                                <p:cTn id="106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000"/>
                            </p:stCondLst>
                            <p:childTnLst>
                              <p:par>
                                <p:cTn id="110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2500"/>
                            </p:stCondLst>
                            <p:childTnLst>
                              <p:par>
                                <p:cTn id="11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1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000"/>
                            </p:stCondLst>
                            <p:childTnLst>
                              <p:par>
                                <p:cTn id="1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500"/>
                            </p:stCondLst>
                            <p:childTnLst>
                              <p:par>
                                <p:cTn id="14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2000"/>
                            </p:stCondLst>
                            <p:childTnLst>
                              <p:par>
                                <p:cTn id="15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5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3000"/>
                            </p:stCondLst>
                            <p:childTnLst>
                              <p:par>
                                <p:cTn id="1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4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9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5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8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9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1" dur="500"/>
                                        <p:tgtEl>
                                          <p:spTgt spid="2149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9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500"/>
                                        <p:tgtEl>
                                          <p:spTgt spid="2149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500"/>
                            </p:stCondLst>
                            <p:childTnLst>
                              <p:par>
                                <p:cTn id="19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6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1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4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86" grpId="0" animBg="1"/>
      <p:bldP spid="87" grpId="0" animBg="1"/>
      <p:bldP spid="108" grpId="0" animBg="1"/>
      <p:bldP spid="109" grpId="0" animBg="1"/>
      <p:bldP spid="73" grpId="0" animBg="1"/>
      <p:bldP spid="72" grpId="0" animBg="1"/>
      <p:bldP spid="151" grpId="0" animBg="1"/>
      <p:bldP spid="275" grpId="0"/>
      <p:bldP spid="27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14363" y="342900"/>
            <a:ext cx="7468933" cy="742188"/>
          </a:xfrm>
        </p:spPr>
        <p:txBody>
          <a:bodyPr>
            <a:normAutofit/>
          </a:bodyPr>
          <a:lstStyle/>
          <a:p>
            <a:pPr algn="l" eaLnBrk="1" hangingPunct="1"/>
            <a:r>
              <a:rPr lang="en-US" altLang="ja-JP" sz="4000" b="1" dirty="0" smtClean="0">
                <a:solidFill>
                  <a:srgbClr val="953735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References</a:t>
            </a:r>
            <a:endParaRPr lang="ja-JP" altLang="en-US" sz="4000" b="1" dirty="0" smtClean="0">
              <a:solidFill>
                <a:srgbClr val="953735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14082" name="正方形/長方形 4"/>
          <p:cNvSpPr>
            <a:spLocks noChangeArrowheads="1"/>
          </p:cNvSpPr>
          <p:nvPr/>
        </p:nvSpPr>
        <p:spPr bwMode="auto">
          <a:xfrm>
            <a:off x="796483" y="1891729"/>
            <a:ext cx="8775511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Jansen, </a:t>
            </a:r>
            <a:r>
              <a:rPr lang="en-US" altLang="ja-JP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Snijders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</a:t>
            </a:r>
            <a:r>
              <a:rPr lang="en-US" altLang="ja-JP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Duppen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JCP </a:t>
            </a:r>
            <a:r>
              <a:rPr lang="de-DE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113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3"/>
              </a:rPr>
              <a:t>,307 (2000)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.</a:t>
            </a:r>
            <a:endParaRPr lang="en-US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charset="0"/>
              <a:buChar char="•"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Ma &amp; </a:t>
            </a:r>
            <a:r>
              <a:rPr lang="en-US" altLang="ja-JP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Stratt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PRL </a:t>
            </a:r>
            <a:r>
              <a:rPr lang="en-US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85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4"/>
              </a:rPr>
              <a:t>,1004 (2000)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;</a:t>
            </a:r>
            <a:r>
              <a:rPr lang="de-DE" altLang="ja-JP" b="1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5"/>
              </a:rPr>
              <a:t>JCP 116,4962 (2002). </a:t>
            </a:r>
            <a:endParaRPr lang="en-US" altLang="ja-JP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charset="0"/>
              <a:buChar char="•"/>
            </a:pP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Saito &amp; </a:t>
            </a:r>
            <a:r>
              <a:rPr lang="en-US" altLang="ja-JP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Ohmine</a:t>
            </a:r>
            <a:r>
              <a:rPr lang="en-US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6"/>
              </a:rPr>
              <a:t>PRL88,207401(2002)</a:t>
            </a:r>
            <a:r>
              <a:rPr lang="en-US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;</a:t>
            </a:r>
            <a:r>
              <a:rPr lang="de-DE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JCP119,9073(2003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7"/>
              </a:rPr>
              <a:t>)</a:t>
            </a:r>
            <a:r>
              <a:rPr lang="de-DE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;</a:t>
            </a:r>
            <a:r>
              <a:rPr lang="fr-FR" altLang="ja-JP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125,084506(2006</a:t>
            </a:r>
            <a:r>
              <a:rPr lang="fr-FR" altLang="ja-JP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8"/>
              </a:rPr>
              <a:t>)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charset="0"/>
              <a:buChar char="•"/>
            </a:pPr>
            <a:r>
              <a:rPr lang="en-US" altLang="ja-JP" dirty="0">
                <a:solidFill>
                  <a:srgbClr val="C0504D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Hasegawa &amp; Tanimura, </a:t>
            </a:r>
            <a:r>
              <a:rPr lang="en-US" altLang="ja-JP" dirty="0">
                <a:solidFill>
                  <a:srgbClr val="C0504D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/>
              </a:rPr>
              <a:t>JCP </a:t>
            </a:r>
            <a:r>
              <a:rPr lang="en-US" altLang="ja-JP" b="1" dirty="0">
                <a:solidFill>
                  <a:srgbClr val="C0504D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/>
              </a:rPr>
              <a:t>125</a:t>
            </a:r>
            <a:r>
              <a:rPr lang="en-US" altLang="ja-JP" dirty="0">
                <a:solidFill>
                  <a:srgbClr val="C0504D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9"/>
              </a:rPr>
              <a:t>, 071453 (2006).</a:t>
            </a:r>
            <a:endParaRPr lang="ja-JP" altLang="en-US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14083" name="正方形/長方形 6"/>
          <p:cNvSpPr>
            <a:spLocks noChangeArrowheads="1"/>
          </p:cNvSpPr>
          <p:nvPr/>
        </p:nvSpPr>
        <p:spPr bwMode="auto">
          <a:xfrm>
            <a:off x="825235" y="3883216"/>
            <a:ext cx="6047800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buFont typeface="Arial" charset="0"/>
              <a:buChar char="•"/>
            </a:pPr>
            <a:r>
              <a:rPr lang="en-US" altLang="ja-JP" sz="20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Hasegawa &amp; Tanimura, </a:t>
            </a:r>
            <a:r>
              <a:rPr lang="en-US" altLang="ja-JP" sz="20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JCP </a:t>
            </a:r>
            <a:r>
              <a:rPr lang="en-US" altLang="ja-JP" sz="2000" b="1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128</a:t>
            </a:r>
            <a:r>
              <a:rPr lang="en-US" altLang="ja-JP" sz="2000" dirty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0"/>
              </a:rPr>
              <a:t>, 064511 (2008).</a:t>
            </a:r>
            <a:endParaRPr lang="en-US" altLang="ja-JP" sz="20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charset="0"/>
              <a:buChar char="•"/>
            </a:pPr>
            <a:r>
              <a:rPr lang="en-US" altLang="ja-JP" sz="2000" dirty="0" err="1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Yagasaki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 &amp; </a:t>
            </a:r>
            <a:r>
              <a:rPr lang="en-US" altLang="ja-JP" sz="20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Saito</a:t>
            </a:r>
            <a:r>
              <a:rPr lang="en-US" altLang="ja-JP" sz="20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, </a:t>
            </a:r>
            <a:r>
              <a:rPr lang="en-US" altLang="ja-JP" sz="2000" dirty="0" smtClean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JCP </a:t>
            </a:r>
            <a:r>
              <a:rPr lang="en-US" altLang="ja-JP" sz="2000" b="1" dirty="0" smtClean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128</a:t>
            </a:r>
            <a:r>
              <a:rPr lang="en-US" altLang="ja-JP" sz="2000" dirty="0" smtClean="0">
                <a:solidFill>
                  <a:schemeClr val="accent2"/>
                </a:solidFill>
                <a:latin typeface="Arial Unicode MS" pitchFamily="50" charset="-128"/>
                <a:ea typeface="Arial Unicode MS" pitchFamily="50" charset="-128"/>
                <a:cs typeface="Arial Unicode MS" pitchFamily="50" charset="-128"/>
                <a:hlinkClick r:id="rId11"/>
              </a:rPr>
              <a:t>, 154521 (2008).</a:t>
            </a:r>
            <a:endParaRPr lang="en-US" altLang="ja-JP" sz="2000" dirty="0" smtClean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  <a:p>
            <a:pPr>
              <a:buFont typeface="Arial" charset="0"/>
              <a:buChar char="•"/>
            </a:pPr>
            <a:r>
              <a:rPr lang="en-US" altLang="ja-JP" sz="2000" dirty="0" err="1" smtClean="0"/>
              <a:t>Jeon</a:t>
            </a:r>
            <a:r>
              <a:rPr lang="en-US" altLang="ja-JP" sz="2000" dirty="0" smtClean="0"/>
              <a:t> &amp; M. Cho, New J. Phys., 12, 27 (2010).</a:t>
            </a:r>
            <a:endParaRPr lang="en-US" altLang="ja-JP" sz="2000" dirty="0">
              <a:solidFill>
                <a:schemeClr val="accent2"/>
              </a:solidFill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14084" name="テキスト ボックス 7"/>
          <p:cNvSpPr txBox="1">
            <a:spLocks noChangeArrowheads="1"/>
          </p:cNvSpPr>
          <p:nvPr/>
        </p:nvSpPr>
        <p:spPr bwMode="auto">
          <a:xfrm>
            <a:off x="654645" y="1195456"/>
            <a:ext cx="214471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2D Raman</a:t>
            </a:r>
            <a:endParaRPr lang="ja-JP" altLang="en-US" sz="3200" dirty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814085" name="テキスト ボックス 8"/>
          <p:cNvSpPr txBox="1">
            <a:spLocks noChangeArrowheads="1"/>
          </p:cNvSpPr>
          <p:nvPr/>
        </p:nvSpPr>
        <p:spPr bwMode="auto">
          <a:xfrm>
            <a:off x="665996" y="3186308"/>
            <a:ext cx="1233488" cy="585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3D IR</a:t>
            </a:r>
            <a:endParaRPr lang="ja-JP" altLang="en-US" sz="3200" dirty="0">
              <a:latin typeface="Arial Unicode MS"/>
              <a:ea typeface="Arial Unicode MS"/>
              <a:cs typeface="Arial Unicode M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en-US" altLang="ja-JP" dirty="0" smtClean="0"/>
              <a:t>Hamiltonian for full molecules</a:t>
            </a:r>
            <a:endParaRPr kumimoji="1" lang="ja-JP" altLang="en-US" dirty="0"/>
          </a:p>
        </p:txBody>
      </p:sp>
      <p:graphicFrame>
        <p:nvGraphicFramePr>
          <p:cNvPr id="5118978" name="Object 2"/>
          <p:cNvGraphicFramePr>
            <a:graphicFrameLocks noChangeAspect="1"/>
          </p:cNvGraphicFramePr>
          <p:nvPr/>
        </p:nvGraphicFramePr>
        <p:xfrm>
          <a:off x="2061909" y="3872484"/>
          <a:ext cx="4445000" cy="876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0658" name="Equation" r:id="rId5" imgW="4444920" imgH="876240" progId="Equation.DSMT4">
                  <p:embed/>
                </p:oleObj>
              </mc:Choice>
              <mc:Fallback>
                <p:oleObj name="Equation" r:id="rId5" imgW="4444920" imgH="876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61909" y="3872484"/>
                        <a:ext cx="4445000" cy="876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10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150620" y="2064830"/>
            <a:ext cx="1516062" cy="156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 Box 24"/>
          <p:cNvSpPr txBox="1">
            <a:spLocks noChangeArrowheads="1"/>
          </p:cNvSpPr>
          <p:nvPr/>
        </p:nvSpPr>
        <p:spPr bwMode="auto">
          <a:xfrm>
            <a:off x="1083564" y="1489520"/>
            <a:ext cx="171450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Intra molecular  vibrations</a:t>
            </a:r>
            <a:endParaRPr lang="ja-JP" altLang="en-US" dirty="0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Text Box 32"/>
          <p:cNvSpPr txBox="1">
            <a:spLocks noChangeArrowheads="1"/>
          </p:cNvSpPr>
          <p:nvPr/>
        </p:nvSpPr>
        <p:spPr bwMode="auto">
          <a:xfrm>
            <a:off x="7115175" y="1441704"/>
            <a:ext cx="2028825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Inter molecular  vibrations</a:t>
            </a:r>
            <a:endParaRPr lang="ja-JP" altLang="en-US" dirty="0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12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076569" y="2078546"/>
            <a:ext cx="1728787" cy="1673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 Box 31"/>
          <p:cNvSpPr txBox="1">
            <a:spLocks noChangeArrowheads="1"/>
          </p:cNvSpPr>
          <p:nvPr/>
        </p:nvSpPr>
        <p:spPr bwMode="auto">
          <a:xfrm>
            <a:off x="5911786" y="1469327"/>
            <a:ext cx="1155700" cy="64135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molecular </a:t>
            </a:r>
          </a:p>
          <a:p>
            <a:r>
              <a:rPr lang="en-US" altLang="ja-JP" dirty="0">
                <a:solidFill>
                  <a:srgbClr val="FB1B1B"/>
                </a:solidFill>
                <a:latin typeface="Times New Roman" pitchFamily="18" charset="0"/>
                <a:cs typeface="Times New Roman" pitchFamily="18" charset="0"/>
              </a:rPr>
              <a:t>collisions</a:t>
            </a:r>
            <a:endParaRPr lang="ja-JP" altLang="en-US" dirty="0">
              <a:solidFill>
                <a:srgbClr val="FB1B1B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1" name="H2O.mpg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link="rId2"/>
              </p:ext>
            </p:extLst>
          </p:nvPr>
        </p:nvPicPr>
        <p:blipFill>
          <a:blip r:embed="rId9" cstate="print"/>
          <a:stretch>
            <a:fillRect/>
          </a:stretch>
        </p:blipFill>
        <p:spPr>
          <a:xfrm>
            <a:off x="2852928" y="1420368"/>
            <a:ext cx="3048000" cy="2286000"/>
          </a:xfrm>
          <a:prstGeom prst="rect">
            <a:avLst/>
          </a:prstGeom>
        </p:spPr>
      </p:pic>
      <p:sp>
        <p:nvSpPr>
          <p:cNvPr id="12" name="正方形/長方形 11"/>
          <p:cNvSpPr/>
          <p:nvPr/>
        </p:nvSpPr>
        <p:spPr>
          <a:xfrm>
            <a:off x="291897" y="4963406"/>
            <a:ext cx="9087744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Can handle complex system (with many optically active modes)</a:t>
            </a:r>
          </a:p>
          <a:p>
            <a:pPr>
              <a:buFont typeface="Arial" pitchFamily="34" charset="0"/>
              <a:buChar char="•"/>
            </a:pP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Can estimate signal intensity (with including back ground signal)</a:t>
            </a:r>
          </a:p>
          <a:p>
            <a:pPr>
              <a:buFont typeface="Arial" pitchFamily="34" charset="0"/>
              <a:buChar char="•"/>
            </a:pPr>
            <a:r>
              <a:rPr lang="en-US" altLang="ja-JP" sz="24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Extreme check for simulations (potential, algorism, etc)</a:t>
            </a:r>
          </a:p>
          <a:p>
            <a:endParaRPr lang="ja-JP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3073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First order response (IR)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69392" y="1307593"/>
            <a:ext cx="7284720" cy="704088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Absorption signal</a:t>
            </a:r>
          </a:p>
          <a:p>
            <a:pPr eaLnBrk="1" hangingPunct="1">
              <a:buFont typeface="Arial" charset="0"/>
              <a:buNone/>
            </a:pPr>
            <a:endParaRPr lang="ja-JP" altLang="en-US" dirty="0" smtClean="0"/>
          </a:p>
        </p:txBody>
      </p:sp>
      <p:graphicFrame>
        <p:nvGraphicFramePr>
          <p:cNvPr id="16388" name="Object 4"/>
          <p:cNvGraphicFramePr>
            <a:graphicFrameLocks noChangeAspect="1"/>
          </p:cNvGraphicFramePr>
          <p:nvPr/>
        </p:nvGraphicFramePr>
        <p:xfrm>
          <a:off x="1819720" y="1939989"/>
          <a:ext cx="4113212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2" name="Equation" r:id="rId4" imgW="4114800" imgH="533160" progId="Equation.DSMT4">
                  <p:embed/>
                </p:oleObj>
              </mc:Choice>
              <mc:Fallback>
                <p:oleObj name="Equation" r:id="rId4" imgW="4114800" imgH="533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19720" y="1939989"/>
                        <a:ext cx="4113212" cy="533400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25400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" name="Object 3"/>
          <p:cNvGraphicFramePr>
            <a:graphicFrameLocks noChangeAspect="1"/>
          </p:cNvGraphicFramePr>
          <p:nvPr/>
        </p:nvGraphicFramePr>
        <p:xfrm>
          <a:off x="3038475" y="3810000"/>
          <a:ext cx="2251075" cy="6778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3" name="Equation" r:id="rId6" imgW="927000" imgH="279360" progId="Equation.DSMT4">
                  <p:embed/>
                </p:oleObj>
              </mc:Choice>
              <mc:Fallback>
                <p:oleObj name="Equation" r:id="rId6" imgW="92700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38475" y="3810000"/>
                        <a:ext cx="2251075" cy="6778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9" name="Object 5"/>
          <p:cNvGraphicFramePr>
            <a:graphicFrameLocks noChangeAspect="1"/>
          </p:cNvGraphicFramePr>
          <p:nvPr/>
        </p:nvGraphicFramePr>
        <p:xfrm>
          <a:off x="1019747" y="4632452"/>
          <a:ext cx="368300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4" name="Equation" r:id="rId8" imgW="368280" imgH="431640" progId="Equation.DSMT4">
                  <p:embed/>
                </p:oleObj>
              </mc:Choice>
              <mc:Fallback>
                <p:oleObj name="Equation" r:id="rId8" imgW="3682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9747" y="4632452"/>
                        <a:ext cx="368300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Group 7"/>
          <p:cNvGrpSpPr>
            <a:grpSpLocks noChangeAspect="1"/>
          </p:cNvGrpSpPr>
          <p:nvPr/>
        </p:nvGrpSpPr>
        <p:grpSpPr bwMode="auto">
          <a:xfrm>
            <a:off x="1023176" y="4936236"/>
            <a:ext cx="923925" cy="1069975"/>
            <a:chOff x="2064" y="2704"/>
            <a:chExt cx="512" cy="592"/>
          </a:xfrm>
        </p:grpSpPr>
        <p:sp>
          <p:nvSpPr>
            <p:cNvPr id="51" name="AutoShape 8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2" name="Rectangle 9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3" name="Freeform 10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4" name="Freeform 11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5" name="Group 12"/>
          <p:cNvGrpSpPr>
            <a:grpSpLocks noChangeAspect="1"/>
          </p:cNvGrpSpPr>
          <p:nvPr/>
        </p:nvGrpSpPr>
        <p:grpSpPr bwMode="auto">
          <a:xfrm>
            <a:off x="1599438" y="5545836"/>
            <a:ext cx="5256213" cy="873125"/>
            <a:chOff x="1927" y="3113"/>
            <a:chExt cx="2544" cy="381"/>
          </a:xfrm>
        </p:grpSpPr>
        <p:sp>
          <p:nvSpPr>
            <p:cNvPr id="56" name="AutoShape 13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57" name="Rectangle 14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8" name="Freeform 15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0" name="Freeform 17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1" name="Freeform 18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2" name="Freeform 19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3" name="Line 20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64" name="Freeform 21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5" name="Freeform 22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66" name="Line 23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6" name="Group 29"/>
          <p:cNvGrpSpPr>
            <a:grpSpLocks noChangeAspect="1"/>
          </p:cNvGrpSpPr>
          <p:nvPr/>
        </p:nvGrpSpPr>
        <p:grpSpPr bwMode="auto">
          <a:xfrm>
            <a:off x="1599438" y="3402711"/>
            <a:ext cx="6588125" cy="2500313"/>
            <a:chOff x="1064" y="1475"/>
            <a:chExt cx="3632" cy="1920"/>
          </a:xfrm>
        </p:grpSpPr>
        <p:sp>
          <p:nvSpPr>
            <p:cNvPr id="73" name="Rectangle 31"/>
            <p:cNvSpPr>
              <a:spLocks noChangeArrowheads="1"/>
            </p:cNvSpPr>
            <p:nvPr/>
          </p:nvSpPr>
          <p:spPr bwMode="auto">
            <a:xfrm>
              <a:off x="1064" y="1475"/>
              <a:ext cx="3632" cy="1920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74" name="Line 32"/>
            <p:cNvSpPr>
              <a:spLocks noChangeShapeType="1"/>
            </p:cNvSpPr>
            <p:nvPr/>
          </p:nvSpPr>
          <p:spPr bwMode="auto">
            <a:xfrm flipV="1">
              <a:off x="1192" y="3271"/>
              <a:ext cx="32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5" name="Line 33"/>
            <p:cNvSpPr>
              <a:spLocks noChangeShapeType="1"/>
            </p:cNvSpPr>
            <p:nvPr/>
          </p:nvSpPr>
          <p:spPr bwMode="auto">
            <a:xfrm flipV="1">
              <a:off x="1240" y="3265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6" name="Freeform 34"/>
            <p:cNvSpPr>
              <a:spLocks/>
            </p:cNvSpPr>
            <p:nvPr/>
          </p:nvSpPr>
          <p:spPr bwMode="auto">
            <a:xfrm>
              <a:off x="1286" y="3261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4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4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77" name="Line 35"/>
            <p:cNvSpPr>
              <a:spLocks noChangeShapeType="1"/>
            </p:cNvSpPr>
            <p:nvPr/>
          </p:nvSpPr>
          <p:spPr bwMode="auto">
            <a:xfrm flipV="1">
              <a:off x="1334" y="3255"/>
              <a:ext cx="32" cy="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8" name="Line 36"/>
            <p:cNvSpPr>
              <a:spLocks noChangeShapeType="1"/>
            </p:cNvSpPr>
            <p:nvPr/>
          </p:nvSpPr>
          <p:spPr bwMode="auto">
            <a:xfrm flipV="1">
              <a:off x="1382" y="3249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79" name="Freeform 37"/>
            <p:cNvSpPr>
              <a:spLocks/>
            </p:cNvSpPr>
            <p:nvPr/>
          </p:nvSpPr>
          <p:spPr bwMode="auto">
            <a:xfrm>
              <a:off x="1428" y="3245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26 w 32"/>
                <a:gd name="T3" fmla="*/ 0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26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0" name="Line 38"/>
            <p:cNvSpPr>
              <a:spLocks noChangeShapeType="1"/>
            </p:cNvSpPr>
            <p:nvPr/>
          </p:nvSpPr>
          <p:spPr bwMode="auto">
            <a:xfrm flipV="1">
              <a:off x="1476" y="3239"/>
              <a:ext cx="32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1" name="Line 39"/>
            <p:cNvSpPr>
              <a:spLocks noChangeShapeType="1"/>
            </p:cNvSpPr>
            <p:nvPr/>
          </p:nvSpPr>
          <p:spPr bwMode="auto">
            <a:xfrm flipV="1">
              <a:off x="1524" y="3233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" name="Freeform 40"/>
            <p:cNvSpPr>
              <a:spLocks/>
            </p:cNvSpPr>
            <p:nvPr/>
          </p:nvSpPr>
          <p:spPr bwMode="auto">
            <a:xfrm>
              <a:off x="1570" y="3227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12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12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3" name="Freeform 41"/>
            <p:cNvSpPr>
              <a:spLocks/>
            </p:cNvSpPr>
            <p:nvPr/>
          </p:nvSpPr>
          <p:spPr bwMode="auto">
            <a:xfrm>
              <a:off x="1618" y="3221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18 w 32"/>
                <a:gd name="T3" fmla="*/ 0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18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4" name="Freeform 42"/>
            <p:cNvSpPr>
              <a:spLocks/>
            </p:cNvSpPr>
            <p:nvPr/>
          </p:nvSpPr>
          <p:spPr bwMode="auto">
            <a:xfrm>
              <a:off x="1664" y="3213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20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2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5" name="Freeform 43"/>
            <p:cNvSpPr>
              <a:spLocks/>
            </p:cNvSpPr>
            <p:nvPr/>
          </p:nvSpPr>
          <p:spPr bwMode="auto">
            <a:xfrm>
              <a:off x="1712" y="3205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8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8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6" name="Freeform 44"/>
            <p:cNvSpPr>
              <a:spLocks/>
            </p:cNvSpPr>
            <p:nvPr/>
          </p:nvSpPr>
          <p:spPr bwMode="auto">
            <a:xfrm>
              <a:off x="1758" y="3197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4 w 32"/>
                <a:gd name="T3" fmla="*/ 4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4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7" name="Freeform 45"/>
            <p:cNvSpPr>
              <a:spLocks/>
            </p:cNvSpPr>
            <p:nvPr/>
          </p:nvSpPr>
          <p:spPr bwMode="auto">
            <a:xfrm>
              <a:off x="1806" y="3189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8 w 30"/>
                <a:gd name="T3" fmla="*/ 4 h 6"/>
                <a:gd name="T4" fmla="*/ 30 w 30"/>
                <a:gd name="T5" fmla="*/ 0 h 6"/>
                <a:gd name="T6" fmla="*/ 0 60000 65536"/>
                <a:gd name="T7" fmla="*/ 0 60000 65536"/>
                <a:gd name="T8" fmla="*/ 0 60000 65536"/>
                <a:gd name="T9" fmla="*/ 0 w 30"/>
                <a:gd name="T10" fmla="*/ 0 h 6"/>
                <a:gd name="T11" fmla="*/ 30 w 3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6">
                  <a:moveTo>
                    <a:pt x="0" y="6"/>
                  </a:moveTo>
                  <a:lnTo>
                    <a:pt x="8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8" name="Freeform 46"/>
            <p:cNvSpPr>
              <a:spLocks/>
            </p:cNvSpPr>
            <p:nvPr/>
          </p:nvSpPr>
          <p:spPr bwMode="auto">
            <a:xfrm>
              <a:off x="1852" y="3179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4 w 32"/>
                <a:gd name="T3" fmla="*/ 6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4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89" name="Line 47"/>
            <p:cNvSpPr>
              <a:spLocks noChangeShapeType="1"/>
            </p:cNvSpPr>
            <p:nvPr/>
          </p:nvSpPr>
          <p:spPr bwMode="auto">
            <a:xfrm flipV="1">
              <a:off x="1898" y="316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0" name="Line 48"/>
            <p:cNvSpPr>
              <a:spLocks noChangeShapeType="1"/>
            </p:cNvSpPr>
            <p:nvPr/>
          </p:nvSpPr>
          <p:spPr bwMode="auto">
            <a:xfrm flipV="1">
              <a:off x="1946" y="3157"/>
              <a:ext cx="30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1" name="Freeform 49"/>
            <p:cNvSpPr>
              <a:spLocks/>
            </p:cNvSpPr>
            <p:nvPr/>
          </p:nvSpPr>
          <p:spPr bwMode="auto">
            <a:xfrm>
              <a:off x="1992" y="3145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4 w 30"/>
                <a:gd name="T3" fmla="*/ 8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4" y="8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92" name="Freeform 50"/>
            <p:cNvSpPr>
              <a:spLocks/>
            </p:cNvSpPr>
            <p:nvPr/>
          </p:nvSpPr>
          <p:spPr bwMode="auto">
            <a:xfrm>
              <a:off x="2038" y="3135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12 w 30"/>
                <a:gd name="T3" fmla="*/ 4 h 6"/>
                <a:gd name="T4" fmla="*/ 30 w 30"/>
                <a:gd name="T5" fmla="*/ 0 h 6"/>
                <a:gd name="T6" fmla="*/ 0 60000 65536"/>
                <a:gd name="T7" fmla="*/ 0 60000 65536"/>
                <a:gd name="T8" fmla="*/ 0 60000 65536"/>
                <a:gd name="T9" fmla="*/ 0 w 30"/>
                <a:gd name="T10" fmla="*/ 0 h 6"/>
                <a:gd name="T11" fmla="*/ 30 w 3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6">
                  <a:moveTo>
                    <a:pt x="0" y="6"/>
                  </a:moveTo>
                  <a:lnTo>
                    <a:pt x="12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93" name="Freeform 51"/>
            <p:cNvSpPr>
              <a:spLocks/>
            </p:cNvSpPr>
            <p:nvPr/>
          </p:nvSpPr>
          <p:spPr bwMode="auto">
            <a:xfrm>
              <a:off x="2084" y="312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30 w 30"/>
                <a:gd name="T3" fmla="*/ 0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94" name="Line 52"/>
            <p:cNvSpPr>
              <a:spLocks noChangeShapeType="1"/>
            </p:cNvSpPr>
            <p:nvPr/>
          </p:nvSpPr>
          <p:spPr bwMode="auto">
            <a:xfrm flipV="1">
              <a:off x="2130" y="3111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5" name="Freeform 53"/>
            <p:cNvSpPr>
              <a:spLocks/>
            </p:cNvSpPr>
            <p:nvPr/>
          </p:nvSpPr>
          <p:spPr bwMode="auto">
            <a:xfrm>
              <a:off x="2176" y="3099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28 w 32"/>
                <a:gd name="T3" fmla="*/ 0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28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96" name="Line 54"/>
            <p:cNvSpPr>
              <a:spLocks noChangeShapeType="1"/>
            </p:cNvSpPr>
            <p:nvPr/>
          </p:nvSpPr>
          <p:spPr bwMode="auto">
            <a:xfrm flipV="1">
              <a:off x="2222" y="308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7" name="Freeform 55"/>
            <p:cNvSpPr>
              <a:spLocks/>
            </p:cNvSpPr>
            <p:nvPr/>
          </p:nvSpPr>
          <p:spPr bwMode="auto">
            <a:xfrm>
              <a:off x="2268" y="3075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14 w 32"/>
                <a:gd name="T3" fmla="*/ 4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14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98" name="Line 56"/>
            <p:cNvSpPr>
              <a:spLocks noChangeShapeType="1"/>
            </p:cNvSpPr>
            <p:nvPr/>
          </p:nvSpPr>
          <p:spPr bwMode="auto">
            <a:xfrm flipV="1">
              <a:off x="2314" y="3061"/>
              <a:ext cx="30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99" name="Line 57"/>
            <p:cNvSpPr>
              <a:spLocks noChangeShapeType="1"/>
            </p:cNvSpPr>
            <p:nvPr/>
          </p:nvSpPr>
          <p:spPr bwMode="auto">
            <a:xfrm flipV="1">
              <a:off x="2360" y="3047"/>
              <a:ext cx="30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0" name="Freeform 58"/>
            <p:cNvSpPr>
              <a:spLocks/>
            </p:cNvSpPr>
            <p:nvPr/>
          </p:nvSpPr>
          <p:spPr bwMode="auto">
            <a:xfrm>
              <a:off x="2406" y="3033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8 w 30"/>
                <a:gd name="T3" fmla="*/ 8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8" y="8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1" name="Freeform 59"/>
            <p:cNvSpPr>
              <a:spLocks/>
            </p:cNvSpPr>
            <p:nvPr/>
          </p:nvSpPr>
          <p:spPr bwMode="auto">
            <a:xfrm>
              <a:off x="2452" y="3019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16 w 30"/>
                <a:gd name="T3" fmla="*/ 4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16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2" name="Freeform 60"/>
            <p:cNvSpPr>
              <a:spLocks/>
            </p:cNvSpPr>
            <p:nvPr/>
          </p:nvSpPr>
          <p:spPr bwMode="auto">
            <a:xfrm>
              <a:off x="2496" y="3005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24 w 30"/>
                <a:gd name="T3" fmla="*/ 2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24" y="2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3" name="Freeform 61"/>
            <p:cNvSpPr>
              <a:spLocks/>
            </p:cNvSpPr>
            <p:nvPr/>
          </p:nvSpPr>
          <p:spPr bwMode="auto">
            <a:xfrm>
              <a:off x="2542" y="2991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26 w 30"/>
                <a:gd name="T3" fmla="*/ 0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26" y="0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4" name="Freeform 62"/>
            <p:cNvSpPr>
              <a:spLocks/>
            </p:cNvSpPr>
            <p:nvPr/>
          </p:nvSpPr>
          <p:spPr bwMode="auto">
            <a:xfrm>
              <a:off x="2588" y="2975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28 w 30"/>
                <a:gd name="T3" fmla="*/ 2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5" name="Line 63"/>
            <p:cNvSpPr>
              <a:spLocks noChangeShapeType="1"/>
            </p:cNvSpPr>
            <p:nvPr/>
          </p:nvSpPr>
          <p:spPr bwMode="auto">
            <a:xfrm flipV="1">
              <a:off x="2632" y="2961"/>
              <a:ext cx="32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6" name="Line 64"/>
            <p:cNvSpPr>
              <a:spLocks noChangeShapeType="1"/>
            </p:cNvSpPr>
            <p:nvPr/>
          </p:nvSpPr>
          <p:spPr bwMode="auto">
            <a:xfrm flipV="1">
              <a:off x="2678" y="2949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7" name="Line 65"/>
            <p:cNvSpPr>
              <a:spLocks noChangeShapeType="1"/>
            </p:cNvSpPr>
            <p:nvPr/>
          </p:nvSpPr>
          <p:spPr bwMode="auto">
            <a:xfrm flipV="1">
              <a:off x="2724" y="293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08" name="Freeform 66"/>
            <p:cNvSpPr>
              <a:spLocks/>
            </p:cNvSpPr>
            <p:nvPr/>
          </p:nvSpPr>
          <p:spPr bwMode="auto">
            <a:xfrm>
              <a:off x="2770" y="2925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6 w 32"/>
                <a:gd name="T3" fmla="*/ 6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6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09" name="Freeform 67"/>
            <p:cNvSpPr>
              <a:spLocks/>
            </p:cNvSpPr>
            <p:nvPr/>
          </p:nvSpPr>
          <p:spPr bwMode="auto">
            <a:xfrm>
              <a:off x="2816" y="2911"/>
              <a:ext cx="32" cy="10"/>
            </a:xfrm>
            <a:custGeom>
              <a:avLst/>
              <a:gdLst>
                <a:gd name="T0" fmla="*/ 0 w 32"/>
                <a:gd name="T1" fmla="*/ 10 h 10"/>
                <a:gd name="T2" fmla="*/ 10 w 32"/>
                <a:gd name="T3" fmla="*/ 6 h 10"/>
                <a:gd name="T4" fmla="*/ 32 w 32"/>
                <a:gd name="T5" fmla="*/ 0 h 10"/>
                <a:gd name="T6" fmla="*/ 0 60000 65536"/>
                <a:gd name="T7" fmla="*/ 0 60000 65536"/>
                <a:gd name="T8" fmla="*/ 0 60000 65536"/>
                <a:gd name="T9" fmla="*/ 0 w 32"/>
                <a:gd name="T10" fmla="*/ 0 h 10"/>
                <a:gd name="T11" fmla="*/ 32 w 3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10">
                  <a:moveTo>
                    <a:pt x="0" y="10"/>
                  </a:moveTo>
                  <a:lnTo>
                    <a:pt x="10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0" name="Freeform 68"/>
            <p:cNvSpPr>
              <a:spLocks/>
            </p:cNvSpPr>
            <p:nvPr/>
          </p:nvSpPr>
          <p:spPr bwMode="auto">
            <a:xfrm>
              <a:off x="2862" y="2899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6 w 32"/>
                <a:gd name="T3" fmla="*/ 6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6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1" name="Line 69"/>
            <p:cNvSpPr>
              <a:spLocks noChangeShapeType="1"/>
            </p:cNvSpPr>
            <p:nvPr/>
          </p:nvSpPr>
          <p:spPr bwMode="auto">
            <a:xfrm flipV="1">
              <a:off x="2908" y="2885"/>
              <a:ext cx="30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2" name="Freeform 70"/>
            <p:cNvSpPr>
              <a:spLocks/>
            </p:cNvSpPr>
            <p:nvPr/>
          </p:nvSpPr>
          <p:spPr bwMode="auto">
            <a:xfrm>
              <a:off x="2954" y="2871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16 w 30"/>
                <a:gd name="T3" fmla="*/ 6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16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3" name="Freeform 71"/>
            <p:cNvSpPr>
              <a:spLocks/>
            </p:cNvSpPr>
            <p:nvPr/>
          </p:nvSpPr>
          <p:spPr bwMode="auto">
            <a:xfrm>
              <a:off x="3000" y="2857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30 w 30"/>
                <a:gd name="T3" fmla="*/ 0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4" name="Freeform 72"/>
            <p:cNvSpPr>
              <a:spLocks/>
            </p:cNvSpPr>
            <p:nvPr/>
          </p:nvSpPr>
          <p:spPr bwMode="auto">
            <a:xfrm>
              <a:off x="3046" y="2845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8 w 30"/>
                <a:gd name="T3" fmla="*/ 4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8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5" name="Freeform 73"/>
            <p:cNvSpPr>
              <a:spLocks/>
            </p:cNvSpPr>
            <p:nvPr/>
          </p:nvSpPr>
          <p:spPr bwMode="auto">
            <a:xfrm>
              <a:off x="3092" y="283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0 w 30"/>
                <a:gd name="T3" fmla="*/ 6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0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6" name="Freeform 74"/>
            <p:cNvSpPr>
              <a:spLocks/>
            </p:cNvSpPr>
            <p:nvPr/>
          </p:nvSpPr>
          <p:spPr bwMode="auto">
            <a:xfrm>
              <a:off x="3138" y="282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0 w 30"/>
                <a:gd name="T3" fmla="*/ 6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0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7" name="Freeform 75"/>
            <p:cNvSpPr>
              <a:spLocks/>
            </p:cNvSpPr>
            <p:nvPr/>
          </p:nvSpPr>
          <p:spPr bwMode="auto">
            <a:xfrm>
              <a:off x="3184" y="2813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6 w 32"/>
                <a:gd name="T3" fmla="*/ 4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6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18" name="Line 76"/>
            <p:cNvSpPr>
              <a:spLocks noChangeShapeType="1"/>
            </p:cNvSpPr>
            <p:nvPr/>
          </p:nvSpPr>
          <p:spPr bwMode="auto">
            <a:xfrm flipV="1">
              <a:off x="3230" y="2803"/>
              <a:ext cx="32" cy="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19" name="Line 77"/>
            <p:cNvSpPr>
              <a:spLocks noChangeShapeType="1"/>
            </p:cNvSpPr>
            <p:nvPr/>
          </p:nvSpPr>
          <p:spPr bwMode="auto">
            <a:xfrm flipV="1">
              <a:off x="3278" y="2795"/>
              <a:ext cx="30" cy="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0" name="Freeform 78"/>
            <p:cNvSpPr>
              <a:spLocks/>
            </p:cNvSpPr>
            <p:nvPr/>
          </p:nvSpPr>
          <p:spPr bwMode="auto">
            <a:xfrm>
              <a:off x="3324" y="2785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30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3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21" name="Line 79"/>
            <p:cNvSpPr>
              <a:spLocks noChangeShapeType="1"/>
            </p:cNvSpPr>
            <p:nvPr/>
          </p:nvSpPr>
          <p:spPr bwMode="auto">
            <a:xfrm flipV="1">
              <a:off x="3372" y="2779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2" name="Freeform 80"/>
            <p:cNvSpPr>
              <a:spLocks/>
            </p:cNvSpPr>
            <p:nvPr/>
          </p:nvSpPr>
          <p:spPr bwMode="auto">
            <a:xfrm>
              <a:off x="3418" y="2771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8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8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23" name="Line 81"/>
            <p:cNvSpPr>
              <a:spLocks noChangeShapeType="1"/>
            </p:cNvSpPr>
            <p:nvPr/>
          </p:nvSpPr>
          <p:spPr bwMode="auto">
            <a:xfrm flipV="1">
              <a:off x="3466" y="2765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4" name="Freeform 82"/>
            <p:cNvSpPr>
              <a:spLocks/>
            </p:cNvSpPr>
            <p:nvPr/>
          </p:nvSpPr>
          <p:spPr bwMode="auto">
            <a:xfrm>
              <a:off x="3512" y="2761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0 w 32"/>
                <a:gd name="T3" fmla="*/ 2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25" name="Freeform 83"/>
            <p:cNvSpPr>
              <a:spLocks/>
            </p:cNvSpPr>
            <p:nvPr/>
          </p:nvSpPr>
          <p:spPr bwMode="auto">
            <a:xfrm>
              <a:off x="3560" y="2755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20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2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26" name="Line 84"/>
            <p:cNvSpPr>
              <a:spLocks noChangeShapeType="1"/>
            </p:cNvSpPr>
            <p:nvPr/>
          </p:nvSpPr>
          <p:spPr bwMode="auto">
            <a:xfrm flipV="1">
              <a:off x="3608" y="2751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7" name="Line 85"/>
            <p:cNvSpPr>
              <a:spLocks noChangeShapeType="1"/>
            </p:cNvSpPr>
            <p:nvPr/>
          </p:nvSpPr>
          <p:spPr bwMode="auto">
            <a:xfrm flipV="1">
              <a:off x="3654" y="2749"/>
              <a:ext cx="32" cy="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28" name="Freeform 86"/>
            <p:cNvSpPr>
              <a:spLocks/>
            </p:cNvSpPr>
            <p:nvPr/>
          </p:nvSpPr>
          <p:spPr bwMode="auto">
            <a:xfrm>
              <a:off x="3702" y="2747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20 w 32"/>
                <a:gd name="T3" fmla="*/ 0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20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29" name="Line 87"/>
            <p:cNvSpPr>
              <a:spLocks noChangeShapeType="1"/>
            </p:cNvSpPr>
            <p:nvPr/>
          </p:nvSpPr>
          <p:spPr bwMode="auto">
            <a:xfrm>
              <a:off x="3750" y="2747"/>
              <a:ext cx="2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30" name="Freeform 88"/>
            <p:cNvSpPr>
              <a:spLocks/>
            </p:cNvSpPr>
            <p:nvPr/>
          </p:nvSpPr>
          <p:spPr bwMode="auto">
            <a:xfrm>
              <a:off x="3678" y="2687"/>
              <a:ext cx="198" cy="138"/>
            </a:xfrm>
            <a:custGeom>
              <a:avLst/>
              <a:gdLst>
                <a:gd name="T0" fmla="*/ 0 w 198"/>
                <a:gd name="T1" fmla="*/ 0 h 138"/>
                <a:gd name="T2" fmla="*/ 198 w 198"/>
                <a:gd name="T3" fmla="*/ 42 h 138"/>
                <a:gd name="T4" fmla="*/ 20 w 198"/>
                <a:gd name="T5" fmla="*/ 138 h 138"/>
                <a:gd name="T6" fmla="*/ 30 w 198"/>
                <a:gd name="T7" fmla="*/ 110 h 138"/>
                <a:gd name="T8" fmla="*/ 34 w 198"/>
                <a:gd name="T9" fmla="*/ 80 h 138"/>
                <a:gd name="T10" fmla="*/ 30 w 198"/>
                <a:gd name="T11" fmla="*/ 52 h 138"/>
                <a:gd name="T12" fmla="*/ 18 w 198"/>
                <a:gd name="T13" fmla="*/ 24 h 138"/>
                <a:gd name="T14" fmla="*/ 0 w 198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8"/>
                <a:gd name="T25" fmla="*/ 0 h 138"/>
                <a:gd name="T26" fmla="*/ 198 w 198"/>
                <a:gd name="T27" fmla="*/ 138 h 1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8" h="138">
                  <a:moveTo>
                    <a:pt x="0" y="0"/>
                  </a:moveTo>
                  <a:lnTo>
                    <a:pt x="198" y="42"/>
                  </a:lnTo>
                  <a:lnTo>
                    <a:pt x="20" y="138"/>
                  </a:lnTo>
                  <a:lnTo>
                    <a:pt x="30" y="110"/>
                  </a:lnTo>
                  <a:lnTo>
                    <a:pt x="34" y="80"/>
                  </a:lnTo>
                  <a:lnTo>
                    <a:pt x="30" y="52"/>
                  </a:lnTo>
                  <a:lnTo>
                    <a:pt x="18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131" name="Object 89"/>
          <p:cNvGraphicFramePr>
            <a:graphicFrameLocks noChangeAspect="1"/>
          </p:cNvGraphicFramePr>
          <p:nvPr/>
        </p:nvGraphicFramePr>
        <p:xfrm>
          <a:off x="7155815" y="5562219"/>
          <a:ext cx="939800" cy="469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5" name="Equation" r:id="rId10" imgW="939600" imgH="469800" progId="Equation.DSMT4">
                  <p:embed/>
                </p:oleObj>
              </mc:Choice>
              <mc:Fallback>
                <p:oleObj name="Equation" r:id="rId10" imgW="93960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55815" y="5562219"/>
                        <a:ext cx="939800" cy="4699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2" name="Object 90"/>
          <p:cNvGraphicFramePr>
            <a:graphicFrameLocks noChangeAspect="1"/>
          </p:cNvGraphicFramePr>
          <p:nvPr/>
        </p:nvGraphicFramePr>
        <p:xfrm>
          <a:off x="7133463" y="4691571"/>
          <a:ext cx="1019175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6" name="Equation" r:id="rId12" imgW="419040" imgH="241200" progId="Equation.DSMT4">
                  <p:embed/>
                </p:oleObj>
              </mc:Choice>
              <mc:Fallback>
                <p:oleObj name="Equation" r:id="rId12" imgW="41904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33463" y="4691571"/>
                        <a:ext cx="1019175" cy="635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3" name="Text Box 91"/>
          <p:cNvSpPr txBox="1">
            <a:spLocks noChangeArrowheads="1"/>
          </p:cNvSpPr>
          <p:nvPr/>
        </p:nvSpPr>
        <p:spPr bwMode="auto">
          <a:xfrm>
            <a:off x="1599438" y="6122099"/>
            <a:ext cx="311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134" name="Text Box 92"/>
          <p:cNvSpPr txBox="1">
            <a:spLocks noChangeArrowheads="1"/>
          </p:cNvSpPr>
          <p:nvPr/>
        </p:nvSpPr>
        <p:spPr bwMode="auto">
          <a:xfrm>
            <a:off x="6352413" y="6122099"/>
            <a:ext cx="6826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000" b="1" i="1">
                <a:latin typeface="Calibri" pitchFamily="34" charset="0"/>
              </a:rPr>
              <a:t>t</a:t>
            </a:r>
          </a:p>
        </p:txBody>
      </p:sp>
      <p:grpSp>
        <p:nvGrpSpPr>
          <p:cNvPr id="7" name="Group 94"/>
          <p:cNvGrpSpPr>
            <a:grpSpLocks noChangeAspect="1"/>
          </p:cNvGrpSpPr>
          <p:nvPr/>
        </p:nvGrpSpPr>
        <p:grpSpPr bwMode="auto">
          <a:xfrm>
            <a:off x="1599438" y="5545836"/>
            <a:ext cx="5256213" cy="873125"/>
            <a:chOff x="1927" y="3113"/>
            <a:chExt cx="2544" cy="381"/>
          </a:xfrm>
        </p:grpSpPr>
        <p:sp>
          <p:nvSpPr>
            <p:cNvPr id="136" name="AutoShape 95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37" name="Rectangle 96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8" name="Freeform 97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39" name="Freeform 98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0" name="Freeform 99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1" name="Freeform 100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2" name="Freeform 101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3" name="Line 102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144" name="Freeform 103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5" name="Freeform 104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146" name="Line 105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aphicFrame>
        <p:nvGraphicFramePr>
          <p:cNvPr id="147" name="Object 109"/>
          <p:cNvGraphicFramePr>
            <a:graphicFrameLocks noChangeAspect="1"/>
          </p:cNvGraphicFramePr>
          <p:nvPr/>
        </p:nvGraphicFramePr>
        <p:xfrm>
          <a:off x="386842" y="3809683"/>
          <a:ext cx="2413000" cy="642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7" name="Equation" r:id="rId14" imgW="952200" imgH="253800" progId="Equation.DSMT4">
                  <p:embed/>
                </p:oleObj>
              </mc:Choice>
              <mc:Fallback>
                <p:oleObj name="Equation" r:id="rId14" imgW="95220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6842" y="3809683"/>
                        <a:ext cx="2413000" cy="6429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8" name="テキスト ボックス 147"/>
          <p:cNvSpPr txBox="1"/>
          <p:nvPr/>
        </p:nvSpPr>
        <p:spPr>
          <a:xfrm>
            <a:off x="2888742" y="3407855"/>
            <a:ext cx="1781175" cy="369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with perturbation</a:t>
            </a:r>
            <a:endParaRPr lang="ja-JP" altLang="en-US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149" name="テキスト ボックス 148"/>
          <p:cNvSpPr txBox="1">
            <a:spLocks noChangeArrowheads="1"/>
          </p:cNvSpPr>
          <p:nvPr/>
        </p:nvSpPr>
        <p:spPr bwMode="auto">
          <a:xfrm>
            <a:off x="5727383" y="3432239"/>
            <a:ext cx="20764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without perturbation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0" name="テキスト ボックス 149"/>
          <p:cNvSpPr txBox="1"/>
          <p:nvPr/>
        </p:nvSpPr>
        <p:spPr>
          <a:xfrm>
            <a:off x="2885313" y="4831461"/>
            <a:ext cx="1781175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with perturbation</a:t>
            </a:r>
            <a:endParaRPr lang="ja-JP" altLang="en-US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151" name="テキスト ボックス 150"/>
          <p:cNvSpPr txBox="1">
            <a:spLocks noChangeArrowheads="1"/>
          </p:cNvSpPr>
          <p:nvPr/>
        </p:nvSpPr>
        <p:spPr bwMode="auto">
          <a:xfrm>
            <a:off x="3313938" y="5760149"/>
            <a:ext cx="20764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without perturbation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52" name="Object 13"/>
          <p:cNvGraphicFramePr>
            <a:graphicFrameLocks noChangeAspect="1"/>
          </p:cNvGraphicFramePr>
          <p:nvPr/>
        </p:nvGraphicFramePr>
        <p:xfrm>
          <a:off x="5076825" y="3870325"/>
          <a:ext cx="2489200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8" name="Equation" r:id="rId16" imgW="2489040" imgH="545760" progId="Equation.DSMT4">
                  <p:embed/>
                </p:oleObj>
              </mc:Choice>
              <mc:Fallback>
                <p:oleObj name="Equation" r:id="rId16" imgW="2489040" imgH="5457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76825" y="3870325"/>
                        <a:ext cx="2489200" cy="546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5" name="Object 16"/>
          <p:cNvGraphicFramePr>
            <a:graphicFrameLocks noChangeAspect="1"/>
          </p:cNvGraphicFramePr>
          <p:nvPr/>
        </p:nvGraphicFramePr>
        <p:xfrm>
          <a:off x="3069019" y="2751265"/>
          <a:ext cx="2693987" cy="476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689" name="Equation" r:id="rId18" imgW="2717640" imgH="469800" progId="Equation.DSMT4">
                  <p:embed/>
                </p:oleObj>
              </mc:Choice>
              <mc:Fallback>
                <p:oleObj name="Equation" r:id="rId18" imgW="271764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69019" y="2751265"/>
                        <a:ext cx="2693987" cy="476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6" name="正方形/長方形 155"/>
          <p:cNvSpPr/>
          <p:nvPr/>
        </p:nvSpPr>
        <p:spPr>
          <a:xfrm>
            <a:off x="643346" y="2781038"/>
            <a:ext cx="235994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latin typeface="Arial Unicode MS"/>
                <a:ea typeface="Arial Unicode MS"/>
                <a:cs typeface="Arial Unicode MS"/>
              </a:rPr>
              <a:t>For Hamiltonian</a:t>
            </a:r>
            <a:endParaRPr lang="ja-JP" altLang="en-US" sz="2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8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  <p:bldP spid="134" grpId="0"/>
      <p:bldP spid="149" grpId="0"/>
      <p:bldP spid="149" grpId="1"/>
      <p:bldP spid="150" grpId="0"/>
      <p:bldP spid="151" grpId="0"/>
      <p:bldP spid="15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Optical observables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70152" y="1329462"/>
            <a:ext cx="8229600" cy="4525963"/>
          </a:xfrm>
        </p:spPr>
        <p:txBody>
          <a:bodyPr/>
          <a:lstStyle/>
          <a:p>
            <a:pPr eaLnBrk="1" hangingPunct="1">
              <a:buFont typeface="Arial" charset="0"/>
              <a:buNone/>
            </a:pPr>
            <a:r>
              <a:rPr lang="en-US" altLang="ja-JP" dirty="0" smtClean="0">
                <a:solidFill>
                  <a:srgbClr val="3333CC"/>
                </a:solidFill>
                <a:latin typeface="Arial Unicode MS"/>
                <a:ea typeface="Arial Unicode MS"/>
                <a:cs typeface="Arial Unicode MS"/>
              </a:rPr>
              <a:t>Emission signals </a:t>
            </a: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(spontaneous emission)</a:t>
            </a:r>
          </a:p>
          <a:p>
            <a:pPr eaLnBrk="1" hangingPunct="1">
              <a:buFont typeface="Arial" charset="0"/>
              <a:buNone/>
            </a:pPr>
            <a:endParaRPr lang="en-US" altLang="ja-JP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endParaRPr lang="en-US" altLang="ja-JP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900" dirty="0" smtClean="0">
                <a:latin typeface="Arial Unicode MS"/>
                <a:ea typeface="Arial Unicode MS"/>
                <a:cs typeface="Arial Unicode MS"/>
              </a:rPr>
              <a:t>                               </a:t>
            </a:r>
          </a:p>
          <a:p>
            <a:pPr eaLnBrk="1" hangingPunct="1">
              <a:buFont typeface="Arial" charset="0"/>
              <a:buNone/>
            </a:pPr>
            <a:endParaRPr lang="en-US" altLang="ja-JP" sz="2000" dirty="0" smtClean="0">
              <a:latin typeface="Arial Unicode MS"/>
              <a:ea typeface="Arial Unicode MS"/>
              <a:cs typeface="Arial Unicode MS"/>
            </a:endParaRPr>
          </a:p>
          <a:p>
            <a:pPr eaLnBrk="1" hangingPunct="1">
              <a:buFont typeface="Arial" charset="0"/>
              <a:buNone/>
            </a:pP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                                   (time dependent spectrum: see 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  <a:hlinkClick r:id="rId4"/>
              </a:rPr>
              <a:t>JPSJ(2006)</a:t>
            </a:r>
            <a:r>
              <a:rPr lang="en-US" altLang="ja-JP" sz="2000" dirty="0" smtClean="0">
                <a:latin typeface="Arial Unicode MS"/>
                <a:ea typeface="Arial Unicode MS"/>
                <a:cs typeface="Arial Unicode MS"/>
              </a:rPr>
              <a:t>)</a:t>
            </a:r>
          </a:p>
          <a:p>
            <a:pPr eaLnBrk="1" hangingPunct="1">
              <a:buFont typeface="Arial" charset="0"/>
              <a:buNone/>
            </a:pPr>
            <a:r>
              <a:rPr lang="en-US" altLang="ja-JP" dirty="0" smtClean="0">
                <a:solidFill>
                  <a:srgbClr val="FF0000"/>
                </a:solidFill>
                <a:latin typeface="Arial Unicode MS"/>
                <a:ea typeface="Arial Unicode MS"/>
                <a:cs typeface="Arial Unicode MS"/>
              </a:rPr>
              <a:t>Absorption signals</a:t>
            </a:r>
          </a:p>
          <a:p>
            <a:pPr eaLnBrk="1" hangingPunct="1">
              <a:buFont typeface="Arial" charset="0"/>
              <a:buNone/>
            </a:pPr>
            <a:endParaRPr lang="ja-JP" altLang="en-US" dirty="0" smtClean="0"/>
          </a:p>
        </p:txBody>
      </p:sp>
      <p:graphicFrame>
        <p:nvGraphicFramePr>
          <p:cNvPr id="16387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56541649"/>
              </p:ext>
            </p:extLst>
          </p:nvPr>
        </p:nvGraphicFramePr>
        <p:xfrm>
          <a:off x="2454593" y="2561273"/>
          <a:ext cx="5980112" cy="890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" name="Equation" r:id="rId5" imgW="2895480" imgH="431640" progId="Equation.DSMT4">
                  <p:embed/>
                </p:oleObj>
              </mc:Choice>
              <mc:Fallback>
                <p:oleObj name="Equation" r:id="rId5" imgW="28954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54593" y="2561273"/>
                        <a:ext cx="5980112" cy="890587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25400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388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9044413"/>
              </p:ext>
            </p:extLst>
          </p:nvPr>
        </p:nvGraphicFramePr>
        <p:xfrm>
          <a:off x="2566035" y="5030401"/>
          <a:ext cx="5718175" cy="760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9" name="Equation" r:id="rId7" imgW="2768400" imgH="368280" progId="Equation.DSMT4">
                  <p:embed/>
                </p:oleObj>
              </mc:Choice>
              <mc:Fallback>
                <p:oleObj name="Equation" r:id="rId7" imgW="2768400" imgH="3682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66035" y="5030401"/>
                        <a:ext cx="5718175" cy="760413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25400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6" name="Picture 10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152" y="4901502"/>
            <a:ext cx="1831975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2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575" y="4901502"/>
            <a:ext cx="1190625" cy="942975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8" name="Picture 12" descr="C:\Users\tanimura.THEOCHEM\Desktop\dipole.gif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68575">
            <a:off x="961642" y="5577156"/>
            <a:ext cx="1201738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10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656" y="2366894"/>
            <a:ext cx="1831975" cy="122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10" name="Picture 26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784" y="2133600"/>
            <a:ext cx="1457416" cy="9802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12" descr="C:\Users\tanimura.THEOCHEM\Desktop\dipole.gif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68575">
            <a:off x="894146" y="3042548"/>
            <a:ext cx="1201738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6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821" name="Object 5"/>
          <p:cNvGraphicFramePr>
            <a:graphicFrameLocks noChangeAspect="1"/>
          </p:cNvGraphicFramePr>
          <p:nvPr/>
        </p:nvGraphicFramePr>
        <p:xfrm>
          <a:off x="1008063" y="2330450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06" name="Equation" r:id="rId4" imgW="6717960" imgH="2298600" progId="Equation.DSMT4">
                  <p:embed/>
                </p:oleObj>
              </mc:Choice>
              <mc:Fallback>
                <p:oleObj name="Equation" r:id="rId4" imgW="6717960" imgH="229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8063" y="2330450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3" name="Object 7"/>
          <p:cNvGraphicFramePr>
            <a:graphicFrameLocks noChangeAspect="1"/>
          </p:cNvGraphicFramePr>
          <p:nvPr/>
        </p:nvGraphicFramePr>
        <p:xfrm>
          <a:off x="1008063" y="2333625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07" name="Equation" r:id="rId6" imgW="6717960" imgH="2298600" progId="Equation.DSMT4">
                  <p:embed/>
                </p:oleObj>
              </mc:Choice>
              <mc:Fallback>
                <p:oleObj name="Equation" r:id="rId6" imgW="6717960" imgH="229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8063" y="2333625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4" name="Object 8"/>
          <p:cNvGraphicFramePr>
            <a:graphicFrameLocks noChangeAspect="1"/>
          </p:cNvGraphicFramePr>
          <p:nvPr/>
        </p:nvGraphicFramePr>
        <p:xfrm>
          <a:off x="1011238" y="2333625"/>
          <a:ext cx="6657975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08" name="Equation" r:id="rId8" imgW="6717960" imgH="2298600" progId="Equation.DSMT4">
                  <p:embed/>
                </p:oleObj>
              </mc:Choice>
              <mc:Fallback>
                <p:oleObj name="Equation" r:id="rId8" imgW="6717960" imgH="229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1238" y="2333625"/>
                        <a:ext cx="6657975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7" name="Object 11"/>
          <p:cNvGraphicFramePr>
            <a:graphicFrameLocks noChangeAspect="1"/>
          </p:cNvGraphicFramePr>
          <p:nvPr/>
        </p:nvGraphicFramePr>
        <p:xfrm>
          <a:off x="1016000" y="2330450"/>
          <a:ext cx="4556125" cy="195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09" name="Equation" r:id="rId10" imgW="4597200" imgH="1955520" progId="Equation.DSMT4">
                  <p:embed/>
                </p:oleObj>
              </mc:Choice>
              <mc:Fallback>
                <p:oleObj name="Equation" r:id="rId10" imgW="4597200" imgH="19555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6000" y="2330450"/>
                        <a:ext cx="4556125" cy="1955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31" name="Object 15"/>
          <p:cNvGraphicFramePr>
            <a:graphicFrameLocks noChangeAspect="1"/>
          </p:cNvGraphicFramePr>
          <p:nvPr/>
        </p:nvGraphicFramePr>
        <p:xfrm>
          <a:off x="1004888" y="2328863"/>
          <a:ext cx="6972300" cy="2298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0" name="Equation" r:id="rId12" imgW="7035480" imgH="2298600" progId="Equation.DSMT4">
                  <p:embed/>
                </p:oleObj>
              </mc:Choice>
              <mc:Fallback>
                <p:oleObj name="Equation" r:id="rId12" imgW="7035480" imgH="229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4888" y="2328863"/>
                        <a:ext cx="6972300" cy="2298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164910"/>
            <a:ext cx="8229600" cy="1143000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altLang="ja-JP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Linear Response (IR) </a:t>
            </a:r>
            <a:endParaRPr lang="ja-JP" altLang="en-US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841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buNone/>
            </a:pPr>
            <a:r>
              <a:rPr lang="en-US" altLang="ja-JP" dirty="0" smtClean="0">
                <a:latin typeface="Arial Unicode MS"/>
                <a:ea typeface="Arial Unicode MS"/>
                <a:cs typeface="Arial Unicode MS"/>
              </a:rPr>
              <a:t>Induced polarization                        is</a:t>
            </a:r>
            <a:endParaRPr lang="ja-JP" altLang="en-US" dirty="0" smtClean="0"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34842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4817" name="Object 1"/>
          <p:cNvGraphicFramePr>
            <a:graphicFrameLocks noChangeAspect="1"/>
          </p:cNvGraphicFramePr>
          <p:nvPr/>
        </p:nvGraphicFramePr>
        <p:xfrm>
          <a:off x="4274989" y="1713177"/>
          <a:ext cx="2457450" cy="438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1" name="Equation" r:id="rId14" imgW="2450880" imgH="431640" progId="Equation.DSMT4">
                  <p:embed/>
                </p:oleObj>
              </mc:Choice>
              <mc:Fallback>
                <p:oleObj name="Equation" r:id="rId14" imgW="2450880" imgH="4316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74989" y="1713177"/>
                        <a:ext cx="2457450" cy="4381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4843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34819" name="Object 3"/>
          <p:cNvGraphicFramePr>
            <a:graphicFrameLocks noChangeAspect="1"/>
          </p:cNvGraphicFramePr>
          <p:nvPr/>
        </p:nvGraphicFramePr>
        <p:xfrm>
          <a:off x="1287463" y="4805363"/>
          <a:ext cx="4706937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2" name="Equation" r:id="rId16" imgW="4749480" imgH="723600" progId="Equation.DSMT4">
                  <p:embed/>
                </p:oleObj>
              </mc:Choice>
              <mc:Fallback>
                <p:oleObj name="Equation" r:id="rId16" imgW="4749480" imgH="723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7463" y="4805363"/>
                        <a:ext cx="4706937" cy="7239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Line 9"/>
          <p:cNvSpPr>
            <a:spLocks noChangeShapeType="1"/>
          </p:cNvSpPr>
          <p:nvPr/>
        </p:nvSpPr>
        <p:spPr bwMode="auto">
          <a:xfrm>
            <a:off x="3706813" y="3589338"/>
            <a:ext cx="2160587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13" name="Line 10"/>
          <p:cNvSpPr>
            <a:spLocks noChangeShapeType="1"/>
          </p:cNvSpPr>
          <p:nvPr/>
        </p:nvSpPr>
        <p:spPr bwMode="auto">
          <a:xfrm flipV="1">
            <a:off x="6259513" y="3584575"/>
            <a:ext cx="66675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4" name="Line 10"/>
          <p:cNvSpPr>
            <a:spLocks noChangeShapeType="1"/>
          </p:cNvSpPr>
          <p:nvPr/>
        </p:nvSpPr>
        <p:spPr bwMode="auto">
          <a:xfrm flipV="1">
            <a:off x="4732338" y="4454525"/>
            <a:ext cx="2165350" cy="0"/>
          </a:xfrm>
          <a:custGeom>
            <a:avLst/>
            <a:gdLst>
              <a:gd name="T0" fmla="*/ 0 w 581020"/>
              <a:gd name="T1" fmla="*/ 0 h 15"/>
              <a:gd name="T2" fmla="*/ 112066411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>
            <a:off x="3787775" y="4457700"/>
            <a:ext cx="635000" cy="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graphicFrame>
        <p:nvGraphicFramePr>
          <p:cNvPr id="34828" name="Object 12"/>
          <p:cNvGraphicFramePr>
            <a:graphicFrameLocks noChangeAspect="1"/>
          </p:cNvGraphicFramePr>
          <p:nvPr/>
        </p:nvGraphicFramePr>
        <p:xfrm>
          <a:off x="3660775" y="5548313"/>
          <a:ext cx="3040063" cy="7794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3" name="Equation" r:id="rId18" imgW="3098520" imgH="787320" progId="Equation.DSMT4">
                  <p:embed/>
                </p:oleObj>
              </mc:Choice>
              <mc:Fallback>
                <p:oleObj name="Equation" r:id="rId18" imgW="3098520" imgH="7873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0775" y="5548313"/>
                        <a:ext cx="3040063" cy="7794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29" name="Object 13"/>
          <p:cNvGraphicFramePr>
            <a:graphicFrameLocks noChangeAspect="1"/>
          </p:cNvGraphicFramePr>
          <p:nvPr/>
        </p:nvGraphicFramePr>
        <p:xfrm>
          <a:off x="1098550" y="4811713"/>
          <a:ext cx="517525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4" name="Equation" r:id="rId20" imgW="5219640" imgH="723600" progId="Equation.DSMT4">
                  <p:embed/>
                </p:oleObj>
              </mc:Choice>
              <mc:Fallback>
                <p:oleObj name="Equation" r:id="rId20" imgW="5219640" imgH="723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8550" y="4811713"/>
                        <a:ext cx="5175250" cy="7239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830" name="Object 14"/>
          <p:cNvGraphicFramePr>
            <a:graphicFrameLocks noChangeAspect="1"/>
          </p:cNvGraphicFramePr>
          <p:nvPr/>
        </p:nvGraphicFramePr>
        <p:xfrm>
          <a:off x="1285875" y="4875213"/>
          <a:ext cx="3487738" cy="635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5" name="Equation" r:id="rId22" imgW="3517560" imgH="634680" progId="Equation.DSMT4">
                  <p:embed/>
                </p:oleObj>
              </mc:Choice>
              <mc:Fallback>
                <p:oleObj name="Equation" r:id="rId22" imgW="3517560" imgH="6346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4875213"/>
                        <a:ext cx="3487738" cy="6350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rgbClr val="0000FF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テキスト ボックス 19"/>
          <p:cNvSpPr txBox="1">
            <a:spLocks noChangeArrowheads="1"/>
          </p:cNvSpPr>
          <p:nvPr/>
        </p:nvSpPr>
        <p:spPr bwMode="auto">
          <a:xfrm>
            <a:off x="4687888" y="2365375"/>
            <a:ext cx="1471878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600" i="1" dirty="0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Cyclic rotation</a:t>
            </a:r>
            <a:endParaRPr lang="ja-JP" altLang="en-US" sz="1600" i="1" dirty="0" smtClean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34832" name="Object 16"/>
          <p:cNvGraphicFramePr>
            <a:graphicFrameLocks noChangeAspect="1"/>
          </p:cNvGraphicFramePr>
          <p:nvPr/>
        </p:nvGraphicFramePr>
        <p:xfrm>
          <a:off x="2260600" y="5618163"/>
          <a:ext cx="1223963" cy="4397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6" name="Equation" r:id="rId24" imgW="1257120" imgH="444240" progId="Equation.DSMT4">
                  <p:embed/>
                </p:oleObj>
              </mc:Choice>
              <mc:Fallback>
                <p:oleObj name="Equation" r:id="rId24" imgW="125712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60600" y="5618163"/>
                        <a:ext cx="1223963" cy="4397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星 7 22"/>
          <p:cNvSpPr>
            <a:spLocks noChangeAspect="1"/>
          </p:cNvSpPr>
          <p:nvPr/>
        </p:nvSpPr>
        <p:spPr>
          <a:xfrm>
            <a:off x="5014913" y="3521075"/>
            <a:ext cx="144462" cy="142875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24" name="星 7 23"/>
          <p:cNvSpPr>
            <a:spLocks noChangeAspect="1"/>
          </p:cNvSpPr>
          <p:nvPr/>
        </p:nvSpPr>
        <p:spPr>
          <a:xfrm>
            <a:off x="5464175" y="4375150"/>
            <a:ext cx="144463" cy="144463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30" name="Line 9"/>
          <p:cNvSpPr>
            <a:spLocks noChangeShapeType="1"/>
          </p:cNvSpPr>
          <p:nvPr/>
        </p:nvSpPr>
        <p:spPr bwMode="auto">
          <a:xfrm flipH="1">
            <a:off x="8085138" y="2192338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31" name="Line 10"/>
          <p:cNvSpPr>
            <a:spLocks noChangeShapeType="1"/>
          </p:cNvSpPr>
          <p:nvPr/>
        </p:nvSpPr>
        <p:spPr bwMode="auto">
          <a:xfrm>
            <a:off x="8523288" y="2155825"/>
            <a:ext cx="0" cy="1087438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32" name="星 7 31"/>
          <p:cNvSpPr>
            <a:spLocks noChangeAspect="1"/>
          </p:cNvSpPr>
          <p:nvPr/>
        </p:nvSpPr>
        <p:spPr>
          <a:xfrm>
            <a:off x="8008938" y="2703513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34" name="Object 20"/>
          <p:cNvGraphicFramePr>
            <a:graphicFrameLocks noChangeAspect="1"/>
          </p:cNvGraphicFramePr>
          <p:nvPr/>
        </p:nvGraphicFramePr>
        <p:xfrm>
          <a:off x="7780338" y="3302000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7" name="Equation" r:id="rId26" imgW="1130040" imgH="266400" progId="Equation.DSMT4">
                  <p:embed/>
                </p:oleObj>
              </mc:Choice>
              <mc:Fallback>
                <p:oleObj name="Equation" r:id="rId26" imgW="113004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80338" y="3302000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Line 9"/>
          <p:cNvSpPr>
            <a:spLocks noChangeShapeType="1"/>
          </p:cNvSpPr>
          <p:nvPr/>
        </p:nvSpPr>
        <p:spPr bwMode="auto">
          <a:xfrm flipH="1">
            <a:off x="8081963" y="3833813"/>
            <a:ext cx="0" cy="1079500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1" name="Line 10"/>
          <p:cNvSpPr>
            <a:spLocks noChangeShapeType="1"/>
          </p:cNvSpPr>
          <p:nvPr/>
        </p:nvSpPr>
        <p:spPr bwMode="auto">
          <a:xfrm>
            <a:off x="8505825" y="3798888"/>
            <a:ext cx="0" cy="1085850"/>
          </a:xfrm>
          <a:custGeom>
            <a:avLst/>
            <a:gdLst>
              <a:gd name="T0" fmla="*/ 0 w 581020"/>
              <a:gd name="T1" fmla="*/ 2147483647 h 15"/>
              <a:gd name="T2" fmla="*/ 0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0 w 581020"/>
              <a:gd name="T9" fmla="*/ 15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2" name="星 7 41"/>
          <p:cNvSpPr>
            <a:spLocks noChangeAspect="1"/>
          </p:cNvSpPr>
          <p:nvPr/>
        </p:nvSpPr>
        <p:spPr>
          <a:xfrm>
            <a:off x="8442325" y="4313238"/>
            <a:ext cx="144463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43" name="Object 23"/>
          <p:cNvGraphicFramePr>
            <a:graphicFrameLocks noChangeAspect="1"/>
          </p:cNvGraphicFramePr>
          <p:nvPr/>
        </p:nvGraphicFramePr>
        <p:xfrm>
          <a:off x="7753350" y="5006975"/>
          <a:ext cx="1130300" cy="244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8" name="Equation" r:id="rId28" imgW="1130040" imgH="266400" progId="Equation.DSMT4">
                  <p:embed/>
                </p:oleObj>
              </mc:Choice>
              <mc:Fallback>
                <p:oleObj name="Equation" r:id="rId28" imgW="1130040" imgH="266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53350" y="5006975"/>
                        <a:ext cx="1130300" cy="244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5" name="テキスト ボックス 44"/>
          <p:cNvSpPr txBox="1">
            <a:spLocks noChangeArrowheads="1"/>
          </p:cNvSpPr>
          <p:nvPr/>
        </p:nvSpPr>
        <p:spPr bwMode="auto">
          <a:xfrm>
            <a:off x="7303432" y="1713246"/>
            <a:ext cx="184056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400" dirty="0" smtClean="0">
                <a:latin typeface="Times New Roman" pitchFamily="18" charset="0"/>
                <a:cs typeface="Times New Roman" pitchFamily="18" charset="0"/>
              </a:rPr>
              <a:t>Optical </a:t>
            </a:r>
            <a:r>
              <a:rPr lang="en-US" altLang="ja-JP" sz="1400" dirty="0" err="1" smtClean="0">
                <a:latin typeface="Times New Roman" pitchFamily="18" charset="0"/>
                <a:cs typeface="Times New Roman" pitchFamily="18" charset="0"/>
              </a:rPr>
              <a:t>Liouville</a:t>
            </a:r>
            <a:r>
              <a:rPr lang="en-US" altLang="ja-JP" sz="1400" dirty="0" smtClean="0">
                <a:latin typeface="Times New Roman" pitchFamily="18" charset="0"/>
                <a:cs typeface="Times New Roman" pitchFamily="18" charset="0"/>
              </a:rPr>
              <a:t> paths</a:t>
            </a:r>
            <a:endParaRPr lang="ja-JP" altLang="en-US" sz="1400" dirty="0" smtClean="0">
              <a:latin typeface="Times New Roman" pitchFamily="18" charset="0"/>
              <a:cs typeface="Times New Roman" pitchFamily="18" charset="0"/>
            </a:endParaRPr>
          </a:p>
          <a:p>
            <a:endParaRPr lang="ja-JP" altLang="en-US" sz="14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6" name="星 7 45"/>
          <p:cNvSpPr>
            <a:spLocks noChangeAspect="1"/>
          </p:cNvSpPr>
          <p:nvPr/>
        </p:nvSpPr>
        <p:spPr>
          <a:xfrm>
            <a:off x="3525838" y="350361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7" name="星 7 46"/>
          <p:cNvSpPr>
            <a:spLocks noChangeAspect="1"/>
          </p:cNvSpPr>
          <p:nvPr/>
        </p:nvSpPr>
        <p:spPr>
          <a:xfrm>
            <a:off x="3609975" y="4375150"/>
            <a:ext cx="144463" cy="144463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8" name="星 7 47"/>
          <p:cNvSpPr>
            <a:spLocks noChangeAspect="1"/>
          </p:cNvSpPr>
          <p:nvPr/>
        </p:nvSpPr>
        <p:spPr>
          <a:xfrm>
            <a:off x="8002588" y="371316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49" name="星 7 48"/>
          <p:cNvSpPr>
            <a:spLocks noChangeAspect="1"/>
          </p:cNvSpPr>
          <p:nvPr/>
        </p:nvSpPr>
        <p:spPr>
          <a:xfrm>
            <a:off x="8005763" y="2043113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1" name="円弧 50"/>
          <p:cNvSpPr/>
          <p:nvPr/>
        </p:nvSpPr>
        <p:spPr>
          <a:xfrm>
            <a:off x="5942013" y="2566988"/>
            <a:ext cx="736600" cy="746125"/>
          </a:xfrm>
          <a:prstGeom prst="arc">
            <a:avLst/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2" name="円弧 51"/>
          <p:cNvSpPr/>
          <p:nvPr/>
        </p:nvSpPr>
        <p:spPr>
          <a:xfrm rot="16954051">
            <a:off x="3710782" y="2393156"/>
            <a:ext cx="1454150" cy="1773237"/>
          </a:xfrm>
          <a:prstGeom prst="arc">
            <a:avLst>
              <a:gd name="adj1" fmla="val 16092670"/>
              <a:gd name="adj2" fmla="val 21476166"/>
            </a:avLst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5" name="テキスト ボックス 54"/>
          <p:cNvSpPr txBox="1">
            <a:spLocks noChangeArrowheads="1"/>
          </p:cNvSpPr>
          <p:nvPr/>
        </p:nvSpPr>
        <p:spPr bwMode="auto">
          <a:xfrm>
            <a:off x="4538663" y="4922838"/>
            <a:ext cx="151923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 i="1" dirty="0" smtClean="0">
                <a:solidFill>
                  <a:srgbClr val="FF00FF"/>
                </a:solidFill>
                <a:latin typeface="Arial Unicode MS"/>
                <a:ea typeface="Arial Unicode MS"/>
                <a:cs typeface="Arial Unicode MS"/>
              </a:rPr>
              <a:t>Cyclic rotation</a:t>
            </a:r>
            <a:endParaRPr lang="ja-JP" altLang="en-US" sz="1600" i="1" dirty="0" smtClean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  <a:p>
            <a:endParaRPr lang="ja-JP" altLang="en-US" sz="1600" i="1" dirty="0">
              <a:solidFill>
                <a:srgbClr val="FF00FF"/>
              </a:solidFill>
              <a:latin typeface="Arial Unicode MS"/>
              <a:ea typeface="Arial Unicode MS"/>
              <a:cs typeface="Arial Unicode MS"/>
            </a:endParaRPr>
          </a:p>
        </p:txBody>
      </p:sp>
      <p:sp>
        <p:nvSpPr>
          <p:cNvPr id="56" name="円弧 55"/>
          <p:cNvSpPr/>
          <p:nvPr/>
        </p:nvSpPr>
        <p:spPr>
          <a:xfrm rot="21351513" flipV="1">
            <a:off x="5141913" y="3886200"/>
            <a:ext cx="1536700" cy="1235075"/>
          </a:xfrm>
          <a:prstGeom prst="arc">
            <a:avLst/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7" name="円弧 56"/>
          <p:cNvSpPr/>
          <p:nvPr/>
        </p:nvSpPr>
        <p:spPr>
          <a:xfrm rot="16671192" flipH="1">
            <a:off x="4077494" y="3571082"/>
            <a:ext cx="1028700" cy="2017712"/>
          </a:xfrm>
          <a:prstGeom prst="arc">
            <a:avLst>
              <a:gd name="adj1" fmla="val 16200000"/>
              <a:gd name="adj2" fmla="val 21476166"/>
            </a:avLst>
          </a:prstGeom>
          <a:ln w="31750">
            <a:solidFill>
              <a:srgbClr val="FF00FF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6" name="Object 28"/>
          <p:cNvGraphicFramePr>
            <a:graphicFrameLocks noChangeAspect="1"/>
          </p:cNvGraphicFramePr>
          <p:nvPr/>
        </p:nvGraphicFramePr>
        <p:xfrm>
          <a:off x="1013841" y="2335403"/>
          <a:ext cx="4468813" cy="156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19" name="Equation" r:id="rId30" imgW="4508280" imgH="1562040" progId="Equation.DSMT4">
                  <p:embed/>
                </p:oleObj>
              </mc:Choice>
              <mc:Fallback>
                <p:oleObj name="Equation" r:id="rId30" imgW="4508280" imgH="15620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3841" y="2335403"/>
                        <a:ext cx="4468813" cy="1562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Line 9"/>
          <p:cNvSpPr>
            <a:spLocks noChangeShapeType="1"/>
          </p:cNvSpPr>
          <p:nvPr/>
        </p:nvSpPr>
        <p:spPr bwMode="auto">
          <a:xfrm flipV="1">
            <a:off x="2519490" y="3364992"/>
            <a:ext cx="906462" cy="3874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54" name="星 7 53"/>
          <p:cNvSpPr>
            <a:spLocks noChangeAspect="1"/>
          </p:cNvSpPr>
          <p:nvPr/>
        </p:nvSpPr>
        <p:spPr>
          <a:xfrm>
            <a:off x="3065082" y="3294825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59" name="Line 10"/>
          <p:cNvSpPr>
            <a:spLocks noChangeShapeType="1"/>
          </p:cNvSpPr>
          <p:nvPr/>
        </p:nvSpPr>
        <p:spPr bwMode="auto">
          <a:xfrm flipV="1">
            <a:off x="3647377" y="3362071"/>
            <a:ext cx="1116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0" name="Line 9"/>
          <p:cNvSpPr>
            <a:spLocks noChangeShapeType="1"/>
          </p:cNvSpPr>
          <p:nvPr/>
        </p:nvSpPr>
        <p:spPr bwMode="auto">
          <a:xfrm flipV="1">
            <a:off x="2526792" y="3806952"/>
            <a:ext cx="957072" cy="3048"/>
          </a:xfrm>
          <a:prstGeom prst="line">
            <a:avLst/>
          </a:prstGeom>
          <a:noFill/>
          <a:ln w="38100">
            <a:solidFill>
              <a:srgbClr val="00B0F0"/>
            </a:solidFill>
            <a:round/>
            <a:headEnd type="triangle" w="med" len="med"/>
            <a:tailEnd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62" name="Line 10"/>
          <p:cNvSpPr>
            <a:spLocks noChangeShapeType="1"/>
          </p:cNvSpPr>
          <p:nvPr/>
        </p:nvSpPr>
        <p:spPr bwMode="auto">
          <a:xfrm flipV="1">
            <a:off x="3705289" y="3804031"/>
            <a:ext cx="1044000" cy="0"/>
          </a:xfrm>
          <a:custGeom>
            <a:avLst/>
            <a:gdLst>
              <a:gd name="T0" fmla="*/ 0 w 581020"/>
              <a:gd name="T1" fmla="*/ 0 h 15"/>
              <a:gd name="T2" fmla="*/ 1007577 w 581020"/>
              <a:gd name="T3" fmla="*/ 0 h 15"/>
              <a:gd name="T4" fmla="*/ 0 60000 65536"/>
              <a:gd name="T5" fmla="*/ 0 60000 65536"/>
              <a:gd name="T6" fmla="*/ 0 w 581020"/>
              <a:gd name="T7" fmla="*/ 0 h 15"/>
              <a:gd name="T8" fmla="*/ 581020 w 581020"/>
              <a:gd name="T9" fmla="*/ 0 h 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1020" h="15">
                <a:moveTo>
                  <a:pt x="0" y="15"/>
                </a:moveTo>
                <a:lnTo>
                  <a:pt x="581020" y="0"/>
                </a:lnTo>
              </a:path>
            </a:pathLst>
          </a:custGeom>
          <a:noFill/>
          <a:ln w="38100">
            <a:solidFill>
              <a:srgbClr val="00B05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61" name="星 7 60"/>
          <p:cNvSpPr>
            <a:spLocks noChangeAspect="1"/>
          </p:cNvSpPr>
          <p:nvPr/>
        </p:nvSpPr>
        <p:spPr>
          <a:xfrm>
            <a:off x="4122738" y="3730689"/>
            <a:ext cx="142875" cy="144462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3" name="星 7 62"/>
          <p:cNvSpPr>
            <a:spLocks noChangeAspect="1"/>
          </p:cNvSpPr>
          <p:nvPr/>
        </p:nvSpPr>
        <p:spPr>
          <a:xfrm>
            <a:off x="2379028" y="3737547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sp>
        <p:nvSpPr>
          <p:cNvPr id="64" name="星 7 63"/>
          <p:cNvSpPr>
            <a:spLocks noChangeAspect="1"/>
          </p:cNvSpPr>
          <p:nvPr/>
        </p:nvSpPr>
        <p:spPr>
          <a:xfrm>
            <a:off x="2302955" y="3286697"/>
            <a:ext cx="142875" cy="144462"/>
          </a:xfrm>
          <a:prstGeom prst="star7">
            <a:avLst/>
          </a:prstGeom>
          <a:solidFill>
            <a:srgbClr val="0070C0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/>
          </a:p>
        </p:txBody>
      </p:sp>
      <p:graphicFrame>
        <p:nvGraphicFramePr>
          <p:cNvPr id="5411856" name="Object 16"/>
          <p:cNvGraphicFramePr>
            <a:graphicFrameLocks noChangeAspect="1"/>
          </p:cNvGraphicFramePr>
          <p:nvPr/>
        </p:nvGraphicFramePr>
        <p:xfrm>
          <a:off x="3459163" y="1154113"/>
          <a:ext cx="2693987" cy="476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720" name="Equation" r:id="rId32" imgW="2717640" imgH="469800" progId="Equation.DSMT4">
                  <p:embed/>
                </p:oleObj>
              </mc:Choice>
              <mc:Fallback>
                <p:oleObj name="Equation" r:id="rId32" imgW="271764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59163" y="1154113"/>
                        <a:ext cx="2693987" cy="476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8" name="正方形/長方形 57"/>
          <p:cNvSpPr/>
          <p:nvPr/>
        </p:nvSpPr>
        <p:spPr>
          <a:xfrm>
            <a:off x="460466" y="1110734"/>
            <a:ext cx="307648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3200" dirty="0" smtClean="0">
                <a:latin typeface="Arial Unicode MS"/>
                <a:ea typeface="Arial Unicode MS"/>
                <a:cs typeface="Arial Unicode MS"/>
              </a:rPr>
              <a:t>For Hamiltonian</a:t>
            </a:r>
            <a:endParaRPr lang="ja-JP" altLang="en-US" sz="3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7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0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6" dur="500"/>
                                        <p:tgtEl>
                                          <p:spTgt spid="34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1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"/>
                            </p:stCondLst>
                            <p:childTnLst>
                              <p:par>
                                <p:cTn id="127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4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4" dur="500"/>
                                        <p:tgtEl>
                                          <p:spTgt spid="348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8" dur="500"/>
                                        <p:tgtEl>
                                          <p:spTgt spid="34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500"/>
                            </p:stCondLst>
                            <p:childTnLst>
                              <p:par>
                                <p:cTn id="17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000"/>
                            </p:stCondLst>
                            <p:childTnLst>
                              <p:par>
                                <p:cTn id="174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500"/>
                            </p:stCondLst>
                            <p:childTnLst>
                              <p:par>
                                <p:cTn id="178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2000"/>
                            </p:stCondLst>
                            <p:childTnLst>
                              <p:par>
                                <p:cTn id="18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2500"/>
                            </p:stCondLst>
                            <p:childTnLst>
                              <p:par>
                                <p:cTn id="18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3000"/>
                            </p:stCondLst>
                            <p:childTnLst>
                              <p:par>
                                <p:cTn id="190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96" dur="500"/>
                                        <p:tgtEl>
                                          <p:spTgt spid="348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0" dur="500"/>
                                        <p:tgtEl>
                                          <p:spTgt spid="34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0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1000"/>
                            </p:stCondLst>
                            <p:childTnLst>
                              <p:par>
                                <p:cTn id="209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1500"/>
                            </p:stCondLst>
                            <p:childTnLst>
                              <p:par>
                                <p:cTn id="216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20" presetID="5" presetClass="exit" presetSubtype="1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26" dur="500"/>
                                        <p:tgtEl>
                                          <p:spTgt spid="348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0" dur="500"/>
                                        <p:tgtEl>
                                          <p:spTgt spid="34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34" dur="500"/>
                                        <p:tgtEl>
                                          <p:spTgt spid="348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8" dur="500"/>
                                        <p:tgtEl>
                                          <p:spTgt spid="34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3" dur="500"/>
                                        <p:tgtEl>
                                          <p:spTgt spid="34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8" dur="500"/>
                                        <p:tgtEl>
                                          <p:spTgt spid="34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52" dur="500"/>
                                        <p:tgtEl>
                                          <p:spTgt spid="348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500"/>
                            </p:stCondLst>
                            <p:childTnLst>
                              <p:par>
                                <p:cTn id="25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7" dur="500"/>
                                        <p:tgtEl>
                                          <p:spTgt spid="34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>
                      <p:stCondLst>
                        <p:cond delay="indefinite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61" dur="500"/>
                                        <p:tgtEl>
                                          <p:spTgt spid="348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64" dur="500"/>
                                        <p:tgtEl>
                                          <p:spTgt spid="348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9" dur="500"/>
                                        <p:tgtEl>
                                          <p:spTgt spid="34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2" dur="500" fill="hold"/>
                                        <p:tgtEl>
                                          <p:spTgt spid="34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" dur="500" fill="hold"/>
                                        <p:tgtEl>
                                          <p:spTgt spid="34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20" grpId="0"/>
      <p:bldP spid="20" grpId="1"/>
      <p:bldP spid="23" grpId="0" animBg="1"/>
      <p:bldP spid="23" grpId="1" animBg="1"/>
      <p:bldP spid="24" grpId="0" animBg="1"/>
      <p:bldP spid="24" grpId="1" animBg="1"/>
      <p:bldP spid="30" grpId="0" animBg="1"/>
      <p:bldP spid="31" grpId="0" animBg="1"/>
      <p:bldP spid="32" grpId="0" animBg="1"/>
      <p:bldP spid="40" grpId="0" animBg="1"/>
      <p:bldP spid="41" grpId="0" animBg="1"/>
      <p:bldP spid="42" grpId="0" animBg="1"/>
      <p:bldP spid="45" grpId="0"/>
      <p:bldP spid="46" grpId="0" animBg="1"/>
      <p:bldP spid="46" grpId="1" animBg="1"/>
      <p:bldP spid="47" grpId="0" animBg="1"/>
      <p:bldP spid="47" grpId="1" animBg="1"/>
      <p:bldP spid="48" grpId="0" animBg="1"/>
      <p:bldP spid="49" grpId="0" animBg="1"/>
      <p:bldP spid="51" grpId="0" animBg="1"/>
      <p:bldP spid="51" grpId="1" animBg="1"/>
      <p:bldP spid="52" grpId="0" animBg="1"/>
      <p:bldP spid="52" grpId="1" animBg="1"/>
      <p:bldP spid="55" grpId="0"/>
      <p:bldP spid="55" grpId="1"/>
      <p:bldP spid="56" grpId="0" animBg="1"/>
      <p:bldP spid="56" grpId="1" animBg="1"/>
      <p:bldP spid="57" grpId="0" animBg="1"/>
      <p:bldP spid="57" grpId="1" animBg="1"/>
      <p:bldP spid="50" grpId="0" animBg="1"/>
      <p:bldP spid="50" grpId="1" animBg="1"/>
      <p:bldP spid="54" grpId="0" animBg="1"/>
      <p:bldP spid="54" grpId="1" animBg="1"/>
      <p:bldP spid="59" grpId="0" animBg="1"/>
      <p:bldP spid="59" grpId="1" animBg="1"/>
      <p:bldP spid="60" grpId="0" animBg="1"/>
      <p:bldP spid="60" grpId="1" animBg="1"/>
      <p:bldP spid="62" grpId="0" animBg="1"/>
      <p:bldP spid="62" grpId="1" animBg="1"/>
      <p:bldP spid="61" grpId="0" animBg="1"/>
      <p:bldP spid="61" grpId="1" animBg="1"/>
      <p:bldP spid="63" grpId="0" animBg="1"/>
      <p:bldP spid="63" grpId="1" animBg="1"/>
      <p:bldP spid="64" grpId="0" animBg="1"/>
      <p:bldP spid="64" grpId="1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341745" y="274638"/>
            <a:ext cx="8552873" cy="1143000"/>
          </a:xfrm>
        </p:spPr>
        <p:txBody>
          <a:bodyPr/>
          <a:lstStyle/>
          <a:p>
            <a:r>
              <a:rPr lang="en-US" altLang="ja-JP" b="1" dirty="0" smtClean="0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Quantum &amp; Classical Expressions</a:t>
            </a:r>
            <a:endParaRPr kumimoji="1" lang="ja-JP" altLang="en-US" dirty="0"/>
          </a:p>
        </p:txBody>
      </p:sp>
      <p:graphicFrame>
        <p:nvGraphicFramePr>
          <p:cNvPr id="5" name="Object 11"/>
          <p:cNvGraphicFramePr>
            <a:graphicFrameLocks noChangeAspect="1"/>
          </p:cNvGraphicFramePr>
          <p:nvPr/>
        </p:nvGraphicFramePr>
        <p:xfrm>
          <a:off x="1165289" y="5489194"/>
          <a:ext cx="7327900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30" name="Equation" r:id="rId3" imgW="7327800" imgH="1015920" progId="Equation.DSMT4">
                  <p:embed/>
                </p:oleObj>
              </mc:Choice>
              <mc:Fallback>
                <p:oleObj name="Equation" r:id="rId3" imgW="7327800" imgH="10159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65289" y="5489194"/>
                        <a:ext cx="7327900" cy="825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04455" name="Object 7"/>
          <p:cNvGraphicFramePr>
            <a:graphicFrameLocks noChangeAspect="1"/>
          </p:cNvGraphicFramePr>
          <p:nvPr/>
        </p:nvGraphicFramePr>
        <p:xfrm>
          <a:off x="1788369" y="4745829"/>
          <a:ext cx="774700" cy="279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31" name="Equation" r:id="rId5" imgW="774360" imgH="279360" progId="Equation.DSMT4">
                  <p:embed/>
                </p:oleObj>
              </mc:Choice>
              <mc:Fallback>
                <p:oleObj name="Equation" r:id="rId5" imgW="77436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88369" y="4745829"/>
                        <a:ext cx="774700" cy="279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04456" name="Object 8"/>
          <p:cNvGraphicFramePr>
            <a:graphicFrameLocks noChangeAspect="1"/>
          </p:cNvGraphicFramePr>
          <p:nvPr/>
        </p:nvGraphicFramePr>
        <p:xfrm>
          <a:off x="2903538" y="4448175"/>
          <a:ext cx="3111500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32" name="Equation" r:id="rId7" imgW="3111480" imgH="825480" progId="Equation.DSMT4">
                  <p:embed/>
                </p:oleObj>
              </mc:Choice>
              <mc:Fallback>
                <p:oleObj name="Equation" r:id="rId7" imgW="3111480" imgH="825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03538" y="4448175"/>
                        <a:ext cx="3111500" cy="825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304458" name="Object 10"/>
          <p:cNvGraphicFramePr>
            <a:graphicFrameLocks noChangeAspect="1"/>
          </p:cNvGraphicFramePr>
          <p:nvPr/>
        </p:nvGraphicFramePr>
        <p:xfrm>
          <a:off x="1624076" y="1443609"/>
          <a:ext cx="5029200" cy="2730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33" name="Equation" r:id="rId9" imgW="5029200" imgH="2730240" progId="Equation.DSMT4">
                  <p:embed/>
                </p:oleObj>
              </mc:Choice>
              <mc:Fallback>
                <p:oleObj name="Equation" r:id="rId9" imgW="5029200" imgH="2730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24076" y="1443609"/>
                        <a:ext cx="5029200" cy="2730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4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304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9" name="タイトル 1"/>
          <p:cNvSpPr>
            <a:spLocks noGrp="1"/>
          </p:cNvSpPr>
          <p:nvPr>
            <p:ph type="title" sz="quarter"/>
          </p:nvPr>
        </p:nvSpPr>
        <p:spPr>
          <a:xfrm>
            <a:off x="214313" y="366713"/>
            <a:ext cx="8929687" cy="1143000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ja-JP" sz="3600" b="1" smtClean="0">
                <a:effectLst>
                  <a:outerShdw blurRad="38100" dist="38100" dir="2700000" algn="tl">
                    <a:srgbClr val="C0C0C0"/>
                  </a:outerShdw>
                </a:effectLst>
                <a:latin typeface="Arial Unicode MS"/>
                <a:ea typeface="Arial Unicode MS"/>
                <a:cs typeface="Arial Unicode MS"/>
              </a:rPr>
              <a:t>A. linear response (1Dspectroscopy)</a:t>
            </a:r>
            <a:endParaRPr lang="ja-JP" altLang="en-US" sz="3600" b="1" smtClean="0">
              <a:effectLst>
                <a:outerShdw blurRad="38100" dist="38100" dir="2700000" algn="tl">
                  <a:srgbClr val="C0C0C0"/>
                </a:outerShdw>
              </a:effectLst>
              <a:latin typeface="Arial Unicode MS"/>
              <a:ea typeface="Arial Unicode MS"/>
              <a:cs typeface="Arial Unicode MS"/>
            </a:endParaRPr>
          </a:p>
        </p:txBody>
      </p:sp>
      <p:graphicFrame>
        <p:nvGraphicFramePr>
          <p:cNvPr id="45058" name="Object 9"/>
          <p:cNvGraphicFramePr>
            <a:graphicFrameLocks noChangeAspect="1"/>
          </p:cNvGraphicFramePr>
          <p:nvPr/>
        </p:nvGraphicFramePr>
        <p:xfrm>
          <a:off x="2095788" y="3410528"/>
          <a:ext cx="3571875" cy="3062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754" name="描画 " r:id="rId6" imgW="3200400" imgH="2743200" progId="">
                  <p:embed/>
                </p:oleObj>
              </mc:Choice>
              <mc:Fallback>
                <p:oleObj name="描画 " r:id="rId6" imgW="3200400" imgH="274320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95788" y="3410528"/>
                        <a:ext cx="3571875" cy="3062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 Box 12"/>
          <p:cNvSpPr txBox="1">
            <a:spLocks noChangeArrowheads="1"/>
          </p:cNvSpPr>
          <p:nvPr/>
        </p:nvSpPr>
        <p:spPr bwMode="auto">
          <a:xfrm>
            <a:off x="3667413" y="4696403"/>
            <a:ext cx="500063" cy="646113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20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5125" name="正方形/長方形 4"/>
          <p:cNvSpPr>
            <a:spLocks noChangeArrowheads="1"/>
          </p:cNvSpPr>
          <p:nvPr/>
        </p:nvSpPr>
        <p:spPr bwMode="auto">
          <a:xfrm>
            <a:off x="1487488" y="1687513"/>
            <a:ext cx="6632575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514350" indent="-514350" fontAlgn="auto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32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Normal mode analysis</a:t>
            </a:r>
          </a:p>
          <a:p>
            <a:pPr marL="514350" indent="-514350" fontAlgn="auto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32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Equilibrium </a:t>
            </a:r>
            <a:r>
              <a:rPr lang="en-US" altLang="ja-JP" sz="3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MD method</a:t>
            </a:r>
          </a:p>
          <a:p>
            <a:pPr marL="514350" indent="-514350" fontAlgn="auto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defRPr/>
            </a:pPr>
            <a:r>
              <a:rPr lang="en-US" altLang="ja-JP" sz="3200" dirty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Nonequilibrium MD </a:t>
            </a:r>
            <a:r>
              <a:rPr lang="en-US" altLang="ja-JP" sz="3200" dirty="0" smtClean="0"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method</a:t>
            </a:r>
            <a:endParaRPr lang="en-US" altLang="ja-JP" sz="3200" dirty="0"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pic>
        <p:nvPicPr>
          <p:cNvPr id="7" name="H2O.mpg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link="rId2"/>
              </p:ext>
            </p:extLst>
          </p:nvPr>
        </p:nvPicPr>
        <p:blipFill>
          <a:blip r:embed="rId8" cstate="print"/>
          <a:stretch>
            <a:fillRect/>
          </a:stretch>
        </p:blipFill>
        <p:spPr>
          <a:xfrm>
            <a:off x="6086762" y="3823853"/>
            <a:ext cx="2438402" cy="182880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1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51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51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3073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19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vide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4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2" name="タイトル 1"/>
          <p:cNvSpPr>
            <a:spLocks noGrp="1"/>
          </p:cNvSpPr>
          <p:nvPr>
            <p:ph type="title" sz="quarter"/>
          </p:nvPr>
        </p:nvSpPr>
        <p:spPr>
          <a:xfrm>
            <a:off x="457200" y="193675"/>
            <a:ext cx="8229600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A1 Normal Mode Analysis</a:t>
            </a:r>
            <a:endParaRPr lang="ja-JP" altLang="en-US" sz="36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8134" name="正方形/長方形 7"/>
          <p:cNvSpPr>
            <a:spLocks noChangeArrowheads="1"/>
          </p:cNvSpPr>
          <p:nvPr/>
        </p:nvSpPr>
        <p:spPr bwMode="auto">
          <a:xfrm>
            <a:off x="1330325" y="1109663"/>
            <a:ext cx="5205413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Express molecular motions by harmonic motions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8135" name="テキスト ボックス 10"/>
          <p:cNvSpPr txBox="1">
            <a:spLocks noChangeArrowheads="1"/>
          </p:cNvSpPr>
          <p:nvPr/>
        </p:nvSpPr>
        <p:spPr bwMode="auto">
          <a:xfrm>
            <a:off x="965200" y="6134100"/>
            <a:ext cx="626586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In 1D case, NMA, eq. and. noneq MD results are more like same </a:t>
            </a:r>
            <a:endParaRPr lang="ja-JP" altLang="en-US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Rectangle 23"/>
          <p:cNvSpPr>
            <a:spLocks noChangeArrowheads="1"/>
          </p:cNvSpPr>
          <p:nvPr/>
        </p:nvSpPr>
        <p:spPr bwMode="auto">
          <a:xfrm>
            <a:off x="4814888" y="1881188"/>
            <a:ext cx="3205162" cy="1028700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accent1"/>
            </a:solidFill>
            <a:miter lim="800000"/>
            <a:headEnd/>
            <a:tailEnd/>
          </a:ln>
          <a:effectLst>
            <a:outerShdw dist="107763" dir="2700000" algn="ctr" rotWithShape="0">
              <a:schemeClr val="accent1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48137" name="Freeform 26"/>
          <p:cNvSpPr>
            <a:spLocks/>
          </p:cNvSpPr>
          <p:nvPr/>
        </p:nvSpPr>
        <p:spPr bwMode="auto">
          <a:xfrm>
            <a:off x="846138" y="1893888"/>
            <a:ext cx="3467100" cy="460375"/>
          </a:xfrm>
          <a:custGeom>
            <a:avLst/>
            <a:gdLst>
              <a:gd name="T0" fmla="*/ 0 w 2184"/>
              <a:gd name="T1" fmla="*/ 2147483647 h 290"/>
              <a:gd name="T2" fmla="*/ 2147483647 w 2184"/>
              <a:gd name="T3" fmla="*/ 2147483647 h 290"/>
              <a:gd name="T4" fmla="*/ 2147483647 w 2184"/>
              <a:gd name="T5" fmla="*/ 2147483647 h 290"/>
              <a:gd name="T6" fmla="*/ 2147483647 w 2184"/>
              <a:gd name="T7" fmla="*/ 2147483647 h 290"/>
              <a:gd name="T8" fmla="*/ 2147483647 w 2184"/>
              <a:gd name="T9" fmla="*/ 2147483647 h 290"/>
              <a:gd name="T10" fmla="*/ 2147483647 w 2184"/>
              <a:gd name="T11" fmla="*/ 2147483647 h 290"/>
              <a:gd name="T12" fmla="*/ 2147483647 w 2184"/>
              <a:gd name="T13" fmla="*/ 2147483647 h 290"/>
              <a:gd name="T14" fmla="*/ 2147483647 w 2184"/>
              <a:gd name="T15" fmla="*/ 2147483647 h 290"/>
              <a:gd name="T16" fmla="*/ 2147483647 w 2184"/>
              <a:gd name="T17" fmla="*/ 2147483647 h 290"/>
              <a:gd name="T18" fmla="*/ 2147483647 w 2184"/>
              <a:gd name="T19" fmla="*/ 2147483647 h 290"/>
              <a:gd name="T20" fmla="*/ 2147483647 w 2184"/>
              <a:gd name="T21" fmla="*/ 2147483647 h 290"/>
              <a:gd name="T22" fmla="*/ 2147483647 w 2184"/>
              <a:gd name="T23" fmla="*/ 2147483647 h 290"/>
              <a:gd name="T24" fmla="*/ 2147483647 w 2184"/>
              <a:gd name="T25" fmla="*/ 2147483647 h 290"/>
              <a:gd name="T26" fmla="*/ 2147483647 w 2184"/>
              <a:gd name="T27" fmla="*/ 2147483647 h 290"/>
              <a:gd name="T28" fmla="*/ 2147483647 w 2184"/>
              <a:gd name="T29" fmla="*/ 2147483647 h 290"/>
              <a:gd name="T30" fmla="*/ 2147483647 w 2184"/>
              <a:gd name="T31" fmla="*/ 2147483647 h 290"/>
              <a:gd name="T32" fmla="*/ 2147483647 w 2184"/>
              <a:gd name="T33" fmla="*/ 2147483647 h 290"/>
              <a:gd name="T34" fmla="*/ 2147483647 w 2184"/>
              <a:gd name="T35" fmla="*/ 2147483647 h 290"/>
              <a:gd name="T36" fmla="*/ 2147483647 w 2184"/>
              <a:gd name="T37" fmla="*/ 2147483647 h 290"/>
              <a:gd name="T38" fmla="*/ 2147483647 w 2184"/>
              <a:gd name="T39" fmla="*/ 2147483647 h 290"/>
              <a:gd name="T40" fmla="*/ 2147483647 w 2184"/>
              <a:gd name="T41" fmla="*/ 2147483647 h 290"/>
              <a:gd name="T42" fmla="*/ 2147483647 w 2184"/>
              <a:gd name="T43" fmla="*/ 2147483647 h 290"/>
              <a:gd name="T44" fmla="*/ 2147483647 w 2184"/>
              <a:gd name="T45" fmla="*/ 2147483647 h 290"/>
              <a:gd name="T46" fmla="*/ 2147483647 w 2184"/>
              <a:gd name="T47" fmla="*/ 2147483647 h 290"/>
              <a:gd name="T48" fmla="*/ 2147483647 w 2184"/>
              <a:gd name="T49" fmla="*/ 2147483647 h 290"/>
              <a:gd name="T50" fmla="*/ 2147483647 w 2184"/>
              <a:gd name="T51" fmla="*/ 2147483647 h 290"/>
              <a:gd name="T52" fmla="*/ 2147483647 w 2184"/>
              <a:gd name="T53" fmla="*/ 2147483647 h 290"/>
              <a:gd name="T54" fmla="*/ 2147483647 w 2184"/>
              <a:gd name="T55" fmla="*/ 2147483647 h 290"/>
              <a:gd name="T56" fmla="*/ 2147483647 w 2184"/>
              <a:gd name="T57" fmla="*/ 2147483647 h 290"/>
              <a:gd name="T58" fmla="*/ 2147483647 w 2184"/>
              <a:gd name="T59" fmla="*/ 2147483647 h 290"/>
              <a:gd name="T60" fmla="*/ 2147483647 w 2184"/>
              <a:gd name="T61" fmla="*/ 2147483647 h 290"/>
              <a:gd name="T62" fmla="*/ 2147483647 w 2184"/>
              <a:gd name="T63" fmla="*/ 2147483647 h 290"/>
              <a:gd name="T64" fmla="*/ 2147483647 w 2184"/>
              <a:gd name="T65" fmla="*/ 2147483647 h 290"/>
              <a:gd name="T66" fmla="*/ 2147483647 w 2184"/>
              <a:gd name="T67" fmla="*/ 2147483647 h 290"/>
              <a:gd name="T68" fmla="*/ 2147483647 w 2184"/>
              <a:gd name="T69" fmla="*/ 2147483647 h 290"/>
              <a:gd name="T70" fmla="*/ 2147483647 w 2184"/>
              <a:gd name="T71" fmla="*/ 2147483647 h 290"/>
              <a:gd name="T72" fmla="*/ 2147483647 w 2184"/>
              <a:gd name="T73" fmla="*/ 2147483647 h 290"/>
              <a:gd name="T74" fmla="*/ 2147483647 w 2184"/>
              <a:gd name="T75" fmla="*/ 2147483647 h 290"/>
              <a:gd name="T76" fmla="*/ 2147483647 w 2184"/>
              <a:gd name="T77" fmla="*/ 2147483647 h 290"/>
              <a:gd name="T78" fmla="*/ 2147483647 w 2184"/>
              <a:gd name="T79" fmla="*/ 2147483647 h 290"/>
              <a:gd name="T80" fmla="*/ 2147483647 w 2184"/>
              <a:gd name="T81" fmla="*/ 2147483647 h 2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84"/>
              <a:gd name="T124" fmla="*/ 0 h 290"/>
              <a:gd name="T125" fmla="*/ 2184 w 2184"/>
              <a:gd name="T126" fmla="*/ 290 h 2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84" h="290">
                <a:moveTo>
                  <a:pt x="0" y="111"/>
                </a:moveTo>
                <a:cubicBezTo>
                  <a:pt x="29" y="118"/>
                  <a:pt x="134" y="130"/>
                  <a:pt x="174" y="153"/>
                </a:cubicBezTo>
                <a:cubicBezTo>
                  <a:pt x="214" y="176"/>
                  <a:pt x="219" y="236"/>
                  <a:pt x="240" y="249"/>
                </a:cubicBezTo>
                <a:cubicBezTo>
                  <a:pt x="261" y="262"/>
                  <a:pt x="297" y="254"/>
                  <a:pt x="300" y="231"/>
                </a:cubicBezTo>
                <a:cubicBezTo>
                  <a:pt x="303" y="208"/>
                  <a:pt x="248" y="127"/>
                  <a:pt x="258" y="111"/>
                </a:cubicBezTo>
                <a:cubicBezTo>
                  <a:pt x="268" y="95"/>
                  <a:pt x="316" y="114"/>
                  <a:pt x="360" y="135"/>
                </a:cubicBezTo>
                <a:cubicBezTo>
                  <a:pt x="404" y="156"/>
                  <a:pt x="495" y="230"/>
                  <a:pt x="522" y="237"/>
                </a:cubicBezTo>
                <a:cubicBezTo>
                  <a:pt x="549" y="244"/>
                  <a:pt x="514" y="188"/>
                  <a:pt x="522" y="177"/>
                </a:cubicBezTo>
                <a:cubicBezTo>
                  <a:pt x="530" y="166"/>
                  <a:pt x="569" y="192"/>
                  <a:pt x="570" y="171"/>
                </a:cubicBezTo>
                <a:cubicBezTo>
                  <a:pt x="571" y="150"/>
                  <a:pt x="503" y="74"/>
                  <a:pt x="528" y="51"/>
                </a:cubicBezTo>
                <a:cubicBezTo>
                  <a:pt x="553" y="28"/>
                  <a:pt x="663" y="33"/>
                  <a:pt x="720" y="33"/>
                </a:cubicBezTo>
                <a:cubicBezTo>
                  <a:pt x="777" y="33"/>
                  <a:pt x="851" y="41"/>
                  <a:pt x="870" y="51"/>
                </a:cubicBezTo>
                <a:cubicBezTo>
                  <a:pt x="889" y="61"/>
                  <a:pt x="870" y="84"/>
                  <a:pt x="834" y="93"/>
                </a:cubicBezTo>
                <a:cubicBezTo>
                  <a:pt x="798" y="102"/>
                  <a:pt x="679" y="95"/>
                  <a:pt x="654" y="105"/>
                </a:cubicBezTo>
                <a:cubicBezTo>
                  <a:pt x="629" y="115"/>
                  <a:pt x="663" y="144"/>
                  <a:pt x="684" y="153"/>
                </a:cubicBezTo>
                <a:cubicBezTo>
                  <a:pt x="705" y="162"/>
                  <a:pt x="749" y="155"/>
                  <a:pt x="780" y="159"/>
                </a:cubicBezTo>
                <a:cubicBezTo>
                  <a:pt x="811" y="163"/>
                  <a:pt x="867" y="167"/>
                  <a:pt x="870" y="177"/>
                </a:cubicBezTo>
                <a:cubicBezTo>
                  <a:pt x="873" y="187"/>
                  <a:pt x="831" y="209"/>
                  <a:pt x="798" y="219"/>
                </a:cubicBezTo>
                <a:cubicBezTo>
                  <a:pt x="765" y="229"/>
                  <a:pt x="687" y="228"/>
                  <a:pt x="672" y="237"/>
                </a:cubicBezTo>
                <a:cubicBezTo>
                  <a:pt x="657" y="246"/>
                  <a:pt x="690" y="265"/>
                  <a:pt x="708" y="273"/>
                </a:cubicBezTo>
                <a:cubicBezTo>
                  <a:pt x="726" y="281"/>
                  <a:pt x="745" y="290"/>
                  <a:pt x="780" y="285"/>
                </a:cubicBezTo>
                <a:cubicBezTo>
                  <a:pt x="815" y="280"/>
                  <a:pt x="872" y="262"/>
                  <a:pt x="918" y="243"/>
                </a:cubicBezTo>
                <a:cubicBezTo>
                  <a:pt x="964" y="224"/>
                  <a:pt x="1018" y="187"/>
                  <a:pt x="1056" y="171"/>
                </a:cubicBezTo>
                <a:cubicBezTo>
                  <a:pt x="1094" y="155"/>
                  <a:pt x="1105" y="146"/>
                  <a:pt x="1146" y="147"/>
                </a:cubicBezTo>
                <a:cubicBezTo>
                  <a:pt x="1187" y="148"/>
                  <a:pt x="1263" y="167"/>
                  <a:pt x="1302" y="177"/>
                </a:cubicBezTo>
                <a:cubicBezTo>
                  <a:pt x="1341" y="187"/>
                  <a:pt x="1375" y="221"/>
                  <a:pt x="1380" y="207"/>
                </a:cubicBezTo>
                <a:cubicBezTo>
                  <a:pt x="1385" y="193"/>
                  <a:pt x="1326" y="104"/>
                  <a:pt x="1332" y="93"/>
                </a:cubicBezTo>
                <a:cubicBezTo>
                  <a:pt x="1338" y="82"/>
                  <a:pt x="1389" y="123"/>
                  <a:pt x="1416" y="141"/>
                </a:cubicBezTo>
                <a:cubicBezTo>
                  <a:pt x="1443" y="159"/>
                  <a:pt x="1480" y="203"/>
                  <a:pt x="1494" y="201"/>
                </a:cubicBezTo>
                <a:cubicBezTo>
                  <a:pt x="1508" y="199"/>
                  <a:pt x="1519" y="158"/>
                  <a:pt x="1500" y="129"/>
                </a:cubicBezTo>
                <a:cubicBezTo>
                  <a:pt x="1481" y="100"/>
                  <a:pt x="1384" y="47"/>
                  <a:pt x="1380" y="27"/>
                </a:cubicBezTo>
                <a:cubicBezTo>
                  <a:pt x="1376" y="7"/>
                  <a:pt x="1448" y="0"/>
                  <a:pt x="1476" y="9"/>
                </a:cubicBezTo>
                <a:cubicBezTo>
                  <a:pt x="1504" y="18"/>
                  <a:pt x="1519" y="63"/>
                  <a:pt x="1548" y="81"/>
                </a:cubicBezTo>
                <a:cubicBezTo>
                  <a:pt x="1577" y="99"/>
                  <a:pt x="1611" y="112"/>
                  <a:pt x="1650" y="117"/>
                </a:cubicBezTo>
                <a:cubicBezTo>
                  <a:pt x="1689" y="122"/>
                  <a:pt x="1772" y="123"/>
                  <a:pt x="1782" y="111"/>
                </a:cubicBezTo>
                <a:cubicBezTo>
                  <a:pt x="1792" y="99"/>
                  <a:pt x="1690" y="52"/>
                  <a:pt x="1710" y="45"/>
                </a:cubicBezTo>
                <a:cubicBezTo>
                  <a:pt x="1730" y="38"/>
                  <a:pt x="1869" y="51"/>
                  <a:pt x="1902" y="69"/>
                </a:cubicBezTo>
                <a:cubicBezTo>
                  <a:pt x="1935" y="87"/>
                  <a:pt x="1885" y="139"/>
                  <a:pt x="1908" y="153"/>
                </a:cubicBezTo>
                <a:cubicBezTo>
                  <a:pt x="1931" y="167"/>
                  <a:pt x="2010" y="162"/>
                  <a:pt x="2040" y="153"/>
                </a:cubicBezTo>
                <a:cubicBezTo>
                  <a:pt x="2070" y="144"/>
                  <a:pt x="2064" y="109"/>
                  <a:pt x="2088" y="99"/>
                </a:cubicBezTo>
                <a:cubicBezTo>
                  <a:pt x="2112" y="89"/>
                  <a:pt x="2164" y="94"/>
                  <a:pt x="2184" y="93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38" name="Text Box 27"/>
          <p:cNvSpPr txBox="1">
            <a:spLocks noChangeArrowheads="1"/>
          </p:cNvSpPr>
          <p:nvPr/>
        </p:nvSpPr>
        <p:spPr bwMode="auto">
          <a:xfrm>
            <a:off x="1595438" y="1566863"/>
            <a:ext cx="1874837" cy="396875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000" b="1" i="1">
                <a:solidFill>
                  <a:srgbClr val="FF0000"/>
                </a:solidFill>
                <a:latin typeface="Century Gothic" pitchFamily="34" charset="0"/>
              </a:rPr>
              <a:t>MD Trajectory</a:t>
            </a:r>
          </a:p>
        </p:txBody>
      </p:sp>
      <p:sp>
        <p:nvSpPr>
          <p:cNvPr id="48139" name="Line 28"/>
          <p:cNvSpPr>
            <a:spLocks noChangeShapeType="1"/>
          </p:cNvSpPr>
          <p:nvPr/>
        </p:nvSpPr>
        <p:spPr bwMode="auto">
          <a:xfrm>
            <a:off x="1119188" y="2127250"/>
            <a:ext cx="171450" cy="4857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0" name="Line 29"/>
          <p:cNvSpPr>
            <a:spLocks noChangeShapeType="1"/>
          </p:cNvSpPr>
          <p:nvPr/>
        </p:nvSpPr>
        <p:spPr bwMode="auto">
          <a:xfrm>
            <a:off x="1293813" y="2279650"/>
            <a:ext cx="28575" cy="3524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1" name="Line 30"/>
          <p:cNvSpPr>
            <a:spLocks noChangeShapeType="1"/>
          </p:cNvSpPr>
          <p:nvPr/>
        </p:nvSpPr>
        <p:spPr bwMode="auto">
          <a:xfrm flipH="1">
            <a:off x="1341438" y="2108200"/>
            <a:ext cx="73025" cy="4953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2" name="Line 31"/>
          <p:cNvSpPr>
            <a:spLocks noChangeShapeType="1"/>
          </p:cNvSpPr>
          <p:nvPr/>
        </p:nvSpPr>
        <p:spPr bwMode="auto">
          <a:xfrm>
            <a:off x="1665288" y="2270125"/>
            <a:ext cx="133350" cy="600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3" name="Line 32"/>
          <p:cNvSpPr>
            <a:spLocks noChangeShapeType="1"/>
          </p:cNvSpPr>
          <p:nvPr/>
        </p:nvSpPr>
        <p:spPr bwMode="auto">
          <a:xfrm>
            <a:off x="1808163" y="1965325"/>
            <a:ext cx="0" cy="8001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4" name="Line 33"/>
          <p:cNvSpPr>
            <a:spLocks noChangeShapeType="1"/>
          </p:cNvSpPr>
          <p:nvPr/>
        </p:nvSpPr>
        <p:spPr bwMode="auto">
          <a:xfrm>
            <a:off x="1922463" y="2051050"/>
            <a:ext cx="228600" cy="981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5" name="Line 34"/>
          <p:cNvSpPr>
            <a:spLocks noChangeShapeType="1"/>
          </p:cNvSpPr>
          <p:nvPr/>
        </p:nvSpPr>
        <p:spPr bwMode="auto">
          <a:xfrm flipH="1">
            <a:off x="2179638" y="2041525"/>
            <a:ext cx="9525" cy="9525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6" name="Line 35"/>
          <p:cNvSpPr>
            <a:spLocks noChangeShapeType="1"/>
          </p:cNvSpPr>
          <p:nvPr/>
        </p:nvSpPr>
        <p:spPr bwMode="auto">
          <a:xfrm>
            <a:off x="2055813" y="2146300"/>
            <a:ext cx="104775" cy="8477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7" name="Line 36"/>
          <p:cNvSpPr>
            <a:spLocks noChangeShapeType="1"/>
          </p:cNvSpPr>
          <p:nvPr/>
        </p:nvSpPr>
        <p:spPr bwMode="auto">
          <a:xfrm flipH="1">
            <a:off x="2179638" y="2298700"/>
            <a:ext cx="114300" cy="6953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8" name="Line 37"/>
          <p:cNvSpPr>
            <a:spLocks noChangeShapeType="1"/>
          </p:cNvSpPr>
          <p:nvPr/>
        </p:nvSpPr>
        <p:spPr bwMode="auto">
          <a:xfrm flipH="1">
            <a:off x="2522538" y="2184400"/>
            <a:ext cx="9525" cy="600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49" name="Line 38"/>
          <p:cNvSpPr>
            <a:spLocks noChangeShapeType="1"/>
          </p:cNvSpPr>
          <p:nvPr/>
        </p:nvSpPr>
        <p:spPr bwMode="auto">
          <a:xfrm flipH="1">
            <a:off x="2770188" y="2155825"/>
            <a:ext cx="38100" cy="6096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0" name="Line 39"/>
          <p:cNvSpPr>
            <a:spLocks noChangeShapeType="1"/>
          </p:cNvSpPr>
          <p:nvPr/>
        </p:nvSpPr>
        <p:spPr bwMode="auto">
          <a:xfrm>
            <a:off x="3017838" y="2222500"/>
            <a:ext cx="9525" cy="7239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1" name="Line 40"/>
          <p:cNvSpPr>
            <a:spLocks noChangeShapeType="1"/>
          </p:cNvSpPr>
          <p:nvPr/>
        </p:nvSpPr>
        <p:spPr bwMode="auto">
          <a:xfrm>
            <a:off x="3122613" y="2117725"/>
            <a:ext cx="85725" cy="10001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2" name="Line 41"/>
          <p:cNvSpPr>
            <a:spLocks noChangeShapeType="1"/>
          </p:cNvSpPr>
          <p:nvPr/>
        </p:nvSpPr>
        <p:spPr bwMode="auto">
          <a:xfrm>
            <a:off x="3179763" y="1917700"/>
            <a:ext cx="47625" cy="11430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3" name="Line 42"/>
          <p:cNvSpPr>
            <a:spLocks noChangeShapeType="1"/>
          </p:cNvSpPr>
          <p:nvPr/>
        </p:nvSpPr>
        <p:spPr bwMode="auto">
          <a:xfrm flipH="1">
            <a:off x="3246438" y="2041525"/>
            <a:ext cx="66675" cy="981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4" name="Line 43"/>
          <p:cNvSpPr>
            <a:spLocks noChangeShapeType="1"/>
          </p:cNvSpPr>
          <p:nvPr/>
        </p:nvSpPr>
        <p:spPr bwMode="auto">
          <a:xfrm flipH="1">
            <a:off x="3284538" y="2079625"/>
            <a:ext cx="133350" cy="89535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5" name="Line 44"/>
          <p:cNvSpPr>
            <a:spLocks noChangeShapeType="1"/>
          </p:cNvSpPr>
          <p:nvPr/>
        </p:nvSpPr>
        <p:spPr bwMode="auto">
          <a:xfrm flipH="1">
            <a:off x="3484563" y="2098675"/>
            <a:ext cx="38100" cy="877888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6" name="Line 45"/>
          <p:cNvSpPr>
            <a:spLocks noChangeShapeType="1"/>
          </p:cNvSpPr>
          <p:nvPr/>
        </p:nvSpPr>
        <p:spPr bwMode="auto">
          <a:xfrm flipH="1">
            <a:off x="3856038" y="2136775"/>
            <a:ext cx="19050" cy="70485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7" name="Line 46"/>
          <p:cNvSpPr>
            <a:spLocks noChangeShapeType="1"/>
          </p:cNvSpPr>
          <p:nvPr/>
        </p:nvSpPr>
        <p:spPr bwMode="auto">
          <a:xfrm flipH="1">
            <a:off x="4084638" y="2117725"/>
            <a:ext cx="9525" cy="8286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48158" name="Freeform 47"/>
          <p:cNvSpPr>
            <a:spLocks/>
          </p:cNvSpPr>
          <p:nvPr/>
        </p:nvSpPr>
        <p:spPr bwMode="auto">
          <a:xfrm>
            <a:off x="966788" y="2246313"/>
            <a:ext cx="3267075" cy="1111250"/>
          </a:xfrm>
          <a:custGeom>
            <a:avLst/>
            <a:gdLst>
              <a:gd name="T0" fmla="*/ 0 w 2058"/>
              <a:gd name="T1" fmla="*/ 2147483647 h 535"/>
              <a:gd name="T2" fmla="*/ 0 w 2058"/>
              <a:gd name="T3" fmla="*/ 2147483647 h 535"/>
              <a:gd name="T4" fmla="*/ 2147483647 w 2058"/>
              <a:gd name="T5" fmla="*/ 2147483647 h 535"/>
              <a:gd name="T6" fmla="*/ 2147483647 w 2058"/>
              <a:gd name="T7" fmla="*/ 2147483647 h 535"/>
              <a:gd name="T8" fmla="*/ 2147483647 w 2058"/>
              <a:gd name="T9" fmla="*/ 2147483647 h 535"/>
              <a:gd name="T10" fmla="*/ 2147483647 w 2058"/>
              <a:gd name="T11" fmla="*/ 2147483647 h 535"/>
              <a:gd name="T12" fmla="*/ 2147483647 w 2058"/>
              <a:gd name="T13" fmla="*/ 2147483647 h 535"/>
              <a:gd name="T14" fmla="*/ 2147483647 w 2058"/>
              <a:gd name="T15" fmla="*/ 2147483647 h 535"/>
              <a:gd name="T16" fmla="*/ 2147483647 w 2058"/>
              <a:gd name="T17" fmla="*/ 2147483647 h 535"/>
              <a:gd name="T18" fmla="*/ 2147483647 w 2058"/>
              <a:gd name="T19" fmla="*/ 2147483647 h 535"/>
              <a:gd name="T20" fmla="*/ 2147483647 w 2058"/>
              <a:gd name="T21" fmla="*/ 2147483647 h 535"/>
              <a:gd name="T22" fmla="*/ 2147483647 w 2058"/>
              <a:gd name="T23" fmla="*/ 2147483647 h 535"/>
              <a:gd name="T24" fmla="*/ 2147483647 w 2058"/>
              <a:gd name="T25" fmla="*/ 2147483647 h 535"/>
              <a:gd name="T26" fmla="*/ 2147483647 w 2058"/>
              <a:gd name="T27" fmla="*/ 2147483647 h 535"/>
              <a:gd name="T28" fmla="*/ 2147483647 w 2058"/>
              <a:gd name="T29" fmla="*/ 2147483647 h 535"/>
              <a:gd name="T30" fmla="*/ 2147483647 w 2058"/>
              <a:gd name="T31" fmla="*/ 2147483647 h 535"/>
              <a:gd name="T32" fmla="*/ 2147483647 w 2058"/>
              <a:gd name="T33" fmla="*/ 2147483647 h 535"/>
              <a:gd name="T34" fmla="*/ 2147483647 w 2058"/>
              <a:gd name="T35" fmla="*/ 2147483647 h 535"/>
              <a:gd name="T36" fmla="*/ 2147483647 w 2058"/>
              <a:gd name="T37" fmla="*/ 2147483647 h 535"/>
              <a:gd name="T38" fmla="*/ 2147483647 w 2058"/>
              <a:gd name="T39" fmla="*/ 2147483647 h 535"/>
              <a:gd name="T40" fmla="*/ 2147483647 w 2058"/>
              <a:gd name="T41" fmla="*/ 2147483647 h 535"/>
              <a:gd name="T42" fmla="*/ 2147483647 w 2058"/>
              <a:gd name="T43" fmla="*/ 2147483647 h 535"/>
              <a:gd name="T44" fmla="*/ 2147483647 w 2058"/>
              <a:gd name="T45" fmla="*/ 2147483647 h 535"/>
              <a:gd name="T46" fmla="*/ 2147483647 w 2058"/>
              <a:gd name="T47" fmla="*/ 2147483647 h 535"/>
              <a:gd name="T48" fmla="*/ 2147483647 w 2058"/>
              <a:gd name="T49" fmla="*/ 2147483647 h 535"/>
              <a:gd name="T50" fmla="*/ 2147483647 w 2058"/>
              <a:gd name="T51" fmla="*/ 2147483647 h 535"/>
              <a:gd name="T52" fmla="*/ 2147483647 w 2058"/>
              <a:gd name="T53" fmla="*/ 2147483647 h 535"/>
              <a:gd name="T54" fmla="*/ 2147483647 w 2058"/>
              <a:gd name="T55" fmla="*/ 2147483647 h 535"/>
              <a:gd name="T56" fmla="*/ 2147483647 w 2058"/>
              <a:gd name="T57" fmla="*/ 2147483647 h 535"/>
              <a:gd name="T58" fmla="*/ 2147483647 w 2058"/>
              <a:gd name="T59" fmla="*/ 2147483647 h 535"/>
              <a:gd name="T60" fmla="*/ 2147483647 w 2058"/>
              <a:gd name="T61" fmla="*/ 2147483647 h 535"/>
              <a:gd name="T62" fmla="*/ 2147483647 w 2058"/>
              <a:gd name="T63" fmla="*/ 2147483647 h 535"/>
              <a:gd name="T64" fmla="*/ 2147483647 w 2058"/>
              <a:gd name="T65" fmla="*/ 2147483647 h 535"/>
              <a:gd name="T66" fmla="*/ 2147483647 w 2058"/>
              <a:gd name="T67" fmla="*/ 2147483647 h 535"/>
              <a:gd name="T68" fmla="*/ 2147483647 w 2058"/>
              <a:gd name="T69" fmla="*/ 2147483647 h 5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058"/>
              <a:gd name="T106" fmla="*/ 0 h 535"/>
              <a:gd name="T107" fmla="*/ 2058 w 2058"/>
              <a:gd name="T108" fmla="*/ 535 h 53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058" h="535">
                <a:moveTo>
                  <a:pt x="0" y="535"/>
                </a:moveTo>
                <a:lnTo>
                  <a:pt x="0" y="99"/>
                </a:lnTo>
                <a:cubicBezTo>
                  <a:pt x="5" y="19"/>
                  <a:pt x="17" y="63"/>
                  <a:pt x="30" y="53"/>
                </a:cubicBezTo>
                <a:cubicBezTo>
                  <a:pt x="43" y="42"/>
                  <a:pt x="60" y="35"/>
                  <a:pt x="77" y="37"/>
                </a:cubicBezTo>
                <a:cubicBezTo>
                  <a:pt x="94" y="39"/>
                  <a:pt x="108" y="39"/>
                  <a:pt x="131" y="64"/>
                </a:cubicBezTo>
                <a:cubicBezTo>
                  <a:pt x="154" y="89"/>
                  <a:pt x="189" y="172"/>
                  <a:pt x="215" y="187"/>
                </a:cubicBezTo>
                <a:cubicBezTo>
                  <a:pt x="241" y="201"/>
                  <a:pt x="264" y="166"/>
                  <a:pt x="288" y="151"/>
                </a:cubicBezTo>
                <a:cubicBezTo>
                  <a:pt x="312" y="137"/>
                  <a:pt x="337" y="93"/>
                  <a:pt x="361" y="99"/>
                </a:cubicBezTo>
                <a:cubicBezTo>
                  <a:pt x="385" y="104"/>
                  <a:pt x="411" y="151"/>
                  <a:pt x="434" y="187"/>
                </a:cubicBezTo>
                <a:cubicBezTo>
                  <a:pt x="457" y="222"/>
                  <a:pt x="475" y="293"/>
                  <a:pt x="498" y="309"/>
                </a:cubicBezTo>
                <a:cubicBezTo>
                  <a:pt x="522" y="325"/>
                  <a:pt x="549" y="281"/>
                  <a:pt x="572" y="282"/>
                </a:cubicBezTo>
                <a:cubicBezTo>
                  <a:pt x="595" y="283"/>
                  <a:pt x="618" y="301"/>
                  <a:pt x="636" y="318"/>
                </a:cubicBezTo>
                <a:cubicBezTo>
                  <a:pt x="654" y="335"/>
                  <a:pt x="660" y="366"/>
                  <a:pt x="680" y="387"/>
                </a:cubicBezTo>
                <a:cubicBezTo>
                  <a:pt x="700" y="408"/>
                  <a:pt x="730" y="455"/>
                  <a:pt x="758" y="444"/>
                </a:cubicBezTo>
                <a:cubicBezTo>
                  <a:pt x="786" y="434"/>
                  <a:pt x="824" y="356"/>
                  <a:pt x="848" y="323"/>
                </a:cubicBezTo>
                <a:cubicBezTo>
                  <a:pt x="873" y="291"/>
                  <a:pt x="881" y="255"/>
                  <a:pt x="902" y="248"/>
                </a:cubicBezTo>
                <a:cubicBezTo>
                  <a:pt x="923" y="241"/>
                  <a:pt x="950" y="298"/>
                  <a:pt x="976" y="282"/>
                </a:cubicBezTo>
                <a:cubicBezTo>
                  <a:pt x="1002" y="267"/>
                  <a:pt x="1036" y="158"/>
                  <a:pt x="1059" y="157"/>
                </a:cubicBezTo>
                <a:cubicBezTo>
                  <a:pt x="1082" y="156"/>
                  <a:pt x="1095" y="265"/>
                  <a:pt x="1113" y="274"/>
                </a:cubicBezTo>
                <a:cubicBezTo>
                  <a:pt x="1131" y="282"/>
                  <a:pt x="1150" y="211"/>
                  <a:pt x="1167" y="209"/>
                </a:cubicBezTo>
                <a:cubicBezTo>
                  <a:pt x="1184" y="207"/>
                  <a:pt x="1197" y="234"/>
                  <a:pt x="1216" y="260"/>
                </a:cubicBezTo>
                <a:cubicBezTo>
                  <a:pt x="1234" y="287"/>
                  <a:pt x="1257" y="353"/>
                  <a:pt x="1276" y="369"/>
                </a:cubicBezTo>
                <a:cubicBezTo>
                  <a:pt x="1295" y="386"/>
                  <a:pt x="1308" y="341"/>
                  <a:pt x="1330" y="358"/>
                </a:cubicBezTo>
                <a:cubicBezTo>
                  <a:pt x="1352" y="375"/>
                  <a:pt x="1373" y="477"/>
                  <a:pt x="1408" y="473"/>
                </a:cubicBezTo>
                <a:cubicBezTo>
                  <a:pt x="1443" y="469"/>
                  <a:pt x="1513" y="349"/>
                  <a:pt x="1544" y="335"/>
                </a:cubicBezTo>
                <a:cubicBezTo>
                  <a:pt x="1574" y="321"/>
                  <a:pt x="1575" y="404"/>
                  <a:pt x="1590" y="388"/>
                </a:cubicBezTo>
                <a:cubicBezTo>
                  <a:pt x="1605" y="371"/>
                  <a:pt x="1621" y="274"/>
                  <a:pt x="1637" y="237"/>
                </a:cubicBezTo>
                <a:cubicBezTo>
                  <a:pt x="1653" y="201"/>
                  <a:pt x="1669" y="203"/>
                  <a:pt x="1685" y="167"/>
                </a:cubicBezTo>
                <a:cubicBezTo>
                  <a:pt x="1701" y="130"/>
                  <a:pt x="1714" y="0"/>
                  <a:pt x="1733" y="21"/>
                </a:cubicBezTo>
                <a:cubicBezTo>
                  <a:pt x="1752" y="42"/>
                  <a:pt x="1773" y="258"/>
                  <a:pt x="1799" y="295"/>
                </a:cubicBezTo>
                <a:cubicBezTo>
                  <a:pt x="1825" y="331"/>
                  <a:pt x="1864" y="223"/>
                  <a:pt x="1890" y="237"/>
                </a:cubicBezTo>
                <a:cubicBezTo>
                  <a:pt x="1915" y="252"/>
                  <a:pt x="1927" y="371"/>
                  <a:pt x="1948" y="379"/>
                </a:cubicBezTo>
                <a:cubicBezTo>
                  <a:pt x="1969" y="387"/>
                  <a:pt x="1999" y="305"/>
                  <a:pt x="2016" y="282"/>
                </a:cubicBezTo>
                <a:cubicBezTo>
                  <a:pt x="2033" y="259"/>
                  <a:pt x="2046" y="200"/>
                  <a:pt x="2052" y="242"/>
                </a:cubicBezTo>
                <a:cubicBezTo>
                  <a:pt x="2058" y="284"/>
                  <a:pt x="2052" y="474"/>
                  <a:pt x="2052" y="535"/>
                </a:cubicBezTo>
              </a:path>
            </a:pathLst>
          </a:custGeom>
          <a:gradFill rotWithShape="1">
            <a:gsLst>
              <a:gs pos="0">
                <a:srgbClr val="FFCC00"/>
              </a:gs>
              <a:gs pos="100000">
                <a:srgbClr val="765E00"/>
              </a:gs>
            </a:gsLst>
            <a:lin ang="5400000" scaled="1"/>
          </a:gradFill>
          <a:ln w="28575">
            <a:noFill/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59" name="Text Box 48"/>
          <p:cNvSpPr txBox="1">
            <a:spLocks noChangeArrowheads="1"/>
          </p:cNvSpPr>
          <p:nvPr/>
        </p:nvSpPr>
        <p:spPr bwMode="auto">
          <a:xfrm>
            <a:off x="4827588" y="1865313"/>
            <a:ext cx="3148012" cy="1016000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2000" b="1">
                <a:solidFill>
                  <a:srgbClr val="0000FF"/>
                </a:solidFill>
                <a:latin typeface="Arial Unicode MS"/>
                <a:ea typeface="Arial Unicode MS"/>
                <a:cs typeface="Arial Unicode MS"/>
              </a:rPr>
              <a:t>Quenched Structure</a:t>
            </a:r>
          </a:p>
          <a:p>
            <a:r>
              <a:rPr lang="ja-JP" altLang="en-US" sz="2000" b="1">
                <a:latin typeface="Arial Unicode MS"/>
                <a:ea typeface="Arial Unicode MS"/>
                <a:cs typeface="Arial Unicode MS"/>
              </a:rPr>
              <a:t>　</a:t>
            </a:r>
            <a:r>
              <a:rPr lang="en-US" altLang="ja-JP" sz="2000" b="1">
                <a:latin typeface="Arial Unicode MS"/>
                <a:ea typeface="Arial Unicode MS"/>
                <a:cs typeface="Arial Unicode MS"/>
              </a:rPr>
              <a:t>Energy Local Minimum</a:t>
            </a:r>
          </a:p>
          <a:p>
            <a:r>
              <a:rPr lang="en-US" altLang="ja-JP" sz="2000" b="1">
                <a:latin typeface="Arial Unicode MS"/>
                <a:ea typeface="Arial Unicode MS"/>
                <a:cs typeface="Arial Unicode MS"/>
              </a:rPr>
              <a:t>   along MD Trajectory</a:t>
            </a:r>
          </a:p>
        </p:txBody>
      </p:sp>
      <p:sp>
        <p:nvSpPr>
          <p:cNvPr id="48160" name="Oval 49"/>
          <p:cNvSpPr>
            <a:spLocks noChangeArrowheads="1"/>
          </p:cNvSpPr>
          <p:nvPr/>
        </p:nvSpPr>
        <p:spPr bwMode="auto">
          <a:xfrm>
            <a:off x="1249363" y="256857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1" name="Oval 50"/>
          <p:cNvSpPr>
            <a:spLocks noChangeArrowheads="1"/>
          </p:cNvSpPr>
          <p:nvPr/>
        </p:nvSpPr>
        <p:spPr bwMode="auto">
          <a:xfrm>
            <a:off x="1689100" y="2798763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2" name="Oval 51"/>
          <p:cNvSpPr>
            <a:spLocks noChangeArrowheads="1"/>
          </p:cNvSpPr>
          <p:nvPr/>
        </p:nvSpPr>
        <p:spPr bwMode="auto">
          <a:xfrm>
            <a:off x="2060575" y="3074988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3" name="Oval 52"/>
          <p:cNvSpPr>
            <a:spLocks noChangeArrowheads="1"/>
          </p:cNvSpPr>
          <p:nvPr/>
        </p:nvSpPr>
        <p:spPr bwMode="auto">
          <a:xfrm>
            <a:off x="2417763" y="2741613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4" name="Oval 53"/>
          <p:cNvSpPr>
            <a:spLocks noChangeArrowheads="1"/>
          </p:cNvSpPr>
          <p:nvPr/>
        </p:nvSpPr>
        <p:spPr bwMode="auto">
          <a:xfrm>
            <a:off x="2655888" y="272732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5" name="Oval 54"/>
          <p:cNvSpPr>
            <a:spLocks noChangeArrowheads="1"/>
          </p:cNvSpPr>
          <p:nvPr/>
        </p:nvSpPr>
        <p:spPr bwMode="auto">
          <a:xfrm>
            <a:off x="2903538" y="2932113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6" name="Oval 55"/>
          <p:cNvSpPr>
            <a:spLocks noChangeArrowheads="1"/>
          </p:cNvSpPr>
          <p:nvPr/>
        </p:nvSpPr>
        <p:spPr bwMode="auto">
          <a:xfrm>
            <a:off x="3113088" y="3132138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7" name="Oval 56"/>
          <p:cNvSpPr>
            <a:spLocks noChangeArrowheads="1"/>
          </p:cNvSpPr>
          <p:nvPr/>
        </p:nvSpPr>
        <p:spPr bwMode="auto">
          <a:xfrm>
            <a:off x="3408363" y="2960688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8" name="Oval 57"/>
          <p:cNvSpPr>
            <a:spLocks noChangeArrowheads="1"/>
          </p:cNvSpPr>
          <p:nvPr/>
        </p:nvSpPr>
        <p:spPr bwMode="auto">
          <a:xfrm>
            <a:off x="3760788" y="2779713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48169" name="Oval 58"/>
          <p:cNvSpPr>
            <a:spLocks noChangeArrowheads="1"/>
          </p:cNvSpPr>
          <p:nvPr/>
        </p:nvSpPr>
        <p:spPr bwMode="auto">
          <a:xfrm>
            <a:off x="3979863" y="2932113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graphicFrame>
        <p:nvGraphicFramePr>
          <p:cNvPr id="49" name="Object 39"/>
          <p:cNvGraphicFramePr>
            <a:graphicFrameLocks noChangeAspect="1"/>
          </p:cNvGraphicFramePr>
          <p:nvPr/>
        </p:nvGraphicFramePr>
        <p:xfrm>
          <a:off x="1177925" y="3679825"/>
          <a:ext cx="2978150" cy="2117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5778" name="描画 " r:id="rId4" imgW="3981600" imgH="2486160" progId="">
                  <p:embed/>
                </p:oleObj>
              </mc:Choice>
              <mc:Fallback>
                <p:oleObj name="描画 " r:id="rId4" imgW="3981600" imgH="248616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77925" y="3679825"/>
                        <a:ext cx="2978150" cy="2117725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48170" name="Text Box 95"/>
          <p:cNvSpPr txBox="1">
            <a:spLocks noChangeArrowheads="1"/>
          </p:cNvSpPr>
          <p:nvPr/>
        </p:nvSpPr>
        <p:spPr bwMode="auto">
          <a:xfrm>
            <a:off x="4702175" y="5278438"/>
            <a:ext cx="3862388" cy="830262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Cho, Fleming, Saito, Ohmine &amp; Stratt, </a:t>
            </a:r>
          </a:p>
          <a:p>
            <a:r>
              <a:rPr lang="en-US" altLang="ja-JP" sz="1600">
                <a:latin typeface="Times New Roman" pitchFamily="18" charset="0"/>
                <a:cs typeface="Times New Roman" pitchFamily="18" charset="0"/>
                <a:hlinkClick r:id="rId6"/>
              </a:rPr>
              <a:t>JCP </a:t>
            </a:r>
            <a:r>
              <a:rPr lang="en-US" altLang="ja-JP" sz="1600" b="1">
                <a:latin typeface="Times New Roman" pitchFamily="18" charset="0"/>
                <a:cs typeface="Times New Roman" pitchFamily="18" charset="0"/>
                <a:hlinkClick r:id="rId6"/>
              </a:rPr>
              <a:t>100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  <a:hlinkClick r:id="rId6"/>
              </a:rPr>
              <a:t>, 6672 (1994)</a:t>
            </a:r>
            <a:r>
              <a:rPr lang="en-US" altLang="ja-JP" sz="1600">
                <a:latin typeface="Times New Roman" pitchFamily="18" charset="0"/>
                <a:cs typeface="Times New Roman" pitchFamily="18" charset="0"/>
              </a:rPr>
              <a:t>.</a:t>
            </a:r>
            <a:r>
              <a:rPr lang="en-US" altLang="ja-JP" sz="1600">
                <a:latin typeface="Calibri" pitchFamily="34" charset="0"/>
              </a:rPr>
              <a:t/>
            </a:r>
            <a:br>
              <a:rPr lang="en-US" altLang="ja-JP" sz="1600">
                <a:latin typeface="Calibri" pitchFamily="34" charset="0"/>
              </a:rPr>
            </a:br>
            <a:endParaRPr lang="en-US" altLang="ja-JP" sz="1600">
              <a:latin typeface="Calibri" pitchFamily="34" charset="0"/>
            </a:endParaRPr>
          </a:p>
        </p:txBody>
      </p:sp>
      <p:sp>
        <p:nvSpPr>
          <p:cNvPr id="48171" name="Text Box 59"/>
          <p:cNvSpPr txBox="1">
            <a:spLocks noChangeArrowheads="1"/>
          </p:cNvSpPr>
          <p:nvPr/>
        </p:nvSpPr>
        <p:spPr bwMode="auto">
          <a:xfrm>
            <a:off x="5184775" y="3095625"/>
            <a:ext cx="2149475" cy="338138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1600" b="1" i="1">
                <a:latin typeface="Times New Roman" pitchFamily="18" charset="0"/>
                <a:cs typeface="Times New Roman" pitchFamily="18" charset="0"/>
              </a:rPr>
              <a:t>n-th Normal Mode</a:t>
            </a:r>
            <a:r>
              <a:rPr lang="en-US" altLang="ja-JP" sz="1600" b="1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ja-JP" altLang="en-US" sz="1600" b="1">
                <a:latin typeface="Times New Roman" pitchFamily="18" charset="0"/>
                <a:cs typeface="Times New Roman" pitchFamily="18" charset="0"/>
              </a:rPr>
              <a:t>： </a:t>
            </a:r>
            <a:r>
              <a:rPr lang="en-US" altLang="ja-JP" sz="1600" i="1">
                <a:latin typeface="Times New Roman" pitchFamily="18" charset="0"/>
                <a:cs typeface="Times New Roman" pitchFamily="18" charset="0"/>
              </a:rPr>
              <a:t>q</a:t>
            </a:r>
            <a:r>
              <a:rPr lang="en-US" altLang="ja-JP" sz="1600" baseline="-10000">
                <a:latin typeface="Times New Roman" pitchFamily="18" charset="0"/>
                <a:cs typeface="Times New Roman" pitchFamily="18" charset="0"/>
              </a:rPr>
              <a:t>n</a:t>
            </a:r>
          </a:p>
        </p:txBody>
      </p:sp>
      <p:pic>
        <p:nvPicPr>
          <p:cNvPr id="48172" name="Picture 6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045075" y="3759200"/>
            <a:ext cx="3362325" cy="1133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4" name="Picture 4" descr="H2O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5155190" y="1781159"/>
            <a:ext cx="2160011" cy="2374193"/>
          </a:xfrm>
        </p:spPr>
      </p:pic>
      <p:graphicFrame>
        <p:nvGraphicFramePr>
          <p:cNvPr id="22532" name="Object 6"/>
          <p:cNvGraphicFramePr>
            <a:graphicFrameLocks noChangeAspect="1"/>
          </p:cNvGraphicFramePr>
          <p:nvPr/>
        </p:nvGraphicFramePr>
        <p:xfrm>
          <a:off x="1468581" y="1821687"/>
          <a:ext cx="2152073" cy="236094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802" name="ビットマップ イメージ" r:id="rId5" imgW="2838846" imgH="3115110" progId="Paint.Picture">
                  <p:embed/>
                </p:oleObj>
              </mc:Choice>
              <mc:Fallback>
                <p:oleObj name="ビットマップ イメージ" r:id="rId5" imgW="2838846" imgH="31151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68581" y="1821687"/>
                        <a:ext cx="2152073" cy="236094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327" name="Rectangle 7"/>
          <p:cNvSpPr>
            <a:spLocks noChangeArrowheads="1"/>
          </p:cNvSpPr>
          <p:nvPr/>
        </p:nvSpPr>
        <p:spPr bwMode="auto">
          <a:xfrm>
            <a:off x="1033029" y="1020185"/>
            <a:ext cx="3048000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Moritsugu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Kitao &amp; </a:t>
            </a:r>
            <a:r>
              <a:rPr lang="en-US" altLang="ja-JP" dirty="0" err="1">
                <a:latin typeface="Times New Roman" pitchFamily="18" charset="0"/>
                <a:cs typeface="Times New Roman" pitchFamily="18" charset="0"/>
              </a:rPr>
              <a:t>Kidera</a:t>
            </a:r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,  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7"/>
              </a:rPr>
              <a:t>PRL 85, 3970 (2000)</a:t>
            </a:r>
            <a:endParaRPr lang="en-US" altLang="ja-JP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4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1028412" y="4302703"/>
            <a:ext cx="2790825" cy="2152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4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825422" y="4218420"/>
            <a:ext cx="2665413" cy="2332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330" name="正方形/長方形 8"/>
          <p:cNvSpPr>
            <a:spLocks noChangeArrowheads="1"/>
          </p:cNvSpPr>
          <p:nvPr/>
        </p:nvSpPr>
        <p:spPr bwMode="auto">
          <a:xfrm>
            <a:off x="4682258" y="1075171"/>
            <a:ext cx="3457575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Ohmine &amp; Saito, </a:t>
            </a:r>
          </a:p>
          <a:p>
            <a:r>
              <a:rPr lang="en-US" altLang="ja-JP" dirty="0">
                <a:latin typeface="Times New Roman" pitchFamily="18" charset="0"/>
                <a:cs typeface="Times New Roman" pitchFamily="18" charset="0"/>
                <a:hlinkClick r:id="rId10"/>
              </a:rPr>
              <a:t>Acc. Chem. Res. 32, 741 (1999)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タイトル 1"/>
          <p:cNvSpPr>
            <a:spLocks noGrp="1"/>
          </p:cNvSpPr>
          <p:nvPr>
            <p:ph type="title" sz="quarter"/>
          </p:nvPr>
        </p:nvSpPr>
        <p:spPr>
          <a:xfrm>
            <a:off x="503382" y="0"/>
            <a:ext cx="8229600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Normal Mode Analysis: Examples</a:t>
            </a:r>
            <a:endParaRPr lang="ja-JP" altLang="en-US" sz="32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3153924" name="Object 3"/>
          <p:cNvGraphicFramePr>
            <a:graphicFrameLocks noChangeAspect="1"/>
          </p:cNvGraphicFramePr>
          <p:nvPr/>
        </p:nvGraphicFramePr>
        <p:xfrm>
          <a:off x="7073583" y="476250"/>
          <a:ext cx="646112" cy="341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6803" name="Equation" r:id="rId11" imgW="647640" imgH="342720" progId="Equation.DSMT4">
                  <p:embed/>
                </p:oleObj>
              </mc:Choice>
              <mc:Fallback>
                <p:oleObj name="Equation" r:id="rId11" imgW="647640" imgH="3427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73583" y="476250"/>
                        <a:ext cx="646112" cy="341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" name="タイトル 1"/>
          <p:cNvSpPr>
            <a:spLocks noGrp="1"/>
          </p:cNvSpPr>
          <p:nvPr>
            <p:ph type="title"/>
          </p:nvPr>
        </p:nvSpPr>
        <p:spPr>
          <a:xfrm>
            <a:off x="428625" y="214313"/>
            <a:ext cx="8229600" cy="1143000"/>
          </a:xfrm>
        </p:spPr>
        <p:txBody>
          <a:bodyPr rtlCol="0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A2a Equilibrium MD for 1D response</a:t>
            </a:r>
            <a:endParaRPr lang="ja-JP" altLang="en-US" sz="40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7170" name="Object 108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1428750" y="3500438"/>
          <a:ext cx="5503863" cy="642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26" name="Equation" r:id="rId4" imgW="2717640" imgH="317160" progId="Equation.DSMT4">
                  <p:embed/>
                </p:oleObj>
              </mc:Choice>
              <mc:Fallback>
                <p:oleObj name="Equation" r:id="rId4" imgW="2717640" imgH="317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8750" y="3500438"/>
                        <a:ext cx="5503863" cy="642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091" name="Text Box 91"/>
          <p:cNvSpPr txBox="1">
            <a:spLocks noChangeArrowheads="1"/>
          </p:cNvSpPr>
          <p:nvPr/>
        </p:nvSpPr>
        <p:spPr bwMode="auto">
          <a:xfrm>
            <a:off x="500063" y="1285875"/>
            <a:ext cx="42545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294" tIns="32648" rIns="65294" bIns="32648"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Char char="n"/>
            </a:pPr>
            <a:r>
              <a:rPr lang="en-US" altLang="ja-JP" sz="2800" dirty="0">
                <a:latin typeface="Times New Roman" pitchFamily="18" charset="0"/>
              </a:rPr>
              <a:t> </a:t>
            </a:r>
            <a:r>
              <a:rPr lang="en-US" altLang="ja-JP" sz="2800">
                <a:latin typeface="Times New Roman" pitchFamily="18" charset="0"/>
              </a:rPr>
              <a:t>Raman </a:t>
            </a:r>
            <a:r>
              <a:rPr lang="en-US" altLang="ja-JP" sz="2800" smtClean="0">
                <a:latin typeface="Times New Roman" pitchFamily="18" charset="0"/>
              </a:rPr>
              <a:t> case</a:t>
            </a:r>
            <a:r>
              <a:rPr lang="en-US" altLang="ja-JP" sz="2800" dirty="0">
                <a:latin typeface="Times New Roman" pitchFamily="18" charset="0"/>
              </a:rPr>
              <a:t>:</a:t>
            </a:r>
          </a:p>
        </p:txBody>
      </p:sp>
      <p:graphicFrame>
        <p:nvGraphicFramePr>
          <p:cNvPr id="46083" name="Object 126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3102986" y="1340716"/>
          <a:ext cx="2271712" cy="449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27" name="Equation" r:id="rId6" imgW="1218960" imgH="241200" progId="Equation.DSMT4">
                  <p:embed/>
                </p:oleObj>
              </mc:Choice>
              <mc:Fallback>
                <p:oleObj name="Equation" r:id="rId6" imgW="121896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02986" y="1340716"/>
                        <a:ext cx="2271712" cy="4492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2" name="Object 16"/>
          <p:cNvGraphicFramePr>
            <a:graphicFrameLocks noChangeAspect="1"/>
          </p:cNvGraphicFramePr>
          <p:nvPr/>
        </p:nvGraphicFramePr>
        <p:xfrm>
          <a:off x="1601788" y="1993900"/>
          <a:ext cx="4683125" cy="82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28" name="Equation" r:id="rId8" imgW="4686120" imgH="825480" progId="Equation.DSMT4">
                  <p:embed/>
                </p:oleObj>
              </mc:Choice>
              <mc:Fallback>
                <p:oleObj name="Equation" r:id="rId8" imgW="4686120" imgH="82548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01788" y="1993900"/>
                        <a:ext cx="4683125" cy="8255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3" name="Object 4"/>
          <p:cNvGraphicFramePr>
            <a:graphicFrameLocks noChangeAspect="1"/>
          </p:cNvGraphicFramePr>
          <p:nvPr/>
        </p:nvGraphicFramePr>
        <p:xfrm>
          <a:off x="3578225" y="4203700"/>
          <a:ext cx="3910013" cy="593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29" name="Equation" r:id="rId10" imgW="2171520" imgH="330120" progId="Equation.DSMT4">
                  <p:embed/>
                </p:oleObj>
              </mc:Choice>
              <mc:Fallback>
                <p:oleObj name="Equation" r:id="rId10" imgW="2171520" imgH="3301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78225" y="4203700"/>
                        <a:ext cx="3910013" cy="5937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4" name="Object 11"/>
          <p:cNvGraphicFramePr>
            <a:graphicFrameLocks noChangeAspect="1"/>
          </p:cNvGraphicFramePr>
          <p:nvPr/>
        </p:nvGraphicFramePr>
        <p:xfrm>
          <a:off x="1428750" y="3500438"/>
          <a:ext cx="5711825" cy="642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30" name="Equation" r:id="rId12" imgW="2819160" imgH="317160" progId="Equation.DSMT4">
                  <p:embed/>
                </p:oleObj>
              </mc:Choice>
              <mc:Fallback>
                <p:oleObj name="Equation" r:id="rId12" imgW="2819160" imgH="317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8750" y="3500438"/>
                        <a:ext cx="5711825" cy="642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5" name="Object 12"/>
          <p:cNvGraphicFramePr>
            <a:graphicFrameLocks noChangeAspect="1"/>
          </p:cNvGraphicFramePr>
          <p:nvPr/>
        </p:nvGraphicFramePr>
        <p:xfrm>
          <a:off x="1428750" y="3500438"/>
          <a:ext cx="4914900" cy="642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31" name="Equation" r:id="rId14" imgW="2425680" imgH="317160" progId="Equation.DSMT4">
                  <p:embed/>
                </p:oleObj>
              </mc:Choice>
              <mc:Fallback>
                <p:oleObj name="Equation" r:id="rId14" imgW="2425680" imgH="3171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8750" y="3500438"/>
                        <a:ext cx="4914900" cy="6429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" name="Object 89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7358063" y="5143500"/>
          <a:ext cx="708025" cy="792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32" name="Equation" r:id="rId16" imgW="431640" imgH="482400" progId="Equation.DSMT4">
                  <p:embed/>
                </p:oleObj>
              </mc:Choice>
              <mc:Fallback>
                <p:oleObj name="Equation" r:id="rId16" imgW="43164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8063" y="5143500"/>
                        <a:ext cx="708025" cy="7921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93"/>
          <p:cNvGrpSpPr>
            <a:grpSpLocks noChangeAspect="1"/>
          </p:cNvGrpSpPr>
          <p:nvPr/>
        </p:nvGrpSpPr>
        <p:grpSpPr bwMode="auto">
          <a:xfrm>
            <a:off x="1309688" y="5072063"/>
            <a:ext cx="5834062" cy="873125"/>
            <a:chOff x="1927" y="3113"/>
            <a:chExt cx="2544" cy="381"/>
          </a:xfrm>
        </p:grpSpPr>
        <p:sp>
          <p:nvSpPr>
            <p:cNvPr id="46112" name="AutoShape 94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13" name="Rectangle 95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4" name="Freeform 96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5" name="Freeform 97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6" name="Freeform 98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7" name="Freeform 99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8" name="Freeform 100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9" name="Line 101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20" name="Freeform 102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21" name="Freeform 103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22" name="Line 104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50" name="Text Box 105"/>
          <p:cNvSpPr txBox="1">
            <a:spLocks noChangeArrowheads="1"/>
          </p:cNvSpPr>
          <p:nvPr/>
        </p:nvSpPr>
        <p:spPr bwMode="auto">
          <a:xfrm>
            <a:off x="1392238" y="5857875"/>
            <a:ext cx="3111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51" name="Text Box 106"/>
          <p:cNvSpPr txBox="1">
            <a:spLocks noChangeArrowheads="1"/>
          </p:cNvSpPr>
          <p:nvPr/>
        </p:nvSpPr>
        <p:spPr bwMode="auto">
          <a:xfrm>
            <a:off x="6577013" y="5800725"/>
            <a:ext cx="6826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000" b="1" i="1">
                <a:latin typeface="Calibri" pitchFamily="34" charset="0"/>
              </a:rPr>
              <a:t>t</a:t>
            </a:r>
          </a:p>
        </p:txBody>
      </p:sp>
      <p:grpSp>
        <p:nvGrpSpPr>
          <p:cNvPr id="3" name="Group 110"/>
          <p:cNvGrpSpPr>
            <a:grpSpLocks noChangeAspect="1"/>
          </p:cNvGrpSpPr>
          <p:nvPr/>
        </p:nvGrpSpPr>
        <p:grpSpPr bwMode="auto">
          <a:xfrm>
            <a:off x="1309688" y="5072063"/>
            <a:ext cx="5834062" cy="873125"/>
            <a:chOff x="1927" y="3113"/>
            <a:chExt cx="2544" cy="381"/>
          </a:xfrm>
        </p:grpSpPr>
        <p:sp>
          <p:nvSpPr>
            <p:cNvPr id="46101" name="AutoShape 111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02" name="Rectangle 112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3" name="Freeform 113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4" name="Freeform 114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5" name="Freeform 115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6" name="Freeform 116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7" name="Freeform 117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8" name="Line 118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09" name="Freeform 119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0" name="Freeform 120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1" name="Line 121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aphicFrame>
        <p:nvGraphicFramePr>
          <p:cNvPr id="7180" name="Object 9"/>
          <p:cNvGraphicFramePr>
            <a:graphicFrameLocks noChangeAspect="1"/>
          </p:cNvGraphicFramePr>
          <p:nvPr/>
        </p:nvGraphicFramePr>
        <p:xfrm>
          <a:off x="1590675" y="2173288"/>
          <a:ext cx="4456113" cy="493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33" name="Equation" r:id="rId18" imgW="4457520" imgH="495000" progId="Equation.DSMT4">
                  <p:embed/>
                </p:oleObj>
              </mc:Choice>
              <mc:Fallback>
                <p:oleObj name="Equation" r:id="rId18" imgW="4457520" imgH="4950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0675" y="2173288"/>
                        <a:ext cx="4456113" cy="49371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0" name="テキスト ボックス 39"/>
          <p:cNvSpPr txBox="1">
            <a:spLocks noChangeArrowheads="1"/>
          </p:cNvSpPr>
          <p:nvPr/>
        </p:nvSpPr>
        <p:spPr bwMode="auto">
          <a:xfrm>
            <a:off x="3000375" y="4929188"/>
            <a:ext cx="23447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equilibrium trajectories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" name="AutoShape 14"/>
          <p:cNvSpPr>
            <a:spLocks noChangeAspect="1" noChangeArrowheads="1"/>
          </p:cNvSpPr>
          <p:nvPr/>
        </p:nvSpPr>
        <p:spPr bwMode="auto">
          <a:xfrm>
            <a:off x="3663950" y="3051175"/>
            <a:ext cx="1106488" cy="309563"/>
          </a:xfrm>
          <a:prstGeom prst="downArrow">
            <a:avLst>
              <a:gd name="adj1" fmla="val 34361"/>
              <a:gd name="adj2" fmla="val 60138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41" name="正方形/長方形 40"/>
          <p:cNvSpPr>
            <a:spLocks noChangeArrowheads="1"/>
          </p:cNvSpPr>
          <p:nvPr/>
        </p:nvSpPr>
        <p:spPr bwMode="auto">
          <a:xfrm>
            <a:off x="4629150" y="6302375"/>
            <a:ext cx="38179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Saito &amp; Ohmine,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20"/>
              </a:rPr>
              <a:t>JCP 106, 4889 (1997)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5" name="Picture 10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6696075" y="4194175"/>
            <a:ext cx="13335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" name="Picture 10"/>
          <p:cNvPicPr>
            <a:picLocks noChangeAspect="1" noChangeArrowheads="1"/>
          </p:cNvPicPr>
          <p:nvPr/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4338638" y="3490913"/>
            <a:ext cx="133350" cy="11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" name="Object 9"/>
          <p:cNvGraphicFramePr>
            <a:graphicFrameLocks noChangeAspect="1"/>
          </p:cNvGraphicFramePr>
          <p:nvPr/>
        </p:nvGraphicFramePr>
        <p:xfrm>
          <a:off x="5736491" y="1345835"/>
          <a:ext cx="3082059" cy="70087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34" name="Equation" r:id="rId22" imgW="4902120" imgH="1117440" progId="Equation.DSMT4">
                  <p:embed/>
                </p:oleObj>
              </mc:Choice>
              <mc:Fallback>
                <p:oleObj name="Equation" r:id="rId22" imgW="4902120" imgH="11174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36491" y="1345835"/>
                        <a:ext cx="3082059" cy="700876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126"/>
          <p:cNvGraphicFramePr>
            <a:graphicFrameLocks noChangeAspect="1"/>
          </p:cNvGraphicFramePr>
          <p:nvPr/>
        </p:nvGraphicFramePr>
        <p:xfrm>
          <a:off x="6452870" y="4471289"/>
          <a:ext cx="2271713" cy="449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7835" name="Equation" r:id="rId24" imgW="1218960" imgH="241200" progId="Equation.DSMT4">
                  <p:embed/>
                </p:oleObj>
              </mc:Choice>
              <mc:Fallback>
                <p:oleObj name="Equation" r:id="rId24" imgW="121896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52870" y="4471289"/>
                        <a:ext cx="2271713" cy="4492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" dur="500"/>
                                        <p:tgtEl>
                                          <p:spTgt spid="7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8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7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5" dur="500"/>
                                        <p:tgtEl>
                                          <p:spTgt spid="7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1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4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40" grpId="0"/>
      <p:bldP spid="42" grpId="0" animBg="1"/>
      <p:bldP spid="41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" name="タイトル 1"/>
          <p:cNvSpPr>
            <a:spLocks noGrp="1"/>
          </p:cNvSpPr>
          <p:nvPr>
            <p:ph type="title"/>
          </p:nvPr>
        </p:nvSpPr>
        <p:spPr>
          <a:xfrm>
            <a:off x="428625" y="214313"/>
            <a:ext cx="8229600" cy="1143000"/>
          </a:xfrm>
        </p:spPr>
        <p:txBody>
          <a:bodyPr rtlCol="0">
            <a:normAutofit fontScale="90000"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A2b  Equilibrium MD for 1D response</a:t>
            </a:r>
            <a:endParaRPr lang="ja-JP" altLang="en-US" sz="40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46091" name="Text Box 91"/>
          <p:cNvSpPr txBox="1">
            <a:spLocks noChangeArrowheads="1"/>
          </p:cNvSpPr>
          <p:nvPr/>
        </p:nvSpPr>
        <p:spPr bwMode="auto">
          <a:xfrm>
            <a:off x="500063" y="1285875"/>
            <a:ext cx="42545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294" tIns="32648" rIns="65294" bIns="32648">
            <a:spAutoFit/>
          </a:bodyPr>
          <a:lstStyle/>
          <a:p>
            <a:pPr>
              <a:buClr>
                <a:schemeClr val="bg2"/>
              </a:buClr>
              <a:buFont typeface="Wingdings" pitchFamily="2" charset="2"/>
              <a:buChar char="n"/>
            </a:pPr>
            <a:r>
              <a:rPr lang="en-US" altLang="ja-JP" sz="2800" dirty="0">
                <a:latin typeface="Times New Roman" pitchFamily="18" charset="0"/>
              </a:rPr>
              <a:t> </a:t>
            </a:r>
            <a:r>
              <a:rPr lang="en-US" altLang="ja-JP" sz="2800" dirty="0" smtClean="0">
                <a:latin typeface="Times New Roman" pitchFamily="18" charset="0"/>
              </a:rPr>
              <a:t>Raman case:  </a:t>
            </a:r>
            <a:endParaRPr lang="en-US" altLang="ja-JP" sz="2800" dirty="0">
              <a:latin typeface="Times New Roman" pitchFamily="18" charset="0"/>
            </a:endParaRPr>
          </a:p>
        </p:txBody>
      </p:sp>
      <p:graphicFrame>
        <p:nvGraphicFramePr>
          <p:cNvPr id="7172" name="Object 16"/>
          <p:cNvGraphicFramePr>
            <a:graphicFrameLocks noChangeAspect="1"/>
          </p:cNvGraphicFramePr>
          <p:nvPr/>
        </p:nvGraphicFramePr>
        <p:xfrm>
          <a:off x="1060449" y="1911350"/>
          <a:ext cx="3438525" cy="52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850" name="Equation" r:id="rId4" imgW="3441600" imgH="520560" progId="Equation.DSMT4">
                  <p:embed/>
                </p:oleObj>
              </mc:Choice>
              <mc:Fallback>
                <p:oleObj name="Equation" r:id="rId4" imgW="3441600" imgH="5205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60449" y="1911350"/>
                        <a:ext cx="3438525" cy="5207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5" name="Object 12"/>
          <p:cNvGraphicFramePr>
            <a:graphicFrameLocks noChangeAspect="1"/>
          </p:cNvGraphicFramePr>
          <p:nvPr/>
        </p:nvGraphicFramePr>
        <p:xfrm>
          <a:off x="616204" y="4213225"/>
          <a:ext cx="7188200" cy="811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851" name="Equation" r:id="rId6" imgW="7188120" imgH="812520" progId="Equation.DSMT4">
                  <p:embed/>
                </p:oleObj>
              </mc:Choice>
              <mc:Fallback>
                <p:oleObj name="Equation" r:id="rId6" imgW="7188120" imgH="81252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6204" y="4213225"/>
                        <a:ext cx="7188200" cy="8112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7" name="Object 89"/>
          <p:cNvGraphicFramePr>
            <a:graphicFrameLocks noGrp="1" noChangeAspect="1"/>
          </p:cNvGraphicFramePr>
          <p:nvPr>
            <p:ph sz="quarter" idx="4294967295"/>
          </p:nvPr>
        </p:nvGraphicFramePr>
        <p:xfrm>
          <a:off x="7307959" y="5519280"/>
          <a:ext cx="708025" cy="7921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852" name="Equation" r:id="rId8" imgW="431640" imgH="482400" progId="Equation.DSMT4">
                  <p:embed/>
                </p:oleObj>
              </mc:Choice>
              <mc:Fallback>
                <p:oleObj name="Equation" r:id="rId8" imgW="431640" imgH="4824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07959" y="5519280"/>
                        <a:ext cx="708025" cy="7921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93"/>
          <p:cNvGrpSpPr>
            <a:grpSpLocks noChangeAspect="1"/>
          </p:cNvGrpSpPr>
          <p:nvPr/>
        </p:nvGrpSpPr>
        <p:grpSpPr bwMode="auto">
          <a:xfrm>
            <a:off x="1259584" y="5447843"/>
            <a:ext cx="5834062" cy="873125"/>
            <a:chOff x="1927" y="3113"/>
            <a:chExt cx="2544" cy="381"/>
          </a:xfrm>
        </p:grpSpPr>
        <p:sp>
          <p:nvSpPr>
            <p:cNvPr id="46112" name="AutoShape 94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13" name="Rectangle 95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4" name="Freeform 96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5" name="Freeform 97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6" name="Freeform 98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7" name="Freeform 99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8" name="Freeform 100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9" name="Line 101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20" name="Freeform 102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21" name="Freeform 103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22" name="Line 104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50" name="Text Box 105"/>
          <p:cNvSpPr txBox="1">
            <a:spLocks noChangeArrowheads="1"/>
          </p:cNvSpPr>
          <p:nvPr/>
        </p:nvSpPr>
        <p:spPr bwMode="auto">
          <a:xfrm>
            <a:off x="1342134" y="6233655"/>
            <a:ext cx="311150" cy="366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51" name="Text Box 106"/>
          <p:cNvSpPr txBox="1">
            <a:spLocks noChangeArrowheads="1"/>
          </p:cNvSpPr>
          <p:nvPr/>
        </p:nvSpPr>
        <p:spPr bwMode="auto">
          <a:xfrm>
            <a:off x="6526909" y="6176505"/>
            <a:ext cx="6826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000" b="1" i="1">
                <a:latin typeface="Calibri" pitchFamily="34" charset="0"/>
              </a:rPr>
              <a:t>t</a:t>
            </a:r>
          </a:p>
        </p:txBody>
      </p:sp>
      <p:grpSp>
        <p:nvGrpSpPr>
          <p:cNvPr id="3" name="Group 110"/>
          <p:cNvGrpSpPr>
            <a:grpSpLocks noChangeAspect="1"/>
          </p:cNvGrpSpPr>
          <p:nvPr/>
        </p:nvGrpSpPr>
        <p:grpSpPr bwMode="auto">
          <a:xfrm>
            <a:off x="1259584" y="5447843"/>
            <a:ext cx="5834062" cy="873125"/>
            <a:chOff x="1927" y="3113"/>
            <a:chExt cx="2544" cy="381"/>
          </a:xfrm>
        </p:grpSpPr>
        <p:sp>
          <p:nvSpPr>
            <p:cNvPr id="46101" name="AutoShape 111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02" name="Rectangle 112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3" name="Freeform 113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4" name="Freeform 114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5" name="Freeform 115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6" name="Freeform 116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7" name="Freeform 117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08" name="Line 118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6109" name="Freeform 119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0" name="Freeform 120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6111" name="Line 121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sp>
        <p:nvSpPr>
          <p:cNvPr id="40" name="テキスト ボックス 39"/>
          <p:cNvSpPr txBox="1">
            <a:spLocks noChangeArrowheads="1"/>
          </p:cNvSpPr>
          <p:nvPr/>
        </p:nvSpPr>
        <p:spPr bwMode="auto">
          <a:xfrm>
            <a:off x="2950271" y="5304968"/>
            <a:ext cx="23447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equilibrium trajectories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" name="AutoShape 14"/>
          <p:cNvSpPr>
            <a:spLocks noChangeAspect="1" noChangeArrowheads="1"/>
          </p:cNvSpPr>
          <p:nvPr/>
        </p:nvSpPr>
        <p:spPr bwMode="auto">
          <a:xfrm>
            <a:off x="3166838" y="3238903"/>
            <a:ext cx="1106488" cy="309563"/>
          </a:xfrm>
          <a:prstGeom prst="downArrow">
            <a:avLst>
              <a:gd name="adj1" fmla="val 34361"/>
              <a:gd name="adj2" fmla="val 60138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35921" dir="2700000" algn="ctr" rotWithShape="0">
              <a:srgbClr val="808080"/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ＭＳ Ｐゴシック" pitchFamily="50" charset="-128"/>
            </a:endParaRPr>
          </a:p>
        </p:txBody>
      </p:sp>
      <p:sp>
        <p:nvSpPr>
          <p:cNvPr id="44" name="正方形/長方形 43"/>
          <p:cNvSpPr/>
          <p:nvPr/>
        </p:nvSpPr>
        <p:spPr>
          <a:xfrm>
            <a:off x="5519497" y="1831247"/>
            <a:ext cx="34018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ja-JP" sz="2400" dirty="0" smtClean="0">
                <a:latin typeface="Times New Roman" pitchFamily="18" charset="0"/>
              </a:rPr>
              <a:t>Classical correlation </a:t>
            </a:r>
            <a:r>
              <a:rPr lang="en-US" altLang="ja-JP" sz="2400" dirty="0" err="1" smtClean="0">
                <a:latin typeface="Times New Roman" pitchFamily="18" charset="0"/>
              </a:rPr>
              <a:t>func</a:t>
            </a:r>
            <a:r>
              <a:rPr lang="en-US" altLang="ja-JP" sz="2400" dirty="0" smtClean="0">
                <a:latin typeface="Times New Roman" pitchFamily="18" charset="0"/>
              </a:rPr>
              <a:t>.</a:t>
            </a:r>
          </a:p>
          <a:p>
            <a:r>
              <a:rPr lang="en-US" altLang="ja-JP" sz="2400" dirty="0" smtClean="0">
                <a:latin typeface="Times New Roman" pitchFamily="18" charset="0"/>
              </a:rPr>
              <a:t>(</a:t>
            </a:r>
            <a:r>
              <a:rPr lang="en-US" altLang="ja-JP" sz="2000" i="1" dirty="0" smtClean="0">
                <a:solidFill>
                  <a:srgbClr val="002060"/>
                </a:solidFill>
                <a:latin typeface="Times New Roman" pitchFamily="18" charset="0"/>
              </a:rPr>
              <a:t>classical limit of symmetric </a:t>
            </a:r>
          </a:p>
          <a:p>
            <a:r>
              <a:rPr lang="en-US" altLang="ja-JP" sz="2000" i="1" dirty="0" smtClean="0">
                <a:solidFill>
                  <a:srgbClr val="002060"/>
                </a:solidFill>
                <a:latin typeface="Times New Roman" pitchFamily="18" charset="0"/>
              </a:rPr>
              <a:t> correlation func</a:t>
            </a:r>
            <a:r>
              <a:rPr lang="en-US" altLang="ja-JP" sz="2000" dirty="0" smtClean="0">
                <a:solidFill>
                  <a:srgbClr val="002060"/>
                </a:solidFill>
                <a:latin typeface="Times New Roman" pitchFamily="18" charset="0"/>
              </a:rPr>
              <a:t>tion</a:t>
            </a:r>
            <a:r>
              <a:rPr lang="en-US" altLang="ja-JP" sz="2400" dirty="0" smtClean="0">
                <a:latin typeface="Times New Roman" pitchFamily="18" charset="0"/>
              </a:rPr>
              <a:t>)</a:t>
            </a:r>
            <a:endParaRPr lang="ja-JP" altLang="en-US" sz="2400" dirty="0"/>
          </a:p>
        </p:txBody>
      </p:sp>
      <p:graphicFrame>
        <p:nvGraphicFramePr>
          <p:cNvPr id="5412875" name="Object 126"/>
          <p:cNvGraphicFramePr>
            <a:graphicFrameLocks noChangeAspect="1"/>
          </p:cNvGraphicFramePr>
          <p:nvPr/>
        </p:nvGraphicFramePr>
        <p:xfrm>
          <a:off x="6066219" y="4986846"/>
          <a:ext cx="2271712" cy="449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853" name="Equation" r:id="rId10" imgW="1218960" imgH="241200" progId="Equation.DSMT4">
                  <p:embed/>
                </p:oleObj>
              </mc:Choice>
              <mc:Fallback>
                <p:oleObj name="Equation" r:id="rId10" imgW="1218960" imgH="2412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66219" y="4986846"/>
                        <a:ext cx="2271712" cy="4492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" name="正方形/長方形 46"/>
          <p:cNvSpPr/>
          <p:nvPr/>
        </p:nvSpPr>
        <p:spPr>
          <a:xfrm>
            <a:off x="910261" y="3621484"/>
            <a:ext cx="631921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2400" dirty="0" smtClean="0">
                <a:latin typeface="Times New Roman" pitchFamily="18" charset="0"/>
              </a:rPr>
              <a:t>Assume that the calculated modes are harmonic</a:t>
            </a:r>
            <a:endParaRPr lang="ja-JP" altLang="en-US" sz="2400" dirty="0"/>
          </a:p>
        </p:txBody>
      </p:sp>
      <p:graphicFrame>
        <p:nvGraphicFramePr>
          <p:cNvPr id="5" name="Object 16"/>
          <p:cNvGraphicFramePr>
            <a:graphicFrameLocks noChangeAspect="1"/>
          </p:cNvGraphicFramePr>
          <p:nvPr/>
        </p:nvGraphicFramePr>
        <p:xfrm>
          <a:off x="2039938" y="2555876"/>
          <a:ext cx="3135312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8854" name="Equation" r:id="rId12" imgW="3136680" imgH="545760" progId="Equation.DSMT4">
                  <p:embed/>
                </p:oleObj>
              </mc:Choice>
              <mc:Fallback>
                <p:oleObj name="Equation" r:id="rId12" imgW="3136680" imgH="5457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39938" y="2555876"/>
                        <a:ext cx="3135312" cy="5461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41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7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2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5" name="Rectangle 2"/>
          <p:cNvSpPr>
            <a:spLocks noGrp="1" noChangeArrowheads="1"/>
          </p:cNvSpPr>
          <p:nvPr>
            <p:ph type="title" sz="quarter"/>
          </p:nvPr>
        </p:nvSpPr>
        <p:spPr>
          <a:xfrm>
            <a:off x="431800" y="276225"/>
            <a:ext cx="9036050" cy="1139825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36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A3 Nonequilibrium MD for 1D Raman</a:t>
            </a:r>
          </a:p>
        </p:txBody>
      </p:sp>
      <p:graphicFrame>
        <p:nvGraphicFramePr>
          <p:cNvPr id="8194" name="Object 3"/>
          <p:cNvGraphicFramePr>
            <a:graphicFrameLocks noGrp="1" noChangeAspect="1"/>
          </p:cNvGraphicFramePr>
          <p:nvPr>
            <p:ph sz="quarter" idx="1"/>
          </p:nvPr>
        </p:nvGraphicFramePr>
        <p:xfrm>
          <a:off x="2525713" y="3225800"/>
          <a:ext cx="2373312" cy="6778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74" name="Equation" r:id="rId4" imgW="977760" imgH="279360" progId="Equation.DSMT4">
                  <p:embed/>
                </p:oleObj>
              </mc:Choice>
              <mc:Fallback>
                <p:oleObj name="Equation" r:id="rId4" imgW="97776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25713" y="3225800"/>
                        <a:ext cx="2373312" cy="6778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684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1644650" y="4206875"/>
          <a:ext cx="384175" cy="430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75" name="Equation" r:id="rId6" imgW="203040" imgH="228600" progId="Equation.DSMT4">
                  <p:embed/>
                </p:oleObj>
              </mc:Choice>
              <mc:Fallback>
                <p:oleObj name="Equation" r:id="rId6" imgW="2030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44650" y="4206875"/>
                        <a:ext cx="384175" cy="43021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685" name="Object 5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996950" y="4349750"/>
          <a:ext cx="360363" cy="431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76" name="Equation" r:id="rId8" imgW="190440" imgH="228600" progId="Equation.DSMT4">
                  <p:embed/>
                </p:oleObj>
              </mc:Choice>
              <mc:Fallback>
                <p:oleObj name="Equation" r:id="rId8" imgW="1904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6950" y="4349750"/>
                        <a:ext cx="360363" cy="431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7"/>
          <p:cNvGrpSpPr>
            <a:grpSpLocks noChangeAspect="1"/>
          </p:cNvGrpSpPr>
          <p:nvPr/>
        </p:nvGrpSpPr>
        <p:grpSpPr bwMode="auto">
          <a:xfrm>
            <a:off x="852488" y="4533900"/>
            <a:ext cx="923925" cy="1069975"/>
            <a:chOff x="2064" y="2704"/>
            <a:chExt cx="512" cy="592"/>
          </a:xfrm>
        </p:grpSpPr>
        <p:sp>
          <p:nvSpPr>
            <p:cNvPr id="47214" name="AutoShape 8"/>
            <p:cNvSpPr>
              <a:spLocks noChangeAspect="1" noChangeArrowheads="1" noTextEdit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215" name="Rectangle 9"/>
            <p:cNvSpPr>
              <a:spLocks noChangeArrowheads="1"/>
            </p:cNvSpPr>
            <p:nvPr/>
          </p:nvSpPr>
          <p:spPr bwMode="auto">
            <a:xfrm>
              <a:off x="2064" y="2704"/>
              <a:ext cx="512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16" name="Freeform 10"/>
            <p:cNvSpPr>
              <a:spLocks/>
            </p:cNvSpPr>
            <p:nvPr/>
          </p:nvSpPr>
          <p:spPr bwMode="auto">
            <a:xfrm>
              <a:off x="2204" y="2808"/>
              <a:ext cx="210" cy="366"/>
            </a:xfrm>
            <a:custGeom>
              <a:avLst/>
              <a:gdLst>
                <a:gd name="T0" fmla="*/ 210 w 210"/>
                <a:gd name="T1" fmla="*/ 366 h 366"/>
                <a:gd name="T2" fmla="*/ 202 w 210"/>
                <a:gd name="T3" fmla="*/ 364 h 366"/>
                <a:gd name="T4" fmla="*/ 188 w 210"/>
                <a:gd name="T5" fmla="*/ 362 h 366"/>
                <a:gd name="T6" fmla="*/ 174 w 210"/>
                <a:gd name="T7" fmla="*/ 360 h 366"/>
                <a:gd name="T8" fmla="*/ 158 w 210"/>
                <a:gd name="T9" fmla="*/ 356 h 366"/>
                <a:gd name="T10" fmla="*/ 142 w 210"/>
                <a:gd name="T11" fmla="*/ 350 h 366"/>
                <a:gd name="T12" fmla="*/ 130 w 210"/>
                <a:gd name="T13" fmla="*/ 340 h 366"/>
                <a:gd name="T14" fmla="*/ 124 w 210"/>
                <a:gd name="T15" fmla="*/ 328 h 366"/>
                <a:gd name="T16" fmla="*/ 124 w 210"/>
                <a:gd name="T17" fmla="*/ 312 h 366"/>
                <a:gd name="T18" fmla="*/ 126 w 210"/>
                <a:gd name="T19" fmla="*/ 300 h 366"/>
                <a:gd name="T20" fmla="*/ 128 w 210"/>
                <a:gd name="T21" fmla="*/ 282 h 366"/>
                <a:gd name="T22" fmla="*/ 130 w 210"/>
                <a:gd name="T23" fmla="*/ 260 h 366"/>
                <a:gd name="T24" fmla="*/ 130 w 210"/>
                <a:gd name="T25" fmla="*/ 240 h 366"/>
                <a:gd name="T26" fmla="*/ 132 w 210"/>
                <a:gd name="T27" fmla="*/ 224 h 366"/>
                <a:gd name="T28" fmla="*/ 132 w 210"/>
                <a:gd name="T29" fmla="*/ 214 h 366"/>
                <a:gd name="T30" fmla="*/ 126 w 210"/>
                <a:gd name="T31" fmla="*/ 194 h 366"/>
                <a:gd name="T32" fmla="*/ 114 w 210"/>
                <a:gd name="T33" fmla="*/ 178 h 366"/>
                <a:gd name="T34" fmla="*/ 96 w 210"/>
                <a:gd name="T35" fmla="*/ 166 h 366"/>
                <a:gd name="T36" fmla="*/ 72 w 210"/>
                <a:gd name="T37" fmla="*/ 158 h 366"/>
                <a:gd name="T38" fmla="*/ 52 w 210"/>
                <a:gd name="T39" fmla="*/ 154 h 366"/>
                <a:gd name="T40" fmla="*/ 34 w 210"/>
                <a:gd name="T41" fmla="*/ 150 h 366"/>
                <a:gd name="T42" fmla="*/ 18 w 210"/>
                <a:gd name="T43" fmla="*/ 144 h 366"/>
                <a:gd name="T44" fmla="*/ 6 w 210"/>
                <a:gd name="T45" fmla="*/ 136 h 366"/>
                <a:gd name="T46" fmla="*/ 0 w 210"/>
                <a:gd name="T47" fmla="*/ 124 h 366"/>
                <a:gd name="T48" fmla="*/ 2 w 210"/>
                <a:gd name="T49" fmla="*/ 108 h 366"/>
                <a:gd name="T50" fmla="*/ 4 w 210"/>
                <a:gd name="T51" fmla="*/ 84 h 366"/>
                <a:gd name="T52" fmla="*/ 6 w 210"/>
                <a:gd name="T53" fmla="*/ 58 h 366"/>
                <a:gd name="T54" fmla="*/ 6 w 210"/>
                <a:gd name="T55" fmla="*/ 34 h 366"/>
                <a:gd name="T56" fmla="*/ 10 w 210"/>
                <a:gd name="T57" fmla="*/ 10 h 366"/>
                <a:gd name="T58" fmla="*/ 4 w 210"/>
                <a:gd name="T59" fmla="*/ 10 h 366"/>
                <a:gd name="T60" fmla="*/ 2 w 210"/>
                <a:gd name="T61" fmla="*/ 10 h 366"/>
                <a:gd name="T62" fmla="*/ 2 w 210"/>
                <a:gd name="T63" fmla="*/ 8 h 366"/>
                <a:gd name="T64" fmla="*/ 2 w 210"/>
                <a:gd name="T65" fmla="*/ 8 h 366"/>
                <a:gd name="T66" fmla="*/ 2 w 210"/>
                <a:gd name="T67" fmla="*/ 6 h 366"/>
                <a:gd name="T68" fmla="*/ 4 w 210"/>
                <a:gd name="T69" fmla="*/ 0 h 3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366"/>
                <a:gd name="T107" fmla="*/ 210 w 210"/>
                <a:gd name="T108" fmla="*/ 366 h 36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366">
                  <a:moveTo>
                    <a:pt x="210" y="366"/>
                  </a:moveTo>
                  <a:lnTo>
                    <a:pt x="202" y="364"/>
                  </a:lnTo>
                  <a:lnTo>
                    <a:pt x="188" y="362"/>
                  </a:lnTo>
                  <a:lnTo>
                    <a:pt x="174" y="360"/>
                  </a:lnTo>
                  <a:lnTo>
                    <a:pt x="158" y="356"/>
                  </a:lnTo>
                  <a:lnTo>
                    <a:pt x="142" y="350"/>
                  </a:lnTo>
                  <a:lnTo>
                    <a:pt x="130" y="340"/>
                  </a:lnTo>
                  <a:lnTo>
                    <a:pt x="124" y="328"/>
                  </a:lnTo>
                  <a:lnTo>
                    <a:pt x="124" y="312"/>
                  </a:lnTo>
                  <a:lnTo>
                    <a:pt x="126" y="300"/>
                  </a:lnTo>
                  <a:lnTo>
                    <a:pt x="128" y="282"/>
                  </a:lnTo>
                  <a:lnTo>
                    <a:pt x="130" y="260"/>
                  </a:lnTo>
                  <a:lnTo>
                    <a:pt x="130" y="240"/>
                  </a:lnTo>
                  <a:lnTo>
                    <a:pt x="132" y="224"/>
                  </a:lnTo>
                  <a:lnTo>
                    <a:pt x="132" y="214"/>
                  </a:lnTo>
                  <a:lnTo>
                    <a:pt x="126" y="194"/>
                  </a:lnTo>
                  <a:lnTo>
                    <a:pt x="114" y="178"/>
                  </a:lnTo>
                  <a:lnTo>
                    <a:pt x="96" y="166"/>
                  </a:lnTo>
                  <a:lnTo>
                    <a:pt x="72" y="158"/>
                  </a:lnTo>
                  <a:lnTo>
                    <a:pt x="52" y="154"/>
                  </a:lnTo>
                  <a:lnTo>
                    <a:pt x="34" y="150"/>
                  </a:lnTo>
                  <a:lnTo>
                    <a:pt x="18" y="144"/>
                  </a:lnTo>
                  <a:lnTo>
                    <a:pt x="6" y="136"/>
                  </a:lnTo>
                  <a:lnTo>
                    <a:pt x="0" y="124"/>
                  </a:lnTo>
                  <a:lnTo>
                    <a:pt x="2" y="108"/>
                  </a:lnTo>
                  <a:lnTo>
                    <a:pt x="4" y="84"/>
                  </a:lnTo>
                  <a:lnTo>
                    <a:pt x="6" y="58"/>
                  </a:lnTo>
                  <a:lnTo>
                    <a:pt x="6" y="34"/>
                  </a:lnTo>
                  <a:lnTo>
                    <a:pt x="10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28575">
              <a:solidFill>
                <a:srgbClr val="339966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17" name="Freeform 11"/>
            <p:cNvSpPr>
              <a:spLocks/>
            </p:cNvSpPr>
            <p:nvPr/>
          </p:nvSpPr>
          <p:spPr bwMode="auto">
            <a:xfrm>
              <a:off x="2362" y="3120"/>
              <a:ext cx="128" cy="86"/>
            </a:xfrm>
            <a:custGeom>
              <a:avLst/>
              <a:gdLst>
                <a:gd name="T0" fmla="*/ 22 w 128"/>
                <a:gd name="T1" fmla="*/ 0 h 86"/>
                <a:gd name="T2" fmla="*/ 128 w 128"/>
                <a:gd name="T3" fmla="*/ 72 h 86"/>
                <a:gd name="T4" fmla="*/ 0 w 128"/>
                <a:gd name="T5" fmla="*/ 86 h 86"/>
                <a:gd name="T6" fmla="*/ 16 w 128"/>
                <a:gd name="T7" fmla="*/ 68 h 86"/>
                <a:gd name="T8" fmla="*/ 26 w 128"/>
                <a:gd name="T9" fmla="*/ 48 h 86"/>
                <a:gd name="T10" fmla="*/ 28 w 128"/>
                <a:gd name="T11" fmla="*/ 24 h 86"/>
                <a:gd name="T12" fmla="*/ 22 w 128"/>
                <a:gd name="T13" fmla="*/ 0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8"/>
                <a:gd name="T22" fmla="*/ 0 h 86"/>
                <a:gd name="T23" fmla="*/ 128 w 128"/>
                <a:gd name="T24" fmla="*/ 86 h 8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8" h="86">
                  <a:moveTo>
                    <a:pt x="22" y="0"/>
                  </a:moveTo>
                  <a:lnTo>
                    <a:pt x="128" y="72"/>
                  </a:lnTo>
                  <a:lnTo>
                    <a:pt x="0" y="86"/>
                  </a:lnTo>
                  <a:lnTo>
                    <a:pt x="16" y="68"/>
                  </a:lnTo>
                  <a:lnTo>
                    <a:pt x="26" y="48"/>
                  </a:lnTo>
                  <a:lnTo>
                    <a:pt x="28" y="2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tx2"/>
            </a:solidFill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3" name="Group 12"/>
          <p:cNvGrpSpPr>
            <a:grpSpLocks noChangeAspect="1"/>
          </p:cNvGrpSpPr>
          <p:nvPr/>
        </p:nvGrpSpPr>
        <p:grpSpPr bwMode="auto">
          <a:xfrm>
            <a:off x="1428750" y="5143500"/>
            <a:ext cx="5256213" cy="873125"/>
            <a:chOff x="1927" y="3113"/>
            <a:chExt cx="2544" cy="381"/>
          </a:xfrm>
        </p:grpSpPr>
        <p:sp>
          <p:nvSpPr>
            <p:cNvPr id="47203" name="AutoShape 13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204" name="Rectangle 14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5" name="Freeform 15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6" name="Freeform 16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7" name="Freeform 17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8" name="Freeform 18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9" name="Freeform 19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10" name="Line 20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211" name="Freeform 21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12" name="Freeform 22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13" name="Line 23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pSp>
        <p:nvGrpSpPr>
          <p:cNvPr id="4" name="Group 24"/>
          <p:cNvGrpSpPr>
            <a:grpSpLocks noChangeAspect="1"/>
          </p:cNvGrpSpPr>
          <p:nvPr/>
        </p:nvGrpSpPr>
        <p:grpSpPr bwMode="auto">
          <a:xfrm>
            <a:off x="1212850" y="4452938"/>
            <a:ext cx="823913" cy="1068387"/>
            <a:chOff x="2290" y="2659"/>
            <a:chExt cx="456" cy="592"/>
          </a:xfrm>
        </p:grpSpPr>
        <p:sp>
          <p:nvSpPr>
            <p:cNvPr id="47199" name="AutoShape 25"/>
            <p:cNvSpPr>
              <a:spLocks noChangeAspect="1" noChangeArrowheads="1" noTextEdit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200" name="Rectangle 26"/>
            <p:cNvSpPr>
              <a:spLocks noChangeArrowheads="1"/>
            </p:cNvSpPr>
            <p:nvPr/>
          </p:nvSpPr>
          <p:spPr bwMode="auto">
            <a:xfrm>
              <a:off x="2290" y="2659"/>
              <a:ext cx="456" cy="592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1" name="Freeform 27"/>
            <p:cNvSpPr>
              <a:spLocks/>
            </p:cNvSpPr>
            <p:nvPr/>
          </p:nvSpPr>
          <p:spPr bwMode="auto">
            <a:xfrm>
              <a:off x="2452" y="2729"/>
              <a:ext cx="166" cy="396"/>
            </a:xfrm>
            <a:custGeom>
              <a:avLst/>
              <a:gdLst>
                <a:gd name="T0" fmla="*/ 34 w 166"/>
                <a:gd name="T1" fmla="*/ 396 h 396"/>
                <a:gd name="T2" fmla="*/ 30 w 166"/>
                <a:gd name="T3" fmla="*/ 390 h 396"/>
                <a:gd name="T4" fmla="*/ 22 w 166"/>
                <a:gd name="T5" fmla="*/ 380 h 396"/>
                <a:gd name="T6" fmla="*/ 14 w 166"/>
                <a:gd name="T7" fmla="*/ 366 h 396"/>
                <a:gd name="T8" fmla="*/ 6 w 166"/>
                <a:gd name="T9" fmla="*/ 352 h 396"/>
                <a:gd name="T10" fmla="*/ 0 w 166"/>
                <a:gd name="T11" fmla="*/ 336 h 396"/>
                <a:gd name="T12" fmla="*/ 0 w 166"/>
                <a:gd name="T13" fmla="*/ 322 h 396"/>
                <a:gd name="T14" fmla="*/ 4 w 166"/>
                <a:gd name="T15" fmla="*/ 308 h 396"/>
                <a:gd name="T16" fmla="*/ 16 w 166"/>
                <a:gd name="T17" fmla="*/ 298 h 396"/>
                <a:gd name="T18" fmla="*/ 26 w 166"/>
                <a:gd name="T19" fmla="*/ 290 h 396"/>
                <a:gd name="T20" fmla="*/ 42 w 166"/>
                <a:gd name="T21" fmla="*/ 280 h 396"/>
                <a:gd name="T22" fmla="*/ 58 w 166"/>
                <a:gd name="T23" fmla="*/ 266 h 396"/>
                <a:gd name="T24" fmla="*/ 74 w 166"/>
                <a:gd name="T25" fmla="*/ 254 h 396"/>
                <a:gd name="T26" fmla="*/ 86 w 166"/>
                <a:gd name="T27" fmla="*/ 244 h 396"/>
                <a:gd name="T28" fmla="*/ 94 w 166"/>
                <a:gd name="T29" fmla="*/ 238 h 396"/>
                <a:gd name="T30" fmla="*/ 104 w 166"/>
                <a:gd name="T31" fmla="*/ 222 h 396"/>
                <a:gd name="T32" fmla="*/ 108 w 166"/>
                <a:gd name="T33" fmla="*/ 202 h 396"/>
                <a:gd name="T34" fmla="*/ 104 w 166"/>
                <a:gd name="T35" fmla="*/ 178 h 396"/>
                <a:gd name="T36" fmla="*/ 96 w 166"/>
                <a:gd name="T37" fmla="*/ 156 h 396"/>
                <a:gd name="T38" fmla="*/ 86 w 166"/>
                <a:gd name="T39" fmla="*/ 138 h 396"/>
                <a:gd name="T40" fmla="*/ 76 w 166"/>
                <a:gd name="T41" fmla="*/ 122 h 396"/>
                <a:gd name="T42" fmla="*/ 70 w 166"/>
                <a:gd name="T43" fmla="*/ 106 h 396"/>
                <a:gd name="T44" fmla="*/ 68 w 166"/>
                <a:gd name="T45" fmla="*/ 92 h 396"/>
                <a:gd name="T46" fmla="*/ 74 w 166"/>
                <a:gd name="T47" fmla="*/ 80 h 396"/>
                <a:gd name="T48" fmla="*/ 86 w 166"/>
                <a:gd name="T49" fmla="*/ 70 h 396"/>
                <a:gd name="T50" fmla="*/ 112 w 166"/>
                <a:gd name="T51" fmla="*/ 50 h 396"/>
                <a:gd name="T52" fmla="*/ 138 w 166"/>
                <a:gd name="T53" fmla="*/ 28 h 396"/>
                <a:gd name="T54" fmla="*/ 162 w 166"/>
                <a:gd name="T55" fmla="*/ 10 h 396"/>
                <a:gd name="T56" fmla="*/ 160 w 166"/>
                <a:gd name="T57" fmla="*/ 6 h 396"/>
                <a:gd name="T58" fmla="*/ 160 w 166"/>
                <a:gd name="T59" fmla="*/ 4 h 396"/>
                <a:gd name="T60" fmla="*/ 160 w 166"/>
                <a:gd name="T61" fmla="*/ 4 h 396"/>
                <a:gd name="T62" fmla="*/ 160 w 166"/>
                <a:gd name="T63" fmla="*/ 2 h 396"/>
                <a:gd name="T64" fmla="*/ 162 w 166"/>
                <a:gd name="T65" fmla="*/ 2 h 396"/>
                <a:gd name="T66" fmla="*/ 166 w 166"/>
                <a:gd name="T67" fmla="*/ 0 h 3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6"/>
                <a:gd name="T103" fmla="*/ 0 h 396"/>
                <a:gd name="T104" fmla="*/ 166 w 166"/>
                <a:gd name="T105" fmla="*/ 396 h 3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6" h="396">
                  <a:moveTo>
                    <a:pt x="34" y="396"/>
                  </a:moveTo>
                  <a:lnTo>
                    <a:pt x="30" y="390"/>
                  </a:lnTo>
                  <a:lnTo>
                    <a:pt x="22" y="380"/>
                  </a:lnTo>
                  <a:lnTo>
                    <a:pt x="14" y="366"/>
                  </a:lnTo>
                  <a:lnTo>
                    <a:pt x="6" y="352"/>
                  </a:lnTo>
                  <a:lnTo>
                    <a:pt x="0" y="336"/>
                  </a:lnTo>
                  <a:lnTo>
                    <a:pt x="0" y="322"/>
                  </a:lnTo>
                  <a:lnTo>
                    <a:pt x="4" y="308"/>
                  </a:lnTo>
                  <a:lnTo>
                    <a:pt x="16" y="298"/>
                  </a:lnTo>
                  <a:lnTo>
                    <a:pt x="26" y="290"/>
                  </a:lnTo>
                  <a:lnTo>
                    <a:pt x="42" y="280"/>
                  </a:lnTo>
                  <a:lnTo>
                    <a:pt x="58" y="266"/>
                  </a:lnTo>
                  <a:lnTo>
                    <a:pt x="74" y="254"/>
                  </a:lnTo>
                  <a:lnTo>
                    <a:pt x="86" y="244"/>
                  </a:lnTo>
                  <a:lnTo>
                    <a:pt x="94" y="238"/>
                  </a:lnTo>
                  <a:lnTo>
                    <a:pt x="104" y="222"/>
                  </a:lnTo>
                  <a:lnTo>
                    <a:pt x="108" y="202"/>
                  </a:lnTo>
                  <a:lnTo>
                    <a:pt x="104" y="178"/>
                  </a:lnTo>
                  <a:lnTo>
                    <a:pt x="96" y="156"/>
                  </a:lnTo>
                  <a:lnTo>
                    <a:pt x="86" y="138"/>
                  </a:lnTo>
                  <a:lnTo>
                    <a:pt x="76" y="122"/>
                  </a:lnTo>
                  <a:lnTo>
                    <a:pt x="70" y="106"/>
                  </a:lnTo>
                  <a:lnTo>
                    <a:pt x="68" y="92"/>
                  </a:lnTo>
                  <a:lnTo>
                    <a:pt x="74" y="80"/>
                  </a:lnTo>
                  <a:lnTo>
                    <a:pt x="86" y="70"/>
                  </a:lnTo>
                  <a:lnTo>
                    <a:pt x="112" y="50"/>
                  </a:lnTo>
                  <a:lnTo>
                    <a:pt x="138" y="28"/>
                  </a:lnTo>
                  <a:lnTo>
                    <a:pt x="162" y="10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6" y="0"/>
                  </a:lnTo>
                </a:path>
              </a:pathLst>
            </a:custGeom>
            <a:noFill/>
            <a:ln w="28575">
              <a:solidFill>
                <a:srgbClr val="00814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202" name="Freeform 28"/>
            <p:cNvSpPr>
              <a:spLocks/>
            </p:cNvSpPr>
            <p:nvPr/>
          </p:nvSpPr>
          <p:spPr bwMode="auto">
            <a:xfrm>
              <a:off x="2428" y="3069"/>
              <a:ext cx="96" cy="126"/>
            </a:xfrm>
            <a:custGeom>
              <a:avLst/>
              <a:gdLst>
                <a:gd name="T0" fmla="*/ 78 w 96"/>
                <a:gd name="T1" fmla="*/ 0 h 126"/>
                <a:gd name="T2" fmla="*/ 96 w 96"/>
                <a:gd name="T3" fmla="*/ 126 h 126"/>
                <a:gd name="T4" fmla="*/ 0 w 96"/>
                <a:gd name="T5" fmla="*/ 42 h 126"/>
                <a:gd name="T6" fmla="*/ 22 w 96"/>
                <a:gd name="T7" fmla="*/ 40 h 126"/>
                <a:gd name="T8" fmla="*/ 44 w 96"/>
                <a:gd name="T9" fmla="*/ 34 h 126"/>
                <a:gd name="T10" fmla="*/ 64 w 96"/>
                <a:gd name="T11" fmla="*/ 20 h 126"/>
                <a:gd name="T12" fmla="*/ 78 w 96"/>
                <a:gd name="T13" fmla="*/ 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6"/>
                <a:gd name="T22" fmla="*/ 0 h 126"/>
                <a:gd name="T23" fmla="*/ 96 w 96"/>
                <a:gd name="T24" fmla="*/ 126 h 1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6" h="126">
                  <a:moveTo>
                    <a:pt x="78" y="0"/>
                  </a:moveTo>
                  <a:lnTo>
                    <a:pt x="96" y="126"/>
                  </a:lnTo>
                  <a:lnTo>
                    <a:pt x="0" y="42"/>
                  </a:lnTo>
                  <a:lnTo>
                    <a:pt x="22" y="40"/>
                  </a:lnTo>
                  <a:lnTo>
                    <a:pt x="44" y="34"/>
                  </a:lnTo>
                  <a:lnTo>
                    <a:pt x="64" y="2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2"/>
            </a:solidFill>
            <a:ln w="0">
              <a:solidFill>
                <a:schemeClr val="accent2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pSp>
        <p:nvGrpSpPr>
          <p:cNvPr id="5" name="Group 29"/>
          <p:cNvGrpSpPr>
            <a:grpSpLocks noChangeAspect="1"/>
          </p:cNvGrpSpPr>
          <p:nvPr/>
        </p:nvGrpSpPr>
        <p:grpSpPr bwMode="auto">
          <a:xfrm>
            <a:off x="1428750" y="3000375"/>
            <a:ext cx="6588125" cy="2500313"/>
            <a:chOff x="1064" y="1475"/>
            <a:chExt cx="3632" cy="1920"/>
          </a:xfrm>
        </p:grpSpPr>
        <p:sp>
          <p:nvSpPr>
            <p:cNvPr id="47141" name="Rectangle 31"/>
            <p:cNvSpPr>
              <a:spLocks noChangeArrowheads="1"/>
            </p:cNvSpPr>
            <p:nvPr/>
          </p:nvSpPr>
          <p:spPr bwMode="auto">
            <a:xfrm>
              <a:off x="1064" y="1475"/>
              <a:ext cx="3632" cy="1920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42" name="Line 32"/>
            <p:cNvSpPr>
              <a:spLocks noChangeShapeType="1"/>
            </p:cNvSpPr>
            <p:nvPr/>
          </p:nvSpPr>
          <p:spPr bwMode="auto">
            <a:xfrm flipV="1">
              <a:off x="1192" y="3271"/>
              <a:ext cx="32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43" name="Line 33"/>
            <p:cNvSpPr>
              <a:spLocks noChangeShapeType="1"/>
            </p:cNvSpPr>
            <p:nvPr/>
          </p:nvSpPr>
          <p:spPr bwMode="auto">
            <a:xfrm flipV="1">
              <a:off x="1240" y="3265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44" name="Freeform 34"/>
            <p:cNvSpPr>
              <a:spLocks/>
            </p:cNvSpPr>
            <p:nvPr/>
          </p:nvSpPr>
          <p:spPr bwMode="auto">
            <a:xfrm>
              <a:off x="1286" y="3261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4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4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45" name="Line 35"/>
            <p:cNvSpPr>
              <a:spLocks noChangeShapeType="1"/>
            </p:cNvSpPr>
            <p:nvPr/>
          </p:nvSpPr>
          <p:spPr bwMode="auto">
            <a:xfrm flipV="1">
              <a:off x="1334" y="3255"/>
              <a:ext cx="32" cy="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46" name="Line 36"/>
            <p:cNvSpPr>
              <a:spLocks noChangeShapeType="1"/>
            </p:cNvSpPr>
            <p:nvPr/>
          </p:nvSpPr>
          <p:spPr bwMode="auto">
            <a:xfrm flipV="1">
              <a:off x="1382" y="3249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47" name="Freeform 37"/>
            <p:cNvSpPr>
              <a:spLocks/>
            </p:cNvSpPr>
            <p:nvPr/>
          </p:nvSpPr>
          <p:spPr bwMode="auto">
            <a:xfrm>
              <a:off x="1428" y="3245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26 w 32"/>
                <a:gd name="T3" fmla="*/ 0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26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48" name="Line 38"/>
            <p:cNvSpPr>
              <a:spLocks noChangeShapeType="1"/>
            </p:cNvSpPr>
            <p:nvPr/>
          </p:nvSpPr>
          <p:spPr bwMode="auto">
            <a:xfrm flipV="1">
              <a:off x="1476" y="3239"/>
              <a:ext cx="32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49" name="Line 39"/>
            <p:cNvSpPr>
              <a:spLocks noChangeShapeType="1"/>
            </p:cNvSpPr>
            <p:nvPr/>
          </p:nvSpPr>
          <p:spPr bwMode="auto">
            <a:xfrm flipV="1">
              <a:off x="1524" y="3233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50" name="Freeform 40"/>
            <p:cNvSpPr>
              <a:spLocks/>
            </p:cNvSpPr>
            <p:nvPr/>
          </p:nvSpPr>
          <p:spPr bwMode="auto">
            <a:xfrm>
              <a:off x="1570" y="3227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12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12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1" name="Freeform 41"/>
            <p:cNvSpPr>
              <a:spLocks/>
            </p:cNvSpPr>
            <p:nvPr/>
          </p:nvSpPr>
          <p:spPr bwMode="auto">
            <a:xfrm>
              <a:off x="1618" y="3221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18 w 32"/>
                <a:gd name="T3" fmla="*/ 0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18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2" name="Freeform 42"/>
            <p:cNvSpPr>
              <a:spLocks/>
            </p:cNvSpPr>
            <p:nvPr/>
          </p:nvSpPr>
          <p:spPr bwMode="auto">
            <a:xfrm>
              <a:off x="1664" y="3213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20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2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3" name="Freeform 43"/>
            <p:cNvSpPr>
              <a:spLocks/>
            </p:cNvSpPr>
            <p:nvPr/>
          </p:nvSpPr>
          <p:spPr bwMode="auto">
            <a:xfrm>
              <a:off x="1712" y="3205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8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8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4" name="Freeform 44"/>
            <p:cNvSpPr>
              <a:spLocks/>
            </p:cNvSpPr>
            <p:nvPr/>
          </p:nvSpPr>
          <p:spPr bwMode="auto">
            <a:xfrm>
              <a:off x="1758" y="3197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4 w 32"/>
                <a:gd name="T3" fmla="*/ 4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4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5" name="Freeform 45"/>
            <p:cNvSpPr>
              <a:spLocks/>
            </p:cNvSpPr>
            <p:nvPr/>
          </p:nvSpPr>
          <p:spPr bwMode="auto">
            <a:xfrm>
              <a:off x="1806" y="3189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8 w 30"/>
                <a:gd name="T3" fmla="*/ 4 h 6"/>
                <a:gd name="T4" fmla="*/ 30 w 30"/>
                <a:gd name="T5" fmla="*/ 0 h 6"/>
                <a:gd name="T6" fmla="*/ 0 60000 65536"/>
                <a:gd name="T7" fmla="*/ 0 60000 65536"/>
                <a:gd name="T8" fmla="*/ 0 60000 65536"/>
                <a:gd name="T9" fmla="*/ 0 w 30"/>
                <a:gd name="T10" fmla="*/ 0 h 6"/>
                <a:gd name="T11" fmla="*/ 30 w 3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6">
                  <a:moveTo>
                    <a:pt x="0" y="6"/>
                  </a:moveTo>
                  <a:lnTo>
                    <a:pt x="8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6" name="Freeform 46"/>
            <p:cNvSpPr>
              <a:spLocks/>
            </p:cNvSpPr>
            <p:nvPr/>
          </p:nvSpPr>
          <p:spPr bwMode="auto">
            <a:xfrm>
              <a:off x="1852" y="3179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4 w 32"/>
                <a:gd name="T3" fmla="*/ 6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4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57" name="Line 47"/>
            <p:cNvSpPr>
              <a:spLocks noChangeShapeType="1"/>
            </p:cNvSpPr>
            <p:nvPr/>
          </p:nvSpPr>
          <p:spPr bwMode="auto">
            <a:xfrm flipV="1">
              <a:off x="1898" y="316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58" name="Line 48"/>
            <p:cNvSpPr>
              <a:spLocks noChangeShapeType="1"/>
            </p:cNvSpPr>
            <p:nvPr/>
          </p:nvSpPr>
          <p:spPr bwMode="auto">
            <a:xfrm flipV="1">
              <a:off x="1946" y="3157"/>
              <a:ext cx="30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59" name="Freeform 49"/>
            <p:cNvSpPr>
              <a:spLocks/>
            </p:cNvSpPr>
            <p:nvPr/>
          </p:nvSpPr>
          <p:spPr bwMode="auto">
            <a:xfrm>
              <a:off x="1992" y="3145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4 w 30"/>
                <a:gd name="T3" fmla="*/ 8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4" y="8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0" name="Freeform 50"/>
            <p:cNvSpPr>
              <a:spLocks/>
            </p:cNvSpPr>
            <p:nvPr/>
          </p:nvSpPr>
          <p:spPr bwMode="auto">
            <a:xfrm>
              <a:off x="2038" y="3135"/>
              <a:ext cx="30" cy="6"/>
            </a:xfrm>
            <a:custGeom>
              <a:avLst/>
              <a:gdLst>
                <a:gd name="T0" fmla="*/ 0 w 30"/>
                <a:gd name="T1" fmla="*/ 6 h 6"/>
                <a:gd name="T2" fmla="*/ 12 w 30"/>
                <a:gd name="T3" fmla="*/ 4 h 6"/>
                <a:gd name="T4" fmla="*/ 30 w 30"/>
                <a:gd name="T5" fmla="*/ 0 h 6"/>
                <a:gd name="T6" fmla="*/ 0 60000 65536"/>
                <a:gd name="T7" fmla="*/ 0 60000 65536"/>
                <a:gd name="T8" fmla="*/ 0 60000 65536"/>
                <a:gd name="T9" fmla="*/ 0 w 30"/>
                <a:gd name="T10" fmla="*/ 0 h 6"/>
                <a:gd name="T11" fmla="*/ 30 w 3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6">
                  <a:moveTo>
                    <a:pt x="0" y="6"/>
                  </a:moveTo>
                  <a:lnTo>
                    <a:pt x="12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1" name="Freeform 51"/>
            <p:cNvSpPr>
              <a:spLocks/>
            </p:cNvSpPr>
            <p:nvPr/>
          </p:nvSpPr>
          <p:spPr bwMode="auto">
            <a:xfrm>
              <a:off x="2084" y="312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30 w 30"/>
                <a:gd name="T3" fmla="*/ 0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2" name="Line 52"/>
            <p:cNvSpPr>
              <a:spLocks noChangeShapeType="1"/>
            </p:cNvSpPr>
            <p:nvPr/>
          </p:nvSpPr>
          <p:spPr bwMode="auto">
            <a:xfrm flipV="1">
              <a:off x="2130" y="3111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63" name="Freeform 53"/>
            <p:cNvSpPr>
              <a:spLocks/>
            </p:cNvSpPr>
            <p:nvPr/>
          </p:nvSpPr>
          <p:spPr bwMode="auto">
            <a:xfrm>
              <a:off x="2176" y="3099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28 w 32"/>
                <a:gd name="T3" fmla="*/ 0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28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4" name="Line 54"/>
            <p:cNvSpPr>
              <a:spLocks noChangeShapeType="1"/>
            </p:cNvSpPr>
            <p:nvPr/>
          </p:nvSpPr>
          <p:spPr bwMode="auto">
            <a:xfrm flipV="1">
              <a:off x="2222" y="308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65" name="Freeform 55"/>
            <p:cNvSpPr>
              <a:spLocks/>
            </p:cNvSpPr>
            <p:nvPr/>
          </p:nvSpPr>
          <p:spPr bwMode="auto">
            <a:xfrm>
              <a:off x="2268" y="3075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14 w 32"/>
                <a:gd name="T3" fmla="*/ 4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14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6" name="Line 56"/>
            <p:cNvSpPr>
              <a:spLocks noChangeShapeType="1"/>
            </p:cNvSpPr>
            <p:nvPr/>
          </p:nvSpPr>
          <p:spPr bwMode="auto">
            <a:xfrm flipV="1">
              <a:off x="2314" y="3061"/>
              <a:ext cx="30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67" name="Line 57"/>
            <p:cNvSpPr>
              <a:spLocks noChangeShapeType="1"/>
            </p:cNvSpPr>
            <p:nvPr/>
          </p:nvSpPr>
          <p:spPr bwMode="auto">
            <a:xfrm flipV="1">
              <a:off x="2360" y="3047"/>
              <a:ext cx="30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68" name="Freeform 58"/>
            <p:cNvSpPr>
              <a:spLocks/>
            </p:cNvSpPr>
            <p:nvPr/>
          </p:nvSpPr>
          <p:spPr bwMode="auto">
            <a:xfrm>
              <a:off x="2406" y="3033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8 w 30"/>
                <a:gd name="T3" fmla="*/ 8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8" y="8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69" name="Freeform 59"/>
            <p:cNvSpPr>
              <a:spLocks/>
            </p:cNvSpPr>
            <p:nvPr/>
          </p:nvSpPr>
          <p:spPr bwMode="auto">
            <a:xfrm>
              <a:off x="2452" y="3019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16 w 30"/>
                <a:gd name="T3" fmla="*/ 4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16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0" name="Freeform 60"/>
            <p:cNvSpPr>
              <a:spLocks/>
            </p:cNvSpPr>
            <p:nvPr/>
          </p:nvSpPr>
          <p:spPr bwMode="auto">
            <a:xfrm>
              <a:off x="2496" y="3005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24 w 30"/>
                <a:gd name="T3" fmla="*/ 2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24" y="2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1" name="Freeform 61"/>
            <p:cNvSpPr>
              <a:spLocks/>
            </p:cNvSpPr>
            <p:nvPr/>
          </p:nvSpPr>
          <p:spPr bwMode="auto">
            <a:xfrm>
              <a:off x="2542" y="2991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26 w 30"/>
                <a:gd name="T3" fmla="*/ 0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26" y="0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2" name="Freeform 62"/>
            <p:cNvSpPr>
              <a:spLocks/>
            </p:cNvSpPr>
            <p:nvPr/>
          </p:nvSpPr>
          <p:spPr bwMode="auto">
            <a:xfrm>
              <a:off x="2588" y="2975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28 w 30"/>
                <a:gd name="T3" fmla="*/ 2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28" y="2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3" name="Line 63"/>
            <p:cNvSpPr>
              <a:spLocks noChangeShapeType="1"/>
            </p:cNvSpPr>
            <p:nvPr/>
          </p:nvSpPr>
          <p:spPr bwMode="auto">
            <a:xfrm flipV="1">
              <a:off x="2632" y="2961"/>
              <a:ext cx="32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74" name="Line 64"/>
            <p:cNvSpPr>
              <a:spLocks noChangeShapeType="1"/>
            </p:cNvSpPr>
            <p:nvPr/>
          </p:nvSpPr>
          <p:spPr bwMode="auto">
            <a:xfrm flipV="1">
              <a:off x="2678" y="2949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75" name="Line 65"/>
            <p:cNvSpPr>
              <a:spLocks noChangeShapeType="1"/>
            </p:cNvSpPr>
            <p:nvPr/>
          </p:nvSpPr>
          <p:spPr bwMode="auto">
            <a:xfrm flipV="1">
              <a:off x="2724" y="2937"/>
              <a:ext cx="32" cy="8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76" name="Freeform 66"/>
            <p:cNvSpPr>
              <a:spLocks/>
            </p:cNvSpPr>
            <p:nvPr/>
          </p:nvSpPr>
          <p:spPr bwMode="auto">
            <a:xfrm>
              <a:off x="2770" y="2925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6 w 32"/>
                <a:gd name="T3" fmla="*/ 6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6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7" name="Freeform 67"/>
            <p:cNvSpPr>
              <a:spLocks/>
            </p:cNvSpPr>
            <p:nvPr/>
          </p:nvSpPr>
          <p:spPr bwMode="auto">
            <a:xfrm>
              <a:off x="2816" y="2911"/>
              <a:ext cx="32" cy="10"/>
            </a:xfrm>
            <a:custGeom>
              <a:avLst/>
              <a:gdLst>
                <a:gd name="T0" fmla="*/ 0 w 32"/>
                <a:gd name="T1" fmla="*/ 10 h 10"/>
                <a:gd name="T2" fmla="*/ 10 w 32"/>
                <a:gd name="T3" fmla="*/ 6 h 10"/>
                <a:gd name="T4" fmla="*/ 32 w 32"/>
                <a:gd name="T5" fmla="*/ 0 h 10"/>
                <a:gd name="T6" fmla="*/ 0 60000 65536"/>
                <a:gd name="T7" fmla="*/ 0 60000 65536"/>
                <a:gd name="T8" fmla="*/ 0 60000 65536"/>
                <a:gd name="T9" fmla="*/ 0 w 32"/>
                <a:gd name="T10" fmla="*/ 0 h 10"/>
                <a:gd name="T11" fmla="*/ 32 w 3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10">
                  <a:moveTo>
                    <a:pt x="0" y="10"/>
                  </a:moveTo>
                  <a:lnTo>
                    <a:pt x="10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8" name="Freeform 68"/>
            <p:cNvSpPr>
              <a:spLocks/>
            </p:cNvSpPr>
            <p:nvPr/>
          </p:nvSpPr>
          <p:spPr bwMode="auto">
            <a:xfrm>
              <a:off x="2862" y="2899"/>
              <a:ext cx="32" cy="8"/>
            </a:xfrm>
            <a:custGeom>
              <a:avLst/>
              <a:gdLst>
                <a:gd name="T0" fmla="*/ 0 w 32"/>
                <a:gd name="T1" fmla="*/ 8 h 8"/>
                <a:gd name="T2" fmla="*/ 6 w 32"/>
                <a:gd name="T3" fmla="*/ 6 h 8"/>
                <a:gd name="T4" fmla="*/ 32 w 32"/>
                <a:gd name="T5" fmla="*/ 0 h 8"/>
                <a:gd name="T6" fmla="*/ 0 60000 65536"/>
                <a:gd name="T7" fmla="*/ 0 60000 65536"/>
                <a:gd name="T8" fmla="*/ 0 60000 65536"/>
                <a:gd name="T9" fmla="*/ 0 w 32"/>
                <a:gd name="T10" fmla="*/ 0 h 8"/>
                <a:gd name="T11" fmla="*/ 32 w 32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8">
                  <a:moveTo>
                    <a:pt x="0" y="8"/>
                  </a:moveTo>
                  <a:lnTo>
                    <a:pt x="6" y="6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79" name="Line 69"/>
            <p:cNvSpPr>
              <a:spLocks noChangeShapeType="1"/>
            </p:cNvSpPr>
            <p:nvPr/>
          </p:nvSpPr>
          <p:spPr bwMode="auto">
            <a:xfrm flipV="1">
              <a:off x="2908" y="2885"/>
              <a:ext cx="30" cy="10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80" name="Freeform 70"/>
            <p:cNvSpPr>
              <a:spLocks/>
            </p:cNvSpPr>
            <p:nvPr/>
          </p:nvSpPr>
          <p:spPr bwMode="auto">
            <a:xfrm>
              <a:off x="2954" y="2871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16 w 30"/>
                <a:gd name="T3" fmla="*/ 6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16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1" name="Freeform 71"/>
            <p:cNvSpPr>
              <a:spLocks/>
            </p:cNvSpPr>
            <p:nvPr/>
          </p:nvSpPr>
          <p:spPr bwMode="auto">
            <a:xfrm>
              <a:off x="3000" y="2857"/>
              <a:ext cx="30" cy="10"/>
            </a:xfrm>
            <a:custGeom>
              <a:avLst/>
              <a:gdLst>
                <a:gd name="T0" fmla="*/ 0 w 30"/>
                <a:gd name="T1" fmla="*/ 10 h 10"/>
                <a:gd name="T2" fmla="*/ 30 w 30"/>
                <a:gd name="T3" fmla="*/ 0 h 10"/>
                <a:gd name="T4" fmla="*/ 30 w 30"/>
                <a:gd name="T5" fmla="*/ 0 h 10"/>
                <a:gd name="T6" fmla="*/ 0 60000 65536"/>
                <a:gd name="T7" fmla="*/ 0 60000 65536"/>
                <a:gd name="T8" fmla="*/ 0 60000 65536"/>
                <a:gd name="T9" fmla="*/ 0 w 30"/>
                <a:gd name="T10" fmla="*/ 0 h 10"/>
                <a:gd name="T11" fmla="*/ 30 w 3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10">
                  <a:moveTo>
                    <a:pt x="0" y="10"/>
                  </a:move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2" name="Freeform 72"/>
            <p:cNvSpPr>
              <a:spLocks/>
            </p:cNvSpPr>
            <p:nvPr/>
          </p:nvSpPr>
          <p:spPr bwMode="auto">
            <a:xfrm>
              <a:off x="3046" y="2845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8 w 30"/>
                <a:gd name="T3" fmla="*/ 4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8" y="4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3" name="Freeform 73"/>
            <p:cNvSpPr>
              <a:spLocks/>
            </p:cNvSpPr>
            <p:nvPr/>
          </p:nvSpPr>
          <p:spPr bwMode="auto">
            <a:xfrm>
              <a:off x="3092" y="283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0 w 30"/>
                <a:gd name="T3" fmla="*/ 6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0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4" name="Freeform 74"/>
            <p:cNvSpPr>
              <a:spLocks/>
            </p:cNvSpPr>
            <p:nvPr/>
          </p:nvSpPr>
          <p:spPr bwMode="auto">
            <a:xfrm>
              <a:off x="3138" y="2823"/>
              <a:ext cx="30" cy="8"/>
            </a:xfrm>
            <a:custGeom>
              <a:avLst/>
              <a:gdLst>
                <a:gd name="T0" fmla="*/ 0 w 30"/>
                <a:gd name="T1" fmla="*/ 8 h 8"/>
                <a:gd name="T2" fmla="*/ 10 w 30"/>
                <a:gd name="T3" fmla="*/ 6 h 8"/>
                <a:gd name="T4" fmla="*/ 30 w 30"/>
                <a:gd name="T5" fmla="*/ 0 h 8"/>
                <a:gd name="T6" fmla="*/ 0 60000 65536"/>
                <a:gd name="T7" fmla="*/ 0 60000 65536"/>
                <a:gd name="T8" fmla="*/ 0 60000 65536"/>
                <a:gd name="T9" fmla="*/ 0 w 30"/>
                <a:gd name="T10" fmla="*/ 0 h 8"/>
                <a:gd name="T11" fmla="*/ 30 w 30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8">
                  <a:moveTo>
                    <a:pt x="0" y="8"/>
                  </a:moveTo>
                  <a:lnTo>
                    <a:pt x="10" y="6"/>
                  </a:lnTo>
                  <a:lnTo>
                    <a:pt x="30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5" name="Freeform 75"/>
            <p:cNvSpPr>
              <a:spLocks/>
            </p:cNvSpPr>
            <p:nvPr/>
          </p:nvSpPr>
          <p:spPr bwMode="auto">
            <a:xfrm>
              <a:off x="3184" y="2813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6 w 32"/>
                <a:gd name="T3" fmla="*/ 4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6" y="4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6" name="Line 76"/>
            <p:cNvSpPr>
              <a:spLocks noChangeShapeType="1"/>
            </p:cNvSpPr>
            <p:nvPr/>
          </p:nvSpPr>
          <p:spPr bwMode="auto">
            <a:xfrm flipV="1">
              <a:off x="3230" y="2803"/>
              <a:ext cx="32" cy="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87" name="Line 77"/>
            <p:cNvSpPr>
              <a:spLocks noChangeShapeType="1"/>
            </p:cNvSpPr>
            <p:nvPr/>
          </p:nvSpPr>
          <p:spPr bwMode="auto">
            <a:xfrm flipV="1">
              <a:off x="3278" y="2795"/>
              <a:ext cx="30" cy="6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88" name="Freeform 78"/>
            <p:cNvSpPr>
              <a:spLocks/>
            </p:cNvSpPr>
            <p:nvPr/>
          </p:nvSpPr>
          <p:spPr bwMode="auto">
            <a:xfrm>
              <a:off x="3324" y="2785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30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3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89" name="Line 79"/>
            <p:cNvSpPr>
              <a:spLocks noChangeShapeType="1"/>
            </p:cNvSpPr>
            <p:nvPr/>
          </p:nvSpPr>
          <p:spPr bwMode="auto">
            <a:xfrm flipV="1">
              <a:off x="3372" y="2779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90" name="Freeform 80"/>
            <p:cNvSpPr>
              <a:spLocks/>
            </p:cNvSpPr>
            <p:nvPr/>
          </p:nvSpPr>
          <p:spPr bwMode="auto">
            <a:xfrm>
              <a:off x="3418" y="2771"/>
              <a:ext cx="32" cy="6"/>
            </a:xfrm>
            <a:custGeom>
              <a:avLst/>
              <a:gdLst>
                <a:gd name="T0" fmla="*/ 0 w 32"/>
                <a:gd name="T1" fmla="*/ 6 h 6"/>
                <a:gd name="T2" fmla="*/ 18 w 32"/>
                <a:gd name="T3" fmla="*/ 2 h 6"/>
                <a:gd name="T4" fmla="*/ 32 w 32"/>
                <a:gd name="T5" fmla="*/ 0 h 6"/>
                <a:gd name="T6" fmla="*/ 0 60000 65536"/>
                <a:gd name="T7" fmla="*/ 0 60000 65536"/>
                <a:gd name="T8" fmla="*/ 0 60000 65536"/>
                <a:gd name="T9" fmla="*/ 0 w 32"/>
                <a:gd name="T10" fmla="*/ 0 h 6"/>
                <a:gd name="T11" fmla="*/ 32 w 3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6">
                  <a:moveTo>
                    <a:pt x="0" y="6"/>
                  </a:moveTo>
                  <a:lnTo>
                    <a:pt x="18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91" name="Line 81"/>
            <p:cNvSpPr>
              <a:spLocks noChangeShapeType="1"/>
            </p:cNvSpPr>
            <p:nvPr/>
          </p:nvSpPr>
          <p:spPr bwMode="auto">
            <a:xfrm flipV="1">
              <a:off x="3466" y="2765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92" name="Freeform 82"/>
            <p:cNvSpPr>
              <a:spLocks/>
            </p:cNvSpPr>
            <p:nvPr/>
          </p:nvSpPr>
          <p:spPr bwMode="auto">
            <a:xfrm>
              <a:off x="3512" y="2761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0 w 32"/>
                <a:gd name="T3" fmla="*/ 2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93" name="Freeform 83"/>
            <p:cNvSpPr>
              <a:spLocks/>
            </p:cNvSpPr>
            <p:nvPr/>
          </p:nvSpPr>
          <p:spPr bwMode="auto">
            <a:xfrm>
              <a:off x="3560" y="2755"/>
              <a:ext cx="32" cy="4"/>
            </a:xfrm>
            <a:custGeom>
              <a:avLst/>
              <a:gdLst>
                <a:gd name="T0" fmla="*/ 0 w 32"/>
                <a:gd name="T1" fmla="*/ 4 h 4"/>
                <a:gd name="T2" fmla="*/ 20 w 32"/>
                <a:gd name="T3" fmla="*/ 2 h 4"/>
                <a:gd name="T4" fmla="*/ 32 w 32"/>
                <a:gd name="T5" fmla="*/ 0 h 4"/>
                <a:gd name="T6" fmla="*/ 0 60000 65536"/>
                <a:gd name="T7" fmla="*/ 0 60000 65536"/>
                <a:gd name="T8" fmla="*/ 0 60000 65536"/>
                <a:gd name="T9" fmla="*/ 0 w 32"/>
                <a:gd name="T10" fmla="*/ 0 h 4"/>
                <a:gd name="T11" fmla="*/ 32 w 3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4">
                  <a:moveTo>
                    <a:pt x="0" y="4"/>
                  </a:moveTo>
                  <a:lnTo>
                    <a:pt x="20" y="2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94" name="Line 84"/>
            <p:cNvSpPr>
              <a:spLocks noChangeShapeType="1"/>
            </p:cNvSpPr>
            <p:nvPr/>
          </p:nvSpPr>
          <p:spPr bwMode="auto">
            <a:xfrm flipV="1">
              <a:off x="3608" y="2751"/>
              <a:ext cx="30" cy="4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95" name="Line 85"/>
            <p:cNvSpPr>
              <a:spLocks noChangeShapeType="1"/>
            </p:cNvSpPr>
            <p:nvPr/>
          </p:nvSpPr>
          <p:spPr bwMode="auto">
            <a:xfrm flipV="1">
              <a:off x="3654" y="2749"/>
              <a:ext cx="32" cy="2"/>
            </a:xfrm>
            <a:prstGeom prst="line">
              <a:avLst/>
            </a:prstGeom>
            <a:noFill/>
            <a:ln w="254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96" name="Freeform 86"/>
            <p:cNvSpPr>
              <a:spLocks/>
            </p:cNvSpPr>
            <p:nvPr/>
          </p:nvSpPr>
          <p:spPr bwMode="auto">
            <a:xfrm>
              <a:off x="3702" y="2747"/>
              <a:ext cx="32" cy="2"/>
            </a:xfrm>
            <a:custGeom>
              <a:avLst/>
              <a:gdLst>
                <a:gd name="T0" fmla="*/ 0 w 32"/>
                <a:gd name="T1" fmla="*/ 2 h 2"/>
                <a:gd name="T2" fmla="*/ 20 w 32"/>
                <a:gd name="T3" fmla="*/ 0 h 2"/>
                <a:gd name="T4" fmla="*/ 32 w 32"/>
                <a:gd name="T5" fmla="*/ 0 h 2"/>
                <a:gd name="T6" fmla="*/ 0 60000 65536"/>
                <a:gd name="T7" fmla="*/ 0 60000 65536"/>
                <a:gd name="T8" fmla="*/ 0 60000 65536"/>
                <a:gd name="T9" fmla="*/ 0 w 32"/>
                <a:gd name="T10" fmla="*/ 0 h 2"/>
                <a:gd name="T11" fmla="*/ 32 w 3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">
                  <a:moveTo>
                    <a:pt x="0" y="2"/>
                  </a:moveTo>
                  <a:lnTo>
                    <a:pt x="20" y="0"/>
                  </a:lnTo>
                  <a:lnTo>
                    <a:pt x="32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97" name="Line 87"/>
            <p:cNvSpPr>
              <a:spLocks noChangeShapeType="1"/>
            </p:cNvSpPr>
            <p:nvPr/>
          </p:nvSpPr>
          <p:spPr bwMode="auto">
            <a:xfrm>
              <a:off x="3750" y="2747"/>
              <a:ext cx="2" cy="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98" name="Freeform 88"/>
            <p:cNvSpPr>
              <a:spLocks/>
            </p:cNvSpPr>
            <p:nvPr/>
          </p:nvSpPr>
          <p:spPr bwMode="auto">
            <a:xfrm>
              <a:off x="3678" y="2687"/>
              <a:ext cx="198" cy="138"/>
            </a:xfrm>
            <a:custGeom>
              <a:avLst/>
              <a:gdLst>
                <a:gd name="T0" fmla="*/ 0 w 198"/>
                <a:gd name="T1" fmla="*/ 0 h 138"/>
                <a:gd name="T2" fmla="*/ 198 w 198"/>
                <a:gd name="T3" fmla="*/ 42 h 138"/>
                <a:gd name="T4" fmla="*/ 20 w 198"/>
                <a:gd name="T5" fmla="*/ 138 h 138"/>
                <a:gd name="T6" fmla="*/ 30 w 198"/>
                <a:gd name="T7" fmla="*/ 110 h 138"/>
                <a:gd name="T8" fmla="*/ 34 w 198"/>
                <a:gd name="T9" fmla="*/ 80 h 138"/>
                <a:gd name="T10" fmla="*/ 30 w 198"/>
                <a:gd name="T11" fmla="*/ 52 h 138"/>
                <a:gd name="T12" fmla="*/ 18 w 198"/>
                <a:gd name="T13" fmla="*/ 24 h 138"/>
                <a:gd name="T14" fmla="*/ 0 w 198"/>
                <a:gd name="T15" fmla="*/ 0 h 1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8"/>
                <a:gd name="T25" fmla="*/ 0 h 138"/>
                <a:gd name="T26" fmla="*/ 198 w 198"/>
                <a:gd name="T27" fmla="*/ 138 h 1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8" h="138">
                  <a:moveTo>
                    <a:pt x="0" y="0"/>
                  </a:moveTo>
                  <a:lnTo>
                    <a:pt x="198" y="42"/>
                  </a:lnTo>
                  <a:lnTo>
                    <a:pt x="20" y="138"/>
                  </a:lnTo>
                  <a:lnTo>
                    <a:pt x="30" y="110"/>
                  </a:lnTo>
                  <a:lnTo>
                    <a:pt x="34" y="80"/>
                  </a:lnTo>
                  <a:lnTo>
                    <a:pt x="30" y="52"/>
                  </a:lnTo>
                  <a:lnTo>
                    <a:pt x="18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</p:grpSp>
      <p:graphicFrame>
        <p:nvGraphicFramePr>
          <p:cNvPr id="71769" name="Object 89"/>
          <p:cNvGraphicFramePr>
            <a:graphicFrameLocks noGrp="1" noChangeAspect="1"/>
          </p:cNvGraphicFramePr>
          <p:nvPr>
            <p:ph sz="quarter" idx="4"/>
          </p:nvPr>
        </p:nvGraphicFramePr>
        <p:xfrm>
          <a:off x="6786563" y="5072063"/>
          <a:ext cx="1655762" cy="573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77" name="Equation" r:id="rId10" imgW="660240" imgH="228600" progId="Equation.DSMT4">
                  <p:embed/>
                </p:oleObj>
              </mc:Choice>
              <mc:Fallback>
                <p:oleObj name="Equation" r:id="rId10" imgW="660240" imgH="2286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6563" y="5072063"/>
                        <a:ext cx="1655762" cy="5730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1770" name="Object 90"/>
          <p:cNvGraphicFramePr>
            <a:graphicFrameLocks noChangeAspect="1"/>
          </p:cNvGraphicFramePr>
          <p:nvPr/>
        </p:nvGraphicFramePr>
        <p:xfrm>
          <a:off x="6786563" y="4286250"/>
          <a:ext cx="1638300" cy="668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78" name="Equation" r:id="rId12" imgW="672840" imgH="253800" progId="Equation.DSMT4">
                  <p:embed/>
                </p:oleObj>
              </mc:Choice>
              <mc:Fallback>
                <p:oleObj name="Equation" r:id="rId12" imgW="67284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6563" y="4286250"/>
                        <a:ext cx="1638300" cy="6683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771" name="Text Box 91"/>
          <p:cNvSpPr txBox="1">
            <a:spLocks noChangeArrowheads="1"/>
          </p:cNvSpPr>
          <p:nvPr/>
        </p:nvSpPr>
        <p:spPr bwMode="auto">
          <a:xfrm>
            <a:off x="1428750" y="5719763"/>
            <a:ext cx="311150" cy="3667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>
                <a:latin typeface="Calibri" pitchFamily="34" charset="0"/>
              </a:rPr>
              <a:t>0</a:t>
            </a:r>
          </a:p>
        </p:txBody>
      </p:sp>
      <p:sp>
        <p:nvSpPr>
          <p:cNvPr id="71772" name="Text Box 92"/>
          <p:cNvSpPr txBox="1">
            <a:spLocks noChangeArrowheads="1"/>
          </p:cNvSpPr>
          <p:nvPr/>
        </p:nvSpPr>
        <p:spPr bwMode="auto">
          <a:xfrm>
            <a:off x="6181725" y="5719763"/>
            <a:ext cx="682625" cy="3968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ja-JP" sz="2000" b="1" i="1">
                <a:latin typeface="Calibri" pitchFamily="34" charset="0"/>
              </a:rPr>
              <a:t>t</a:t>
            </a:r>
          </a:p>
        </p:txBody>
      </p:sp>
      <p:grpSp>
        <p:nvGrpSpPr>
          <p:cNvPr id="6" name="Group 94"/>
          <p:cNvGrpSpPr>
            <a:grpSpLocks noChangeAspect="1"/>
          </p:cNvGrpSpPr>
          <p:nvPr/>
        </p:nvGrpSpPr>
        <p:grpSpPr bwMode="auto">
          <a:xfrm>
            <a:off x="1428750" y="5143500"/>
            <a:ext cx="5256213" cy="873125"/>
            <a:chOff x="1927" y="3113"/>
            <a:chExt cx="2544" cy="381"/>
          </a:xfrm>
        </p:grpSpPr>
        <p:sp>
          <p:nvSpPr>
            <p:cNvPr id="47130" name="AutoShape 95"/>
            <p:cNvSpPr>
              <a:spLocks noChangeAspect="1" noChangeArrowheads="1" noTextEdit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31" name="Rectangle 96"/>
            <p:cNvSpPr>
              <a:spLocks noChangeArrowheads="1"/>
            </p:cNvSpPr>
            <p:nvPr/>
          </p:nvSpPr>
          <p:spPr bwMode="auto">
            <a:xfrm>
              <a:off x="1927" y="3113"/>
              <a:ext cx="2544" cy="381"/>
            </a:xfrm>
            <a:prstGeom prst="rect">
              <a:avLst/>
            </a:prstGeom>
            <a:noFill/>
            <a:ln w="0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2" name="Freeform 97"/>
            <p:cNvSpPr>
              <a:spLocks/>
            </p:cNvSpPr>
            <p:nvPr/>
          </p:nvSpPr>
          <p:spPr bwMode="auto">
            <a:xfrm>
              <a:off x="2025" y="3225"/>
              <a:ext cx="2284" cy="1"/>
            </a:xfrm>
            <a:custGeom>
              <a:avLst/>
              <a:gdLst>
                <a:gd name="T0" fmla="*/ 2284 w 2284"/>
                <a:gd name="T1" fmla="*/ 0 h 1"/>
                <a:gd name="T2" fmla="*/ 2108 w 2284"/>
                <a:gd name="T3" fmla="*/ 0 h 1"/>
                <a:gd name="T4" fmla="*/ 1942 w 2284"/>
                <a:gd name="T5" fmla="*/ 0 h 1"/>
                <a:gd name="T6" fmla="*/ 1784 w 2284"/>
                <a:gd name="T7" fmla="*/ 0 h 1"/>
                <a:gd name="T8" fmla="*/ 1635 w 2284"/>
                <a:gd name="T9" fmla="*/ 0 h 1"/>
                <a:gd name="T10" fmla="*/ 1495 w 2284"/>
                <a:gd name="T11" fmla="*/ 0 h 1"/>
                <a:gd name="T12" fmla="*/ 1363 w 2284"/>
                <a:gd name="T13" fmla="*/ 0 h 1"/>
                <a:gd name="T14" fmla="*/ 1240 w 2284"/>
                <a:gd name="T15" fmla="*/ 0 h 1"/>
                <a:gd name="T16" fmla="*/ 1123 w 2284"/>
                <a:gd name="T17" fmla="*/ 0 h 1"/>
                <a:gd name="T18" fmla="*/ 1014 w 2284"/>
                <a:gd name="T19" fmla="*/ 0 h 1"/>
                <a:gd name="T20" fmla="*/ 913 w 2284"/>
                <a:gd name="T21" fmla="*/ 0 h 1"/>
                <a:gd name="T22" fmla="*/ 819 w 2284"/>
                <a:gd name="T23" fmla="*/ 0 h 1"/>
                <a:gd name="T24" fmla="*/ 731 w 2284"/>
                <a:gd name="T25" fmla="*/ 0 h 1"/>
                <a:gd name="T26" fmla="*/ 650 w 2284"/>
                <a:gd name="T27" fmla="*/ 0 h 1"/>
                <a:gd name="T28" fmla="*/ 575 w 2284"/>
                <a:gd name="T29" fmla="*/ 0 h 1"/>
                <a:gd name="T30" fmla="*/ 506 w 2284"/>
                <a:gd name="T31" fmla="*/ 0 h 1"/>
                <a:gd name="T32" fmla="*/ 443 w 2284"/>
                <a:gd name="T33" fmla="*/ 0 h 1"/>
                <a:gd name="T34" fmla="*/ 385 w 2284"/>
                <a:gd name="T35" fmla="*/ 0 h 1"/>
                <a:gd name="T36" fmla="*/ 333 w 2284"/>
                <a:gd name="T37" fmla="*/ 0 h 1"/>
                <a:gd name="T38" fmla="*/ 285 w 2284"/>
                <a:gd name="T39" fmla="*/ 0 h 1"/>
                <a:gd name="T40" fmla="*/ 243 w 2284"/>
                <a:gd name="T41" fmla="*/ 0 h 1"/>
                <a:gd name="T42" fmla="*/ 204 w 2284"/>
                <a:gd name="T43" fmla="*/ 0 h 1"/>
                <a:gd name="T44" fmla="*/ 169 w 2284"/>
                <a:gd name="T45" fmla="*/ 0 h 1"/>
                <a:gd name="T46" fmla="*/ 140 w 2284"/>
                <a:gd name="T47" fmla="*/ 0 h 1"/>
                <a:gd name="T48" fmla="*/ 113 w 2284"/>
                <a:gd name="T49" fmla="*/ 0 h 1"/>
                <a:gd name="T50" fmla="*/ 91 w 2284"/>
                <a:gd name="T51" fmla="*/ 0 h 1"/>
                <a:gd name="T52" fmla="*/ 72 w 2284"/>
                <a:gd name="T53" fmla="*/ 0 h 1"/>
                <a:gd name="T54" fmla="*/ 55 w 2284"/>
                <a:gd name="T55" fmla="*/ 0 h 1"/>
                <a:gd name="T56" fmla="*/ 41 w 2284"/>
                <a:gd name="T57" fmla="*/ 0 h 1"/>
                <a:gd name="T58" fmla="*/ 30 w 2284"/>
                <a:gd name="T59" fmla="*/ 0 h 1"/>
                <a:gd name="T60" fmla="*/ 20 w 2284"/>
                <a:gd name="T61" fmla="*/ 0 h 1"/>
                <a:gd name="T62" fmla="*/ 14 w 2284"/>
                <a:gd name="T63" fmla="*/ 0 h 1"/>
                <a:gd name="T64" fmla="*/ 8 w 2284"/>
                <a:gd name="T65" fmla="*/ 0 h 1"/>
                <a:gd name="T66" fmla="*/ 5 w 2284"/>
                <a:gd name="T67" fmla="*/ 0 h 1"/>
                <a:gd name="T68" fmla="*/ 2 w 2284"/>
                <a:gd name="T69" fmla="*/ 0 h 1"/>
                <a:gd name="T70" fmla="*/ 1 w 2284"/>
                <a:gd name="T71" fmla="*/ 0 h 1"/>
                <a:gd name="T72" fmla="*/ 0 w 2284"/>
                <a:gd name="T73" fmla="*/ 0 h 1"/>
                <a:gd name="T74" fmla="*/ 0 w 2284"/>
                <a:gd name="T75" fmla="*/ 0 h 1"/>
                <a:gd name="T76" fmla="*/ 0 w 2284"/>
                <a:gd name="T77" fmla="*/ 0 h 1"/>
                <a:gd name="T78" fmla="*/ 781 w 2284"/>
                <a:gd name="T79" fmla="*/ 0 h 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84"/>
                <a:gd name="T121" fmla="*/ 0 h 1"/>
                <a:gd name="T122" fmla="*/ 2284 w 2284"/>
                <a:gd name="T123" fmla="*/ 1 h 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84" h="1">
                  <a:moveTo>
                    <a:pt x="2284" y="0"/>
                  </a:moveTo>
                  <a:lnTo>
                    <a:pt x="2108" y="0"/>
                  </a:lnTo>
                  <a:lnTo>
                    <a:pt x="1942" y="0"/>
                  </a:lnTo>
                  <a:lnTo>
                    <a:pt x="1784" y="0"/>
                  </a:lnTo>
                  <a:lnTo>
                    <a:pt x="1635" y="0"/>
                  </a:lnTo>
                  <a:lnTo>
                    <a:pt x="1495" y="0"/>
                  </a:lnTo>
                  <a:lnTo>
                    <a:pt x="1363" y="0"/>
                  </a:lnTo>
                  <a:lnTo>
                    <a:pt x="1240" y="0"/>
                  </a:lnTo>
                  <a:lnTo>
                    <a:pt x="1123" y="0"/>
                  </a:lnTo>
                  <a:lnTo>
                    <a:pt x="1014" y="0"/>
                  </a:lnTo>
                  <a:lnTo>
                    <a:pt x="913" y="0"/>
                  </a:lnTo>
                  <a:lnTo>
                    <a:pt x="819" y="0"/>
                  </a:lnTo>
                  <a:lnTo>
                    <a:pt x="731" y="0"/>
                  </a:lnTo>
                  <a:lnTo>
                    <a:pt x="650" y="0"/>
                  </a:lnTo>
                  <a:lnTo>
                    <a:pt x="575" y="0"/>
                  </a:lnTo>
                  <a:lnTo>
                    <a:pt x="506" y="0"/>
                  </a:lnTo>
                  <a:lnTo>
                    <a:pt x="443" y="0"/>
                  </a:lnTo>
                  <a:lnTo>
                    <a:pt x="385" y="0"/>
                  </a:lnTo>
                  <a:lnTo>
                    <a:pt x="333" y="0"/>
                  </a:lnTo>
                  <a:lnTo>
                    <a:pt x="285" y="0"/>
                  </a:lnTo>
                  <a:lnTo>
                    <a:pt x="243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40" y="0"/>
                  </a:lnTo>
                  <a:lnTo>
                    <a:pt x="113" y="0"/>
                  </a:lnTo>
                  <a:lnTo>
                    <a:pt x="91" y="0"/>
                  </a:lnTo>
                  <a:lnTo>
                    <a:pt x="72" y="0"/>
                  </a:lnTo>
                  <a:lnTo>
                    <a:pt x="55" y="0"/>
                  </a:lnTo>
                  <a:lnTo>
                    <a:pt x="41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781" y="0"/>
                  </a:lnTo>
                </a:path>
              </a:pathLst>
            </a:custGeom>
            <a:noFill/>
            <a:ln w="2540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3" name="Freeform 98"/>
            <p:cNvSpPr>
              <a:spLocks/>
            </p:cNvSpPr>
            <p:nvPr/>
          </p:nvSpPr>
          <p:spPr bwMode="auto">
            <a:xfrm>
              <a:off x="4268" y="3181"/>
              <a:ext cx="118" cy="87"/>
            </a:xfrm>
            <a:custGeom>
              <a:avLst/>
              <a:gdLst>
                <a:gd name="T0" fmla="*/ 0 w 118"/>
                <a:gd name="T1" fmla="*/ 0 h 87"/>
                <a:gd name="T2" fmla="*/ 118 w 118"/>
                <a:gd name="T3" fmla="*/ 44 h 87"/>
                <a:gd name="T4" fmla="*/ 0 w 118"/>
                <a:gd name="T5" fmla="*/ 87 h 87"/>
                <a:gd name="T6" fmla="*/ 9 w 118"/>
                <a:gd name="T7" fmla="*/ 71 h 87"/>
                <a:gd name="T8" fmla="*/ 14 w 118"/>
                <a:gd name="T9" fmla="*/ 53 h 87"/>
                <a:gd name="T10" fmla="*/ 14 w 118"/>
                <a:gd name="T11" fmla="*/ 35 h 87"/>
                <a:gd name="T12" fmla="*/ 9 w 118"/>
                <a:gd name="T13" fmla="*/ 17 h 87"/>
                <a:gd name="T14" fmla="*/ 0 w 118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8"/>
                <a:gd name="T25" fmla="*/ 0 h 87"/>
                <a:gd name="T26" fmla="*/ 118 w 118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8" h="87">
                  <a:moveTo>
                    <a:pt x="0" y="0"/>
                  </a:moveTo>
                  <a:lnTo>
                    <a:pt x="118" y="44"/>
                  </a:lnTo>
                  <a:lnTo>
                    <a:pt x="0" y="87"/>
                  </a:lnTo>
                  <a:lnTo>
                    <a:pt x="9" y="71"/>
                  </a:lnTo>
                  <a:lnTo>
                    <a:pt x="14" y="53"/>
                  </a:lnTo>
                  <a:lnTo>
                    <a:pt x="14" y="35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4" name="Freeform 99"/>
            <p:cNvSpPr>
              <a:spLocks/>
            </p:cNvSpPr>
            <p:nvPr/>
          </p:nvSpPr>
          <p:spPr bwMode="auto">
            <a:xfrm>
              <a:off x="2034" y="3368"/>
              <a:ext cx="2331" cy="1"/>
            </a:xfrm>
            <a:custGeom>
              <a:avLst/>
              <a:gdLst>
                <a:gd name="T0" fmla="*/ 2331 w 2331"/>
                <a:gd name="T1" fmla="*/ 0 h 1"/>
                <a:gd name="T2" fmla="*/ 2165 w 2331"/>
                <a:gd name="T3" fmla="*/ 0 h 1"/>
                <a:gd name="T4" fmla="*/ 2009 w 2331"/>
                <a:gd name="T5" fmla="*/ 0 h 1"/>
                <a:gd name="T6" fmla="*/ 1861 w 2331"/>
                <a:gd name="T7" fmla="*/ 0 h 1"/>
                <a:gd name="T8" fmla="*/ 1720 w 2331"/>
                <a:gd name="T9" fmla="*/ 0 h 1"/>
                <a:gd name="T10" fmla="*/ 1590 w 2331"/>
                <a:gd name="T11" fmla="*/ 0 h 1"/>
                <a:gd name="T12" fmla="*/ 1465 w 2331"/>
                <a:gd name="T13" fmla="*/ 0 h 1"/>
                <a:gd name="T14" fmla="*/ 1351 w 2331"/>
                <a:gd name="T15" fmla="*/ 0 h 1"/>
                <a:gd name="T16" fmla="*/ 1242 w 2331"/>
                <a:gd name="T17" fmla="*/ 0 h 1"/>
                <a:gd name="T18" fmla="*/ 1141 w 2331"/>
                <a:gd name="T19" fmla="*/ 0 h 1"/>
                <a:gd name="T20" fmla="*/ 1045 w 2331"/>
                <a:gd name="T21" fmla="*/ 0 h 1"/>
                <a:gd name="T22" fmla="*/ 957 w 2331"/>
                <a:gd name="T23" fmla="*/ 0 h 1"/>
                <a:gd name="T24" fmla="*/ 877 w 2331"/>
                <a:gd name="T25" fmla="*/ 0 h 1"/>
                <a:gd name="T26" fmla="*/ 801 w 2331"/>
                <a:gd name="T27" fmla="*/ 0 h 1"/>
                <a:gd name="T28" fmla="*/ 730 w 2331"/>
                <a:gd name="T29" fmla="*/ 0 h 1"/>
                <a:gd name="T30" fmla="*/ 667 w 2331"/>
                <a:gd name="T31" fmla="*/ 0 h 1"/>
                <a:gd name="T32" fmla="*/ 607 w 2331"/>
                <a:gd name="T33" fmla="*/ 0 h 1"/>
                <a:gd name="T34" fmla="*/ 553 w 2331"/>
                <a:gd name="T35" fmla="*/ 0 h 1"/>
                <a:gd name="T36" fmla="*/ 503 w 2331"/>
                <a:gd name="T37" fmla="*/ 0 h 1"/>
                <a:gd name="T38" fmla="*/ 458 w 2331"/>
                <a:gd name="T39" fmla="*/ 0 h 1"/>
                <a:gd name="T40" fmla="*/ 417 w 2331"/>
                <a:gd name="T41" fmla="*/ 0 h 1"/>
                <a:gd name="T42" fmla="*/ 379 w 2331"/>
                <a:gd name="T43" fmla="*/ 0 h 1"/>
                <a:gd name="T44" fmla="*/ 346 w 2331"/>
                <a:gd name="T45" fmla="*/ 0 h 1"/>
                <a:gd name="T46" fmla="*/ 314 w 2331"/>
                <a:gd name="T47" fmla="*/ 0 h 1"/>
                <a:gd name="T48" fmla="*/ 287 w 2331"/>
                <a:gd name="T49" fmla="*/ 0 h 1"/>
                <a:gd name="T50" fmla="*/ 262 w 2331"/>
                <a:gd name="T51" fmla="*/ 0 h 1"/>
                <a:gd name="T52" fmla="*/ 240 w 2331"/>
                <a:gd name="T53" fmla="*/ 0 h 1"/>
                <a:gd name="T54" fmla="*/ 219 w 2331"/>
                <a:gd name="T55" fmla="*/ 0 h 1"/>
                <a:gd name="T56" fmla="*/ 199 w 2331"/>
                <a:gd name="T57" fmla="*/ 0 h 1"/>
                <a:gd name="T58" fmla="*/ 182 w 2331"/>
                <a:gd name="T59" fmla="*/ 0 h 1"/>
                <a:gd name="T60" fmla="*/ 166 w 2331"/>
                <a:gd name="T61" fmla="*/ 0 h 1"/>
                <a:gd name="T62" fmla="*/ 152 w 2331"/>
                <a:gd name="T63" fmla="*/ 0 h 1"/>
                <a:gd name="T64" fmla="*/ 138 w 2331"/>
                <a:gd name="T65" fmla="*/ 0 h 1"/>
                <a:gd name="T66" fmla="*/ 125 w 2331"/>
                <a:gd name="T67" fmla="*/ 0 h 1"/>
                <a:gd name="T68" fmla="*/ 112 w 2331"/>
                <a:gd name="T69" fmla="*/ 0 h 1"/>
                <a:gd name="T70" fmla="*/ 98 w 2331"/>
                <a:gd name="T71" fmla="*/ 0 h 1"/>
                <a:gd name="T72" fmla="*/ 85 w 2331"/>
                <a:gd name="T73" fmla="*/ 0 h 1"/>
                <a:gd name="T74" fmla="*/ 70 w 2331"/>
                <a:gd name="T75" fmla="*/ 0 h 1"/>
                <a:gd name="T76" fmla="*/ 54 w 2331"/>
                <a:gd name="T77" fmla="*/ 0 h 1"/>
                <a:gd name="T78" fmla="*/ 38 w 2331"/>
                <a:gd name="T79" fmla="*/ 0 h 1"/>
                <a:gd name="T80" fmla="*/ 20 w 2331"/>
                <a:gd name="T81" fmla="*/ 0 h 1"/>
                <a:gd name="T82" fmla="*/ 0 w 2331"/>
                <a:gd name="T83" fmla="*/ 0 h 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31"/>
                <a:gd name="T127" fmla="*/ 0 h 1"/>
                <a:gd name="T128" fmla="*/ 2331 w 2331"/>
                <a:gd name="T129" fmla="*/ 1 h 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31" h="1">
                  <a:moveTo>
                    <a:pt x="2331" y="0"/>
                  </a:moveTo>
                  <a:lnTo>
                    <a:pt x="2165" y="0"/>
                  </a:lnTo>
                  <a:lnTo>
                    <a:pt x="2009" y="0"/>
                  </a:lnTo>
                  <a:lnTo>
                    <a:pt x="1861" y="0"/>
                  </a:lnTo>
                  <a:lnTo>
                    <a:pt x="1720" y="0"/>
                  </a:lnTo>
                  <a:lnTo>
                    <a:pt x="1590" y="0"/>
                  </a:lnTo>
                  <a:lnTo>
                    <a:pt x="1465" y="0"/>
                  </a:lnTo>
                  <a:lnTo>
                    <a:pt x="1351" y="0"/>
                  </a:lnTo>
                  <a:lnTo>
                    <a:pt x="1242" y="0"/>
                  </a:lnTo>
                  <a:lnTo>
                    <a:pt x="1141" y="0"/>
                  </a:lnTo>
                  <a:lnTo>
                    <a:pt x="1045" y="0"/>
                  </a:lnTo>
                  <a:lnTo>
                    <a:pt x="957" y="0"/>
                  </a:lnTo>
                  <a:lnTo>
                    <a:pt x="877" y="0"/>
                  </a:lnTo>
                  <a:lnTo>
                    <a:pt x="801" y="0"/>
                  </a:lnTo>
                  <a:lnTo>
                    <a:pt x="730" y="0"/>
                  </a:lnTo>
                  <a:lnTo>
                    <a:pt x="667" y="0"/>
                  </a:lnTo>
                  <a:lnTo>
                    <a:pt x="607" y="0"/>
                  </a:lnTo>
                  <a:lnTo>
                    <a:pt x="553" y="0"/>
                  </a:lnTo>
                  <a:lnTo>
                    <a:pt x="503" y="0"/>
                  </a:lnTo>
                  <a:lnTo>
                    <a:pt x="458" y="0"/>
                  </a:lnTo>
                  <a:lnTo>
                    <a:pt x="417" y="0"/>
                  </a:lnTo>
                  <a:lnTo>
                    <a:pt x="379" y="0"/>
                  </a:lnTo>
                  <a:lnTo>
                    <a:pt x="346" y="0"/>
                  </a:lnTo>
                  <a:lnTo>
                    <a:pt x="314" y="0"/>
                  </a:lnTo>
                  <a:lnTo>
                    <a:pt x="287" y="0"/>
                  </a:lnTo>
                  <a:lnTo>
                    <a:pt x="262" y="0"/>
                  </a:lnTo>
                  <a:lnTo>
                    <a:pt x="240" y="0"/>
                  </a:lnTo>
                  <a:lnTo>
                    <a:pt x="219" y="0"/>
                  </a:lnTo>
                  <a:lnTo>
                    <a:pt x="199" y="0"/>
                  </a:lnTo>
                  <a:lnTo>
                    <a:pt x="182" y="0"/>
                  </a:lnTo>
                  <a:lnTo>
                    <a:pt x="166" y="0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98" y="0"/>
                  </a:lnTo>
                  <a:lnTo>
                    <a:pt x="85" y="0"/>
                  </a:lnTo>
                  <a:lnTo>
                    <a:pt x="70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5" name="Freeform 100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6" name="Freeform 101"/>
            <p:cNvSpPr>
              <a:spLocks/>
            </p:cNvSpPr>
            <p:nvPr/>
          </p:nvSpPr>
          <p:spPr bwMode="auto">
            <a:xfrm>
              <a:off x="4327" y="3354"/>
              <a:ext cx="51" cy="29"/>
            </a:xfrm>
            <a:custGeom>
              <a:avLst/>
              <a:gdLst>
                <a:gd name="T0" fmla="*/ 15 w 51"/>
                <a:gd name="T1" fmla="*/ 14 h 29"/>
                <a:gd name="T2" fmla="*/ 0 w 51"/>
                <a:gd name="T3" fmla="*/ 29 h 29"/>
                <a:gd name="T4" fmla="*/ 51 w 51"/>
                <a:gd name="T5" fmla="*/ 14 h 29"/>
                <a:gd name="T6" fmla="*/ 0 w 51"/>
                <a:gd name="T7" fmla="*/ 0 h 29"/>
                <a:gd name="T8" fmla="*/ 15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15" y="14"/>
                  </a:moveTo>
                  <a:lnTo>
                    <a:pt x="0" y="29"/>
                  </a:lnTo>
                  <a:lnTo>
                    <a:pt x="51" y="14"/>
                  </a:lnTo>
                  <a:lnTo>
                    <a:pt x="0" y="0"/>
                  </a:lnTo>
                  <a:lnTo>
                    <a:pt x="15" y="1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7" name="Line 102"/>
            <p:cNvSpPr>
              <a:spLocks noChangeShapeType="1"/>
            </p:cNvSpPr>
            <p:nvPr/>
          </p:nvSpPr>
          <p:spPr bwMode="auto">
            <a:xfrm flipV="1">
              <a:off x="4386" y="3177"/>
              <a:ext cx="1" cy="2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47138" name="Freeform 103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39" name="Freeform 104"/>
            <p:cNvSpPr>
              <a:spLocks/>
            </p:cNvSpPr>
            <p:nvPr/>
          </p:nvSpPr>
          <p:spPr bwMode="auto">
            <a:xfrm>
              <a:off x="2021" y="3354"/>
              <a:ext cx="51" cy="29"/>
            </a:xfrm>
            <a:custGeom>
              <a:avLst/>
              <a:gdLst>
                <a:gd name="T0" fmla="*/ 37 w 51"/>
                <a:gd name="T1" fmla="*/ 14 h 29"/>
                <a:gd name="T2" fmla="*/ 51 w 51"/>
                <a:gd name="T3" fmla="*/ 29 h 29"/>
                <a:gd name="T4" fmla="*/ 0 w 51"/>
                <a:gd name="T5" fmla="*/ 14 h 29"/>
                <a:gd name="T6" fmla="*/ 51 w 51"/>
                <a:gd name="T7" fmla="*/ 0 h 29"/>
                <a:gd name="T8" fmla="*/ 37 w 51"/>
                <a:gd name="T9" fmla="*/ 1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29"/>
                <a:gd name="T17" fmla="*/ 51 w 51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29">
                  <a:moveTo>
                    <a:pt x="37" y="14"/>
                  </a:moveTo>
                  <a:lnTo>
                    <a:pt x="51" y="29"/>
                  </a:lnTo>
                  <a:lnTo>
                    <a:pt x="0" y="14"/>
                  </a:lnTo>
                  <a:lnTo>
                    <a:pt x="51" y="0"/>
                  </a:lnTo>
                  <a:lnTo>
                    <a:pt x="37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>
                <a:latin typeface="Calibri" pitchFamily="34" charset="0"/>
              </a:endParaRPr>
            </a:p>
          </p:txBody>
        </p:sp>
        <p:sp>
          <p:nvSpPr>
            <p:cNvPr id="47140" name="Line 105"/>
            <p:cNvSpPr>
              <a:spLocks noChangeShapeType="1"/>
            </p:cNvSpPr>
            <p:nvPr/>
          </p:nvSpPr>
          <p:spPr bwMode="auto">
            <a:xfrm flipV="1">
              <a:off x="2014" y="3177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ja-JP" altLang="en-US"/>
            </a:p>
          </p:txBody>
        </p:sp>
      </p:grpSp>
      <p:graphicFrame>
        <p:nvGraphicFramePr>
          <p:cNvPr id="8199" name="Object 16"/>
          <p:cNvGraphicFramePr>
            <a:graphicFrameLocks noChangeAspect="1"/>
          </p:cNvGraphicFramePr>
          <p:nvPr/>
        </p:nvGraphicFramePr>
        <p:xfrm>
          <a:off x="1643063" y="1857375"/>
          <a:ext cx="3006725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79" name="Equation" r:id="rId14" imgW="1562040" imgH="444240" progId="Equation.DSMT4">
                  <p:embed/>
                </p:oleObj>
              </mc:Choice>
              <mc:Fallback>
                <p:oleObj name="Equation" r:id="rId14" imgW="1562040" imgH="4442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43063" y="1857375"/>
                        <a:ext cx="3006725" cy="857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200" name="Object 107"/>
          <p:cNvGraphicFramePr>
            <a:graphicFrameLocks noChangeAspect="1"/>
          </p:cNvGraphicFramePr>
          <p:nvPr/>
        </p:nvGraphicFramePr>
        <p:xfrm>
          <a:off x="1587500" y="1871663"/>
          <a:ext cx="7283450" cy="8270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80" name="Equation" r:id="rId16" imgW="4825800" imgH="545760" progId="Equation.DSMT4">
                  <p:embed/>
                </p:oleObj>
              </mc:Choice>
              <mc:Fallback>
                <p:oleObj name="Equation" r:id="rId16" imgW="4825800" imgH="5457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7500" y="1871663"/>
                        <a:ext cx="7283450" cy="8270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113" name="Object 108"/>
          <p:cNvGraphicFramePr>
            <a:graphicFrameLocks noChangeAspect="1"/>
          </p:cNvGraphicFramePr>
          <p:nvPr/>
        </p:nvGraphicFramePr>
        <p:xfrm>
          <a:off x="214313" y="2000250"/>
          <a:ext cx="1393825" cy="563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81" name="Equation" r:id="rId18" imgW="723600" imgH="291960" progId="Equation.DSMT4">
                  <p:embed/>
                </p:oleObj>
              </mc:Choice>
              <mc:Fallback>
                <p:oleObj name="Equation" r:id="rId18" imgW="723600" imgH="2919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4313" y="2000250"/>
                        <a:ext cx="1393825" cy="5635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301" name="Object 109"/>
          <p:cNvGraphicFramePr>
            <a:graphicFrameLocks noChangeAspect="1"/>
          </p:cNvGraphicFramePr>
          <p:nvPr/>
        </p:nvGraphicFramePr>
        <p:xfrm>
          <a:off x="428625" y="3286125"/>
          <a:ext cx="1962150" cy="642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82" name="Equation" r:id="rId20" imgW="774360" imgH="253800" progId="Equation.DSMT4">
                  <p:embed/>
                </p:oleObj>
              </mc:Choice>
              <mc:Fallback>
                <p:oleObj name="Equation" r:id="rId20" imgW="774360" imgH="253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625" y="3286125"/>
                        <a:ext cx="1962150" cy="642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17961" dir="2700000" algn="ctr" rotWithShape="0">
                                <a:schemeClr val="accent1">
                                  <a:gamma/>
                                  <a:shade val="60000"/>
                                  <a:invGamma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7" name="テキスト ボックス 106"/>
          <p:cNvSpPr txBox="1"/>
          <p:nvPr/>
        </p:nvSpPr>
        <p:spPr>
          <a:xfrm>
            <a:off x="2571750" y="2786063"/>
            <a:ext cx="1781175" cy="3698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with perturbation</a:t>
            </a:r>
            <a:endParaRPr lang="ja-JP" altLang="en-US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108" name="テキスト ボックス 107"/>
          <p:cNvSpPr txBox="1">
            <a:spLocks noChangeArrowheads="1"/>
          </p:cNvSpPr>
          <p:nvPr/>
        </p:nvSpPr>
        <p:spPr bwMode="auto">
          <a:xfrm>
            <a:off x="6215063" y="2786063"/>
            <a:ext cx="20764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dirty="0">
                <a:latin typeface="Times New Roman" pitchFamily="18" charset="0"/>
                <a:cs typeface="Times New Roman" pitchFamily="18" charset="0"/>
              </a:rPr>
              <a:t>without perturbation</a:t>
            </a:r>
            <a:endParaRPr lang="ja-JP" alt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9" name="テキスト ボックス 108"/>
          <p:cNvSpPr txBox="1"/>
          <p:nvPr/>
        </p:nvSpPr>
        <p:spPr>
          <a:xfrm>
            <a:off x="2714625" y="4429125"/>
            <a:ext cx="1781175" cy="3698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dirty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  <a:ea typeface="ＭＳ Ｐゴシック" pitchFamily="50" charset="-128"/>
                <a:cs typeface="Times New Roman" pitchFamily="18" charset="0"/>
              </a:rPr>
              <a:t>with perturbation</a:t>
            </a:r>
            <a:endParaRPr lang="ja-JP" altLang="en-US" dirty="0">
              <a:solidFill>
                <a:schemeClr val="accent5">
                  <a:lumMod val="50000"/>
                </a:schemeClr>
              </a:solidFill>
              <a:latin typeface="Times New Roman" pitchFamily="18" charset="0"/>
              <a:ea typeface="ＭＳ Ｐゴシック" pitchFamily="50" charset="-128"/>
              <a:cs typeface="Times New Roman" pitchFamily="18" charset="0"/>
            </a:endParaRPr>
          </a:p>
        </p:txBody>
      </p:sp>
      <p:sp>
        <p:nvSpPr>
          <p:cNvPr id="110" name="テキスト ボックス 109"/>
          <p:cNvSpPr txBox="1">
            <a:spLocks noChangeArrowheads="1"/>
          </p:cNvSpPr>
          <p:nvPr/>
        </p:nvSpPr>
        <p:spPr bwMode="auto">
          <a:xfrm>
            <a:off x="3143250" y="5357813"/>
            <a:ext cx="20764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>
                <a:latin typeface="Times New Roman" pitchFamily="18" charset="0"/>
                <a:cs typeface="Times New Roman" pitchFamily="18" charset="0"/>
              </a:rPr>
              <a:t>without perturbation</a:t>
            </a:r>
            <a:endParaRPr lang="ja-JP" altLang="en-US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" name="Object 12"/>
          <p:cNvGraphicFramePr>
            <a:graphicFrameLocks noChangeAspect="1"/>
          </p:cNvGraphicFramePr>
          <p:nvPr/>
        </p:nvGraphicFramePr>
        <p:xfrm>
          <a:off x="1592263" y="1952625"/>
          <a:ext cx="7264400" cy="711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83" name="Equation" r:id="rId22" imgW="4813200" imgH="469800" progId="Equation.DSMT4">
                  <p:embed/>
                </p:oleObj>
              </mc:Choice>
              <mc:Fallback>
                <p:oleObj name="Equation" r:id="rId22" imgW="4813200" imgH="46980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92263" y="1952625"/>
                        <a:ext cx="7264400" cy="711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117" name="Object 13"/>
          <p:cNvGraphicFramePr>
            <a:graphicFrameLocks noChangeAspect="1"/>
          </p:cNvGraphicFramePr>
          <p:nvPr/>
        </p:nvGraphicFramePr>
        <p:xfrm>
          <a:off x="5092700" y="3322638"/>
          <a:ext cx="2552700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84" name="Equation" r:id="rId24" imgW="2552400" imgH="545760" progId="Equation.DSMT4">
                  <p:embed/>
                </p:oleObj>
              </mc:Choice>
              <mc:Fallback>
                <p:oleObj name="Equation" r:id="rId24" imgW="2552400" imgH="5457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92700" y="3322638"/>
                        <a:ext cx="2552700" cy="546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3"/>
          <p:cNvGraphicFramePr>
            <a:graphicFrameLocks noChangeAspect="1"/>
          </p:cNvGraphicFramePr>
          <p:nvPr/>
        </p:nvGraphicFramePr>
        <p:xfrm>
          <a:off x="2277174" y="1956943"/>
          <a:ext cx="2651125" cy="6778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85" name="Equation" r:id="rId26" imgW="1091880" imgH="279360" progId="Equation.DSMT4">
                  <p:embed/>
                </p:oleObj>
              </mc:Choice>
              <mc:Fallback>
                <p:oleObj name="Equation" r:id="rId26" imgW="1091880" imgH="2793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77174" y="1956943"/>
                        <a:ext cx="2651125" cy="6778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15"/>
          <p:cNvGraphicFramePr>
            <a:graphicFrameLocks noChangeAspect="1"/>
          </p:cNvGraphicFramePr>
          <p:nvPr/>
        </p:nvGraphicFramePr>
        <p:xfrm>
          <a:off x="5021517" y="2090420"/>
          <a:ext cx="2794000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9886" name="Equation" r:id="rId28" imgW="2793960" imgH="545760" progId="Equation.DSMT4">
                  <p:embed/>
                </p:oleObj>
              </mc:Choice>
              <mc:Fallback>
                <p:oleObj name="Equation" r:id="rId28" imgW="2793960" imgH="54576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21517" y="2090420"/>
                        <a:ext cx="2794000" cy="546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6" dur="500"/>
                                        <p:tgtEl>
                                          <p:spTgt spid="8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5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8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36" dur="500"/>
                                        <p:tgtEl>
                                          <p:spTgt spid="8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8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47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6" dur="500"/>
                                        <p:tgtEl>
                                          <p:spTgt spid="47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5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6" dur="500"/>
                                        <p:tgtEl>
                                          <p:spTgt spid="71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9" dur="500"/>
                                        <p:tgtEl>
                                          <p:spTgt spid="717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71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5" dur="500"/>
                                        <p:tgtEl>
                                          <p:spTgt spid="71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"/>
                            </p:stCondLst>
                            <p:childTnLst>
                              <p:par>
                                <p:cTn id="90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2" dur="500"/>
                                        <p:tgtEl>
                                          <p:spTgt spid="71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9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4" dur="500"/>
                                        <p:tgtEl>
                                          <p:spTgt spid="7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5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11" dur="500"/>
                                        <p:tgtEl>
                                          <p:spTgt spid="47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71" grpId="0"/>
      <p:bldP spid="71772" grpId="0"/>
      <p:bldP spid="108" grpId="0"/>
      <p:bldP spid="108" grpId="1"/>
      <p:bldP spid="109" grpId="0"/>
      <p:bldP spid="110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タイトル 1"/>
          <p:cNvSpPr>
            <a:spLocks noGrp="1"/>
          </p:cNvSpPr>
          <p:nvPr>
            <p:ph type="title" sz="quarter"/>
          </p:nvPr>
        </p:nvSpPr>
        <p:spPr>
          <a:xfrm>
            <a:off x="357188" y="500063"/>
            <a:ext cx="8229600" cy="1143000"/>
          </a:xfrm>
        </p:spPr>
        <p:txBody>
          <a:bodyPr rtlCol="0">
            <a:normAutofit/>
          </a:bodyPr>
          <a:lstStyle/>
          <a:p>
            <a:pPr algn="l" eaLnBrk="1" fontAlgn="auto" hangingPunct="1">
              <a:spcAft>
                <a:spcPts val="0"/>
              </a:spcAft>
              <a:defRPr/>
            </a:pPr>
            <a:r>
              <a:rPr lang="en-US" altLang="ja-JP" sz="40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B. 2D Raman spectroscopy</a:t>
            </a:r>
            <a:endParaRPr lang="ja-JP" altLang="en-US" sz="4000" b="1" dirty="0" smtClean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graphicFrame>
        <p:nvGraphicFramePr>
          <p:cNvPr id="49154" name="Object 6"/>
          <p:cNvGraphicFramePr>
            <a:graphicFrameLocks noChangeAspect="1"/>
          </p:cNvGraphicFramePr>
          <p:nvPr/>
        </p:nvGraphicFramePr>
        <p:xfrm>
          <a:off x="2970213" y="4037013"/>
          <a:ext cx="2857500" cy="2449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0898" name="描画 " r:id="rId4" imgW="3200400" imgH="2743200" progId="">
                  <p:embed/>
                </p:oleObj>
              </mc:Choice>
              <mc:Fallback>
                <p:oleObj name="描画 " r:id="rId4" imgW="3200400" imgH="274320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70213" y="4037013"/>
                        <a:ext cx="2857500" cy="24495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3684588" y="5037138"/>
            <a:ext cx="500062" cy="64611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2000" dirty="0">
                <a:latin typeface="+mn-lt"/>
                <a:ea typeface="ＭＳ Ｐゴシック" pitchFamily="50" charset="-128"/>
              </a:rPr>
              <a:t>1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4684713" y="5037138"/>
            <a:ext cx="500062" cy="646112"/>
          </a:xfrm>
          <a:prstGeom prst="rect">
            <a:avLst/>
          </a:prstGeom>
          <a:solidFill>
            <a:schemeClr val="bg1"/>
          </a:solidFill>
          <a:ln w="9525" algn="ctr">
            <a:noFill/>
            <a:miter lim="800000"/>
            <a:headEnd/>
            <a:tailEnd/>
          </a:ln>
          <a:effectLst>
            <a:outerShdw dist="35921" dir="2700000" sx="1000" sy="1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i="1" dirty="0">
                <a:latin typeface="+mn-lt"/>
                <a:ea typeface="ＭＳ Ｐゴシック" pitchFamily="50" charset="-128"/>
              </a:rPr>
              <a:t>t</a:t>
            </a:r>
            <a:r>
              <a:rPr lang="en-US" altLang="ja-JP" sz="2000" dirty="0">
                <a:latin typeface="+mn-lt"/>
                <a:ea typeface="ＭＳ Ｐゴシック" pitchFamily="50" charset="-128"/>
              </a:rPr>
              <a:t>2</a:t>
            </a:r>
            <a:endParaRPr lang="en-US" altLang="ja-JP" sz="2400" dirty="0">
              <a:latin typeface="+mn-lt"/>
              <a:ea typeface="ＭＳ Ｐゴシック" pitchFamily="50" charset="-128"/>
            </a:endParaRPr>
          </a:p>
        </p:txBody>
      </p:sp>
      <p:sp>
        <p:nvSpPr>
          <p:cNvPr id="49158" name="正方形/長方形 4"/>
          <p:cNvSpPr>
            <a:spLocks noChangeArrowheads="1"/>
          </p:cNvSpPr>
          <p:nvPr/>
        </p:nvSpPr>
        <p:spPr bwMode="auto">
          <a:xfrm>
            <a:off x="1643063" y="1581150"/>
            <a:ext cx="7143750" cy="3046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514350" indent="-514350">
              <a:buFont typeface="Calibri" pitchFamily="34" charset="0"/>
              <a:buAutoNum type="arabicPeriod"/>
            </a:pPr>
            <a:r>
              <a:rPr lang="en-US" altLang="ja-JP" sz="3200" dirty="0" smtClean="0">
                <a:latin typeface="Arial Unicode MS"/>
                <a:ea typeface="Arial Unicode MS"/>
                <a:cs typeface="Arial Unicode MS"/>
              </a:rPr>
              <a:t>Quenched normal mode method</a:t>
            </a:r>
          </a:p>
          <a:p>
            <a:pPr marL="514350" indent="-514350">
              <a:buFont typeface="Calibri" pitchFamily="34" charset="0"/>
              <a:buAutoNum type="arabicPeriod"/>
            </a:pPr>
            <a:r>
              <a:rPr lang="en-US" altLang="ja-JP" sz="3200" dirty="0" smtClean="0">
                <a:latin typeface="Arial Unicode MS"/>
                <a:ea typeface="Arial Unicode MS"/>
                <a:cs typeface="Arial Unicode MS"/>
              </a:rPr>
              <a:t>Equilibrium </a:t>
            </a:r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MD method</a:t>
            </a:r>
          </a:p>
          <a:p>
            <a:pPr marL="514350" indent="-514350">
              <a:buFont typeface="Calibri" pitchFamily="34" charset="0"/>
              <a:buAutoNum type="arabicPeriod"/>
            </a:pPr>
            <a:r>
              <a:rPr lang="en-US" altLang="ja-JP" sz="3200" dirty="0" err="1" smtClean="0">
                <a:latin typeface="Arial Unicode MS"/>
                <a:ea typeface="Arial Unicode MS"/>
                <a:cs typeface="Arial Unicode MS"/>
              </a:rPr>
              <a:t>Nonequilibrium</a:t>
            </a:r>
            <a:r>
              <a:rPr lang="en-US" altLang="ja-JP" sz="3200" dirty="0" smtClean="0">
                <a:latin typeface="Arial Unicode MS"/>
                <a:ea typeface="Arial Unicode MS"/>
                <a:cs typeface="Arial Unicode MS"/>
              </a:rPr>
              <a:t> </a:t>
            </a:r>
            <a:r>
              <a:rPr lang="en-US" altLang="ja-JP" sz="3200" dirty="0">
                <a:latin typeface="Arial Unicode MS"/>
                <a:ea typeface="Arial Unicode MS"/>
                <a:cs typeface="Arial Unicode MS"/>
              </a:rPr>
              <a:t>MD method</a:t>
            </a:r>
          </a:p>
          <a:p>
            <a:pPr marL="514350" indent="-514350">
              <a:buFont typeface="Calibri" pitchFamily="34" charset="0"/>
              <a:buAutoNum type="arabicPeriod"/>
            </a:pPr>
            <a:r>
              <a:rPr lang="en-US" altLang="ja-JP" sz="3200" dirty="0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Eq. &amp; </a:t>
            </a:r>
            <a:r>
              <a:rPr lang="en-US" altLang="ja-JP" sz="3200" dirty="0" err="1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nonEq</a:t>
            </a:r>
            <a:r>
              <a:rPr lang="en-US" altLang="ja-JP" sz="3200" dirty="0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. hybrid MD method</a:t>
            </a:r>
          </a:p>
          <a:p>
            <a:pPr marL="514350" indent="-514350">
              <a:buFont typeface="Calibri" pitchFamily="34" charset="0"/>
              <a:buAutoNum type="arabicPeriod"/>
            </a:pPr>
            <a:r>
              <a:rPr lang="en-US" altLang="ja-JP" sz="3200" dirty="0">
                <a:solidFill>
                  <a:srgbClr val="0070C0"/>
                </a:solidFill>
                <a:latin typeface="Arial Unicode MS"/>
                <a:ea typeface="Arial Unicode MS"/>
                <a:cs typeface="Arial Unicode MS"/>
              </a:rPr>
              <a:t>Second-order 2D IR for surface</a:t>
            </a:r>
          </a:p>
          <a:p>
            <a:pPr marL="514350" indent="-514350">
              <a:buFont typeface="Calibri" pitchFamily="34" charset="0"/>
              <a:buAutoNum type="arabicPeriod"/>
            </a:pPr>
            <a:endParaRPr lang="ja-JP" altLang="en-US" sz="3200" dirty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90" name="Rectangle 22"/>
          <p:cNvSpPr>
            <a:spLocks noChangeArrowheads="1"/>
          </p:cNvSpPr>
          <p:nvPr/>
        </p:nvSpPr>
        <p:spPr bwMode="auto">
          <a:xfrm>
            <a:off x="1044575" y="4305300"/>
            <a:ext cx="7129463" cy="1765300"/>
          </a:xfrm>
          <a:prstGeom prst="rect">
            <a:avLst/>
          </a:prstGeom>
          <a:solidFill>
            <a:schemeClr val="bg1"/>
          </a:solidFill>
          <a:ln w="12700" algn="ctr">
            <a:solidFill>
              <a:srgbClr val="0000FF"/>
            </a:solidFill>
            <a:miter lim="800000"/>
            <a:headEnd/>
            <a:tailEnd/>
          </a:ln>
          <a:effectLst>
            <a:outerShdw dist="107763" dir="2700000" algn="ctr" rotWithShape="0">
              <a:srgbClr val="0000FF">
                <a:alpha val="50000"/>
              </a:srgb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58391" name="Rectangle 23"/>
          <p:cNvSpPr>
            <a:spLocks noChangeArrowheads="1"/>
          </p:cNvSpPr>
          <p:nvPr/>
        </p:nvSpPr>
        <p:spPr bwMode="auto">
          <a:xfrm>
            <a:off x="4841875" y="1536700"/>
            <a:ext cx="3205163" cy="1028700"/>
          </a:xfrm>
          <a:prstGeom prst="rect">
            <a:avLst/>
          </a:prstGeom>
          <a:solidFill>
            <a:schemeClr val="bg1"/>
          </a:solidFill>
          <a:ln w="12700" algn="ctr">
            <a:solidFill>
              <a:schemeClr val="accent1"/>
            </a:solidFill>
            <a:miter lim="800000"/>
            <a:headEnd/>
            <a:tailEnd/>
          </a:ln>
          <a:effectLst>
            <a:outerShdw dist="107763" dir="2700000" algn="ctr" rotWithShape="0">
              <a:schemeClr val="accent1">
                <a:alpha val="50000"/>
              </a:schemeClr>
            </a:outerShdw>
          </a:effec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ja-JP" altLang="en-US">
              <a:latin typeface="+mn-lt"/>
              <a:ea typeface="+mn-ea"/>
            </a:endParaRPr>
          </a:p>
        </p:txBody>
      </p:sp>
      <p:sp>
        <p:nvSpPr>
          <p:cNvPr id="823299" name="Text Box 24"/>
          <p:cNvSpPr txBox="1">
            <a:spLocks noChangeArrowheads="1"/>
          </p:cNvSpPr>
          <p:nvPr/>
        </p:nvSpPr>
        <p:spPr bwMode="auto">
          <a:xfrm>
            <a:off x="2987675" y="5578475"/>
            <a:ext cx="4646613" cy="400050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>
                <a:solidFill>
                  <a:srgbClr val="FF0000"/>
                </a:solidFill>
                <a:latin typeface="Symbol" pitchFamily="18" charset="2"/>
              </a:rPr>
              <a:t>P</a:t>
            </a:r>
            <a:r>
              <a:rPr lang="en-US" altLang="ja-JP" sz="2000">
                <a:solidFill>
                  <a:srgbClr val="FF0000"/>
                </a:solidFill>
                <a:latin typeface="Century Gothic" pitchFamily="34" charset="0"/>
              </a:rPr>
              <a:t>”</a:t>
            </a:r>
            <a:r>
              <a:rPr lang="en-US" altLang="ja-JP">
                <a:solidFill>
                  <a:srgbClr val="FF0000"/>
                </a:solidFill>
                <a:latin typeface="Century Gothic" pitchFamily="34" charset="0"/>
              </a:rPr>
              <a:t> </a:t>
            </a:r>
            <a:r>
              <a:rPr lang="en-US" altLang="ja-JP" sz="2000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is required in a normal mode picture.</a:t>
            </a:r>
          </a:p>
        </p:txBody>
      </p:sp>
      <p:sp>
        <p:nvSpPr>
          <p:cNvPr id="58393" name="Rectangle 25"/>
          <p:cNvSpPr>
            <a:spLocks noChangeArrowheads="1"/>
          </p:cNvSpPr>
          <p:nvPr/>
        </p:nvSpPr>
        <p:spPr bwMode="auto">
          <a:xfrm>
            <a:off x="500063" y="495300"/>
            <a:ext cx="8229600" cy="771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ja-JP" sz="3600" b="1" dirty="0" smtClean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B1 </a:t>
            </a:r>
            <a:r>
              <a:rPr lang="en-US" altLang="ja-JP" sz="36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Unicode MS" pitchFamily="50" charset="-128"/>
                <a:ea typeface="Arial Unicode MS" pitchFamily="50" charset="-128"/>
                <a:cs typeface="Arial Unicode MS" pitchFamily="50" charset="-128"/>
              </a:rPr>
              <a:t>Quenched Normal Mode </a:t>
            </a:r>
            <a:endParaRPr lang="en-US" altLang="ja-JP" sz="3600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Unicode MS" pitchFamily="50" charset="-128"/>
              <a:ea typeface="Arial Unicode MS" pitchFamily="50" charset="-128"/>
              <a:cs typeface="Arial Unicode MS" pitchFamily="50" charset="-128"/>
            </a:endParaRPr>
          </a:p>
        </p:txBody>
      </p:sp>
      <p:sp>
        <p:nvSpPr>
          <p:cNvPr id="823301" name="Freeform 26"/>
          <p:cNvSpPr>
            <a:spLocks/>
          </p:cNvSpPr>
          <p:nvPr/>
        </p:nvSpPr>
        <p:spPr bwMode="auto">
          <a:xfrm>
            <a:off x="873125" y="1549400"/>
            <a:ext cx="3467100" cy="460375"/>
          </a:xfrm>
          <a:custGeom>
            <a:avLst/>
            <a:gdLst>
              <a:gd name="T0" fmla="*/ 0 w 2184"/>
              <a:gd name="T1" fmla="*/ 2147483647 h 290"/>
              <a:gd name="T2" fmla="*/ 2147483647 w 2184"/>
              <a:gd name="T3" fmla="*/ 2147483647 h 290"/>
              <a:gd name="T4" fmla="*/ 2147483647 w 2184"/>
              <a:gd name="T5" fmla="*/ 2147483647 h 290"/>
              <a:gd name="T6" fmla="*/ 2147483647 w 2184"/>
              <a:gd name="T7" fmla="*/ 2147483647 h 290"/>
              <a:gd name="T8" fmla="*/ 2147483647 w 2184"/>
              <a:gd name="T9" fmla="*/ 2147483647 h 290"/>
              <a:gd name="T10" fmla="*/ 2147483647 w 2184"/>
              <a:gd name="T11" fmla="*/ 2147483647 h 290"/>
              <a:gd name="T12" fmla="*/ 2147483647 w 2184"/>
              <a:gd name="T13" fmla="*/ 2147483647 h 290"/>
              <a:gd name="T14" fmla="*/ 2147483647 w 2184"/>
              <a:gd name="T15" fmla="*/ 2147483647 h 290"/>
              <a:gd name="T16" fmla="*/ 2147483647 w 2184"/>
              <a:gd name="T17" fmla="*/ 2147483647 h 290"/>
              <a:gd name="T18" fmla="*/ 2147483647 w 2184"/>
              <a:gd name="T19" fmla="*/ 2147483647 h 290"/>
              <a:gd name="T20" fmla="*/ 2147483647 w 2184"/>
              <a:gd name="T21" fmla="*/ 2147483647 h 290"/>
              <a:gd name="T22" fmla="*/ 2147483647 w 2184"/>
              <a:gd name="T23" fmla="*/ 2147483647 h 290"/>
              <a:gd name="T24" fmla="*/ 2147483647 w 2184"/>
              <a:gd name="T25" fmla="*/ 2147483647 h 290"/>
              <a:gd name="T26" fmla="*/ 2147483647 w 2184"/>
              <a:gd name="T27" fmla="*/ 2147483647 h 290"/>
              <a:gd name="T28" fmla="*/ 2147483647 w 2184"/>
              <a:gd name="T29" fmla="*/ 2147483647 h 290"/>
              <a:gd name="T30" fmla="*/ 2147483647 w 2184"/>
              <a:gd name="T31" fmla="*/ 2147483647 h 290"/>
              <a:gd name="T32" fmla="*/ 2147483647 w 2184"/>
              <a:gd name="T33" fmla="*/ 2147483647 h 290"/>
              <a:gd name="T34" fmla="*/ 2147483647 w 2184"/>
              <a:gd name="T35" fmla="*/ 2147483647 h 290"/>
              <a:gd name="T36" fmla="*/ 2147483647 w 2184"/>
              <a:gd name="T37" fmla="*/ 2147483647 h 290"/>
              <a:gd name="T38" fmla="*/ 2147483647 w 2184"/>
              <a:gd name="T39" fmla="*/ 2147483647 h 290"/>
              <a:gd name="T40" fmla="*/ 2147483647 w 2184"/>
              <a:gd name="T41" fmla="*/ 2147483647 h 290"/>
              <a:gd name="T42" fmla="*/ 2147483647 w 2184"/>
              <a:gd name="T43" fmla="*/ 2147483647 h 290"/>
              <a:gd name="T44" fmla="*/ 2147483647 w 2184"/>
              <a:gd name="T45" fmla="*/ 2147483647 h 290"/>
              <a:gd name="T46" fmla="*/ 2147483647 w 2184"/>
              <a:gd name="T47" fmla="*/ 2147483647 h 290"/>
              <a:gd name="T48" fmla="*/ 2147483647 w 2184"/>
              <a:gd name="T49" fmla="*/ 2147483647 h 290"/>
              <a:gd name="T50" fmla="*/ 2147483647 w 2184"/>
              <a:gd name="T51" fmla="*/ 2147483647 h 290"/>
              <a:gd name="T52" fmla="*/ 2147483647 w 2184"/>
              <a:gd name="T53" fmla="*/ 2147483647 h 290"/>
              <a:gd name="T54" fmla="*/ 2147483647 w 2184"/>
              <a:gd name="T55" fmla="*/ 2147483647 h 290"/>
              <a:gd name="T56" fmla="*/ 2147483647 w 2184"/>
              <a:gd name="T57" fmla="*/ 2147483647 h 290"/>
              <a:gd name="T58" fmla="*/ 2147483647 w 2184"/>
              <a:gd name="T59" fmla="*/ 2147483647 h 290"/>
              <a:gd name="T60" fmla="*/ 2147483647 w 2184"/>
              <a:gd name="T61" fmla="*/ 2147483647 h 290"/>
              <a:gd name="T62" fmla="*/ 2147483647 w 2184"/>
              <a:gd name="T63" fmla="*/ 2147483647 h 290"/>
              <a:gd name="T64" fmla="*/ 2147483647 w 2184"/>
              <a:gd name="T65" fmla="*/ 2147483647 h 290"/>
              <a:gd name="T66" fmla="*/ 2147483647 w 2184"/>
              <a:gd name="T67" fmla="*/ 2147483647 h 290"/>
              <a:gd name="T68" fmla="*/ 2147483647 w 2184"/>
              <a:gd name="T69" fmla="*/ 2147483647 h 290"/>
              <a:gd name="T70" fmla="*/ 2147483647 w 2184"/>
              <a:gd name="T71" fmla="*/ 2147483647 h 290"/>
              <a:gd name="T72" fmla="*/ 2147483647 w 2184"/>
              <a:gd name="T73" fmla="*/ 2147483647 h 290"/>
              <a:gd name="T74" fmla="*/ 2147483647 w 2184"/>
              <a:gd name="T75" fmla="*/ 2147483647 h 290"/>
              <a:gd name="T76" fmla="*/ 2147483647 w 2184"/>
              <a:gd name="T77" fmla="*/ 2147483647 h 290"/>
              <a:gd name="T78" fmla="*/ 2147483647 w 2184"/>
              <a:gd name="T79" fmla="*/ 2147483647 h 290"/>
              <a:gd name="T80" fmla="*/ 2147483647 w 2184"/>
              <a:gd name="T81" fmla="*/ 2147483647 h 2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84"/>
              <a:gd name="T124" fmla="*/ 0 h 290"/>
              <a:gd name="T125" fmla="*/ 2184 w 2184"/>
              <a:gd name="T126" fmla="*/ 290 h 2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84" h="290">
                <a:moveTo>
                  <a:pt x="0" y="111"/>
                </a:moveTo>
                <a:cubicBezTo>
                  <a:pt x="29" y="118"/>
                  <a:pt x="134" y="130"/>
                  <a:pt x="174" y="153"/>
                </a:cubicBezTo>
                <a:cubicBezTo>
                  <a:pt x="214" y="176"/>
                  <a:pt x="219" y="236"/>
                  <a:pt x="240" y="249"/>
                </a:cubicBezTo>
                <a:cubicBezTo>
                  <a:pt x="261" y="262"/>
                  <a:pt x="297" y="254"/>
                  <a:pt x="300" y="231"/>
                </a:cubicBezTo>
                <a:cubicBezTo>
                  <a:pt x="303" y="208"/>
                  <a:pt x="248" y="127"/>
                  <a:pt x="258" y="111"/>
                </a:cubicBezTo>
                <a:cubicBezTo>
                  <a:pt x="268" y="95"/>
                  <a:pt x="316" y="114"/>
                  <a:pt x="360" y="135"/>
                </a:cubicBezTo>
                <a:cubicBezTo>
                  <a:pt x="404" y="156"/>
                  <a:pt x="495" y="230"/>
                  <a:pt x="522" y="237"/>
                </a:cubicBezTo>
                <a:cubicBezTo>
                  <a:pt x="549" y="244"/>
                  <a:pt x="514" y="188"/>
                  <a:pt x="522" y="177"/>
                </a:cubicBezTo>
                <a:cubicBezTo>
                  <a:pt x="530" y="166"/>
                  <a:pt x="569" y="192"/>
                  <a:pt x="570" y="171"/>
                </a:cubicBezTo>
                <a:cubicBezTo>
                  <a:pt x="571" y="150"/>
                  <a:pt x="503" y="74"/>
                  <a:pt x="528" y="51"/>
                </a:cubicBezTo>
                <a:cubicBezTo>
                  <a:pt x="553" y="28"/>
                  <a:pt x="663" y="33"/>
                  <a:pt x="720" y="33"/>
                </a:cubicBezTo>
                <a:cubicBezTo>
                  <a:pt x="777" y="33"/>
                  <a:pt x="851" y="41"/>
                  <a:pt x="870" y="51"/>
                </a:cubicBezTo>
                <a:cubicBezTo>
                  <a:pt x="889" y="61"/>
                  <a:pt x="870" y="84"/>
                  <a:pt x="834" y="93"/>
                </a:cubicBezTo>
                <a:cubicBezTo>
                  <a:pt x="798" y="102"/>
                  <a:pt x="679" y="95"/>
                  <a:pt x="654" y="105"/>
                </a:cubicBezTo>
                <a:cubicBezTo>
                  <a:pt x="629" y="115"/>
                  <a:pt x="663" y="144"/>
                  <a:pt x="684" y="153"/>
                </a:cubicBezTo>
                <a:cubicBezTo>
                  <a:pt x="705" y="162"/>
                  <a:pt x="749" y="155"/>
                  <a:pt x="780" y="159"/>
                </a:cubicBezTo>
                <a:cubicBezTo>
                  <a:pt x="811" y="163"/>
                  <a:pt x="867" y="167"/>
                  <a:pt x="870" y="177"/>
                </a:cubicBezTo>
                <a:cubicBezTo>
                  <a:pt x="873" y="187"/>
                  <a:pt x="831" y="209"/>
                  <a:pt x="798" y="219"/>
                </a:cubicBezTo>
                <a:cubicBezTo>
                  <a:pt x="765" y="229"/>
                  <a:pt x="687" y="228"/>
                  <a:pt x="672" y="237"/>
                </a:cubicBezTo>
                <a:cubicBezTo>
                  <a:pt x="657" y="246"/>
                  <a:pt x="690" y="265"/>
                  <a:pt x="708" y="273"/>
                </a:cubicBezTo>
                <a:cubicBezTo>
                  <a:pt x="726" y="281"/>
                  <a:pt x="745" y="290"/>
                  <a:pt x="780" y="285"/>
                </a:cubicBezTo>
                <a:cubicBezTo>
                  <a:pt x="815" y="280"/>
                  <a:pt x="872" y="262"/>
                  <a:pt x="918" y="243"/>
                </a:cubicBezTo>
                <a:cubicBezTo>
                  <a:pt x="964" y="224"/>
                  <a:pt x="1018" y="187"/>
                  <a:pt x="1056" y="171"/>
                </a:cubicBezTo>
                <a:cubicBezTo>
                  <a:pt x="1094" y="155"/>
                  <a:pt x="1105" y="146"/>
                  <a:pt x="1146" y="147"/>
                </a:cubicBezTo>
                <a:cubicBezTo>
                  <a:pt x="1187" y="148"/>
                  <a:pt x="1263" y="167"/>
                  <a:pt x="1302" y="177"/>
                </a:cubicBezTo>
                <a:cubicBezTo>
                  <a:pt x="1341" y="187"/>
                  <a:pt x="1375" y="221"/>
                  <a:pt x="1380" y="207"/>
                </a:cubicBezTo>
                <a:cubicBezTo>
                  <a:pt x="1385" y="193"/>
                  <a:pt x="1326" y="104"/>
                  <a:pt x="1332" y="93"/>
                </a:cubicBezTo>
                <a:cubicBezTo>
                  <a:pt x="1338" y="82"/>
                  <a:pt x="1389" y="123"/>
                  <a:pt x="1416" y="141"/>
                </a:cubicBezTo>
                <a:cubicBezTo>
                  <a:pt x="1443" y="159"/>
                  <a:pt x="1480" y="203"/>
                  <a:pt x="1494" y="201"/>
                </a:cubicBezTo>
                <a:cubicBezTo>
                  <a:pt x="1508" y="199"/>
                  <a:pt x="1519" y="158"/>
                  <a:pt x="1500" y="129"/>
                </a:cubicBezTo>
                <a:cubicBezTo>
                  <a:pt x="1481" y="100"/>
                  <a:pt x="1384" y="47"/>
                  <a:pt x="1380" y="27"/>
                </a:cubicBezTo>
                <a:cubicBezTo>
                  <a:pt x="1376" y="7"/>
                  <a:pt x="1448" y="0"/>
                  <a:pt x="1476" y="9"/>
                </a:cubicBezTo>
                <a:cubicBezTo>
                  <a:pt x="1504" y="18"/>
                  <a:pt x="1519" y="63"/>
                  <a:pt x="1548" y="81"/>
                </a:cubicBezTo>
                <a:cubicBezTo>
                  <a:pt x="1577" y="99"/>
                  <a:pt x="1611" y="112"/>
                  <a:pt x="1650" y="117"/>
                </a:cubicBezTo>
                <a:cubicBezTo>
                  <a:pt x="1689" y="122"/>
                  <a:pt x="1772" y="123"/>
                  <a:pt x="1782" y="111"/>
                </a:cubicBezTo>
                <a:cubicBezTo>
                  <a:pt x="1792" y="99"/>
                  <a:pt x="1690" y="52"/>
                  <a:pt x="1710" y="45"/>
                </a:cubicBezTo>
                <a:cubicBezTo>
                  <a:pt x="1730" y="38"/>
                  <a:pt x="1869" y="51"/>
                  <a:pt x="1902" y="69"/>
                </a:cubicBezTo>
                <a:cubicBezTo>
                  <a:pt x="1935" y="87"/>
                  <a:pt x="1885" y="139"/>
                  <a:pt x="1908" y="153"/>
                </a:cubicBezTo>
                <a:cubicBezTo>
                  <a:pt x="1931" y="167"/>
                  <a:pt x="2010" y="162"/>
                  <a:pt x="2040" y="153"/>
                </a:cubicBezTo>
                <a:cubicBezTo>
                  <a:pt x="2070" y="144"/>
                  <a:pt x="2064" y="109"/>
                  <a:pt x="2088" y="99"/>
                </a:cubicBezTo>
                <a:cubicBezTo>
                  <a:pt x="2112" y="89"/>
                  <a:pt x="2164" y="94"/>
                  <a:pt x="2184" y="93"/>
                </a:cubicBez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02" name="Text Box 27"/>
          <p:cNvSpPr txBox="1">
            <a:spLocks noChangeArrowheads="1"/>
          </p:cNvSpPr>
          <p:nvPr/>
        </p:nvSpPr>
        <p:spPr bwMode="auto">
          <a:xfrm>
            <a:off x="1622425" y="1222375"/>
            <a:ext cx="1874838" cy="396875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2000" b="1" i="1">
                <a:solidFill>
                  <a:srgbClr val="FF0000"/>
                </a:solidFill>
                <a:latin typeface="Century Gothic" pitchFamily="34" charset="0"/>
              </a:rPr>
              <a:t>MD Trajectory</a:t>
            </a:r>
          </a:p>
        </p:txBody>
      </p:sp>
      <p:sp>
        <p:nvSpPr>
          <p:cNvPr id="823303" name="Line 28"/>
          <p:cNvSpPr>
            <a:spLocks noChangeShapeType="1"/>
          </p:cNvSpPr>
          <p:nvPr/>
        </p:nvSpPr>
        <p:spPr bwMode="auto">
          <a:xfrm>
            <a:off x="1146175" y="1782763"/>
            <a:ext cx="171450" cy="4857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4" name="Line 29"/>
          <p:cNvSpPr>
            <a:spLocks noChangeShapeType="1"/>
          </p:cNvSpPr>
          <p:nvPr/>
        </p:nvSpPr>
        <p:spPr bwMode="auto">
          <a:xfrm>
            <a:off x="1320800" y="1935163"/>
            <a:ext cx="28575" cy="3524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5" name="Line 30"/>
          <p:cNvSpPr>
            <a:spLocks noChangeShapeType="1"/>
          </p:cNvSpPr>
          <p:nvPr/>
        </p:nvSpPr>
        <p:spPr bwMode="auto">
          <a:xfrm flipH="1">
            <a:off x="1368425" y="1763713"/>
            <a:ext cx="73025" cy="4953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6" name="Line 31"/>
          <p:cNvSpPr>
            <a:spLocks noChangeShapeType="1"/>
          </p:cNvSpPr>
          <p:nvPr/>
        </p:nvSpPr>
        <p:spPr bwMode="auto">
          <a:xfrm>
            <a:off x="1692275" y="1925638"/>
            <a:ext cx="133350" cy="600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7" name="Line 32"/>
          <p:cNvSpPr>
            <a:spLocks noChangeShapeType="1"/>
          </p:cNvSpPr>
          <p:nvPr/>
        </p:nvSpPr>
        <p:spPr bwMode="auto">
          <a:xfrm>
            <a:off x="1835150" y="1620838"/>
            <a:ext cx="0" cy="8001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8" name="Line 33"/>
          <p:cNvSpPr>
            <a:spLocks noChangeShapeType="1"/>
          </p:cNvSpPr>
          <p:nvPr/>
        </p:nvSpPr>
        <p:spPr bwMode="auto">
          <a:xfrm>
            <a:off x="1949450" y="1706563"/>
            <a:ext cx="228600" cy="981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09" name="Line 34"/>
          <p:cNvSpPr>
            <a:spLocks noChangeShapeType="1"/>
          </p:cNvSpPr>
          <p:nvPr/>
        </p:nvSpPr>
        <p:spPr bwMode="auto">
          <a:xfrm flipH="1">
            <a:off x="2206625" y="1697038"/>
            <a:ext cx="9525" cy="9525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0" name="Line 35"/>
          <p:cNvSpPr>
            <a:spLocks noChangeShapeType="1"/>
          </p:cNvSpPr>
          <p:nvPr/>
        </p:nvSpPr>
        <p:spPr bwMode="auto">
          <a:xfrm>
            <a:off x="2082800" y="1801813"/>
            <a:ext cx="104775" cy="8477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1" name="Line 36"/>
          <p:cNvSpPr>
            <a:spLocks noChangeShapeType="1"/>
          </p:cNvSpPr>
          <p:nvPr/>
        </p:nvSpPr>
        <p:spPr bwMode="auto">
          <a:xfrm flipH="1">
            <a:off x="2206625" y="1954213"/>
            <a:ext cx="114300" cy="6953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2" name="Line 37"/>
          <p:cNvSpPr>
            <a:spLocks noChangeShapeType="1"/>
          </p:cNvSpPr>
          <p:nvPr/>
        </p:nvSpPr>
        <p:spPr bwMode="auto">
          <a:xfrm flipH="1">
            <a:off x="2549525" y="1839913"/>
            <a:ext cx="9525" cy="600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3" name="Line 38"/>
          <p:cNvSpPr>
            <a:spLocks noChangeShapeType="1"/>
          </p:cNvSpPr>
          <p:nvPr/>
        </p:nvSpPr>
        <p:spPr bwMode="auto">
          <a:xfrm flipH="1">
            <a:off x="2797175" y="1811338"/>
            <a:ext cx="38100" cy="6096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4" name="Line 39"/>
          <p:cNvSpPr>
            <a:spLocks noChangeShapeType="1"/>
          </p:cNvSpPr>
          <p:nvPr/>
        </p:nvSpPr>
        <p:spPr bwMode="auto">
          <a:xfrm>
            <a:off x="3044825" y="1878013"/>
            <a:ext cx="9525" cy="7239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5" name="Line 40"/>
          <p:cNvSpPr>
            <a:spLocks noChangeShapeType="1"/>
          </p:cNvSpPr>
          <p:nvPr/>
        </p:nvSpPr>
        <p:spPr bwMode="auto">
          <a:xfrm>
            <a:off x="3149600" y="1773238"/>
            <a:ext cx="85725" cy="100012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6" name="Line 41"/>
          <p:cNvSpPr>
            <a:spLocks noChangeShapeType="1"/>
          </p:cNvSpPr>
          <p:nvPr/>
        </p:nvSpPr>
        <p:spPr bwMode="auto">
          <a:xfrm>
            <a:off x="3206750" y="1573213"/>
            <a:ext cx="47625" cy="114300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7" name="Line 42"/>
          <p:cNvSpPr>
            <a:spLocks noChangeShapeType="1"/>
          </p:cNvSpPr>
          <p:nvPr/>
        </p:nvSpPr>
        <p:spPr bwMode="auto">
          <a:xfrm flipH="1">
            <a:off x="3273425" y="1697038"/>
            <a:ext cx="66675" cy="9810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8" name="Line 43"/>
          <p:cNvSpPr>
            <a:spLocks noChangeShapeType="1"/>
          </p:cNvSpPr>
          <p:nvPr/>
        </p:nvSpPr>
        <p:spPr bwMode="auto">
          <a:xfrm flipH="1">
            <a:off x="3311525" y="1735138"/>
            <a:ext cx="133350" cy="89535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19" name="Line 44"/>
          <p:cNvSpPr>
            <a:spLocks noChangeShapeType="1"/>
          </p:cNvSpPr>
          <p:nvPr/>
        </p:nvSpPr>
        <p:spPr bwMode="auto">
          <a:xfrm flipH="1">
            <a:off x="3511550" y="1754188"/>
            <a:ext cx="38100" cy="877887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20" name="Line 45"/>
          <p:cNvSpPr>
            <a:spLocks noChangeShapeType="1"/>
          </p:cNvSpPr>
          <p:nvPr/>
        </p:nvSpPr>
        <p:spPr bwMode="auto">
          <a:xfrm flipH="1">
            <a:off x="3883025" y="1792288"/>
            <a:ext cx="19050" cy="704850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21" name="Line 46"/>
          <p:cNvSpPr>
            <a:spLocks noChangeShapeType="1"/>
          </p:cNvSpPr>
          <p:nvPr/>
        </p:nvSpPr>
        <p:spPr bwMode="auto">
          <a:xfrm flipH="1">
            <a:off x="4111625" y="1773238"/>
            <a:ext cx="9525" cy="828675"/>
          </a:xfrm>
          <a:prstGeom prst="line">
            <a:avLst/>
          </a:prstGeom>
          <a:noFill/>
          <a:ln w="9525">
            <a:solidFill>
              <a:srgbClr val="00FF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ja-JP" altLang="en-US"/>
          </a:p>
        </p:txBody>
      </p:sp>
      <p:sp>
        <p:nvSpPr>
          <p:cNvPr id="823322" name="Freeform 47"/>
          <p:cNvSpPr>
            <a:spLocks/>
          </p:cNvSpPr>
          <p:nvPr/>
        </p:nvSpPr>
        <p:spPr bwMode="auto">
          <a:xfrm>
            <a:off x="993775" y="1901825"/>
            <a:ext cx="3267075" cy="1111250"/>
          </a:xfrm>
          <a:custGeom>
            <a:avLst/>
            <a:gdLst>
              <a:gd name="T0" fmla="*/ 0 w 2058"/>
              <a:gd name="T1" fmla="*/ 2147483647 h 535"/>
              <a:gd name="T2" fmla="*/ 0 w 2058"/>
              <a:gd name="T3" fmla="*/ 2147483647 h 535"/>
              <a:gd name="T4" fmla="*/ 2147483647 w 2058"/>
              <a:gd name="T5" fmla="*/ 2147483647 h 535"/>
              <a:gd name="T6" fmla="*/ 2147483647 w 2058"/>
              <a:gd name="T7" fmla="*/ 2147483647 h 535"/>
              <a:gd name="T8" fmla="*/ 2147483647 w 2058"/>
              <a:gd name="T9" fmla="*/ 2147483647 h 535"/>
              <a:gd name="T10" fmla="*/ 2147483647 w 2058"/>
              <a:gd name="T11" fmla="*/ 2147483647 h 535"/>
              <a:gd name="T12" fmla="*/ 2147483647 w 2058"/>
              <a:gd name="T13" fmla="*/ 2147483647 h 535"/>
              <a:gd name="T14" fmla="*/ 2147483647 w 2058"/>
              <a:gd name="T15" fmla="*/ 2147483647 h 535"/>
              <a:gd name="T16" fmla="*/ 2147483647 w 2058"/>
              <a:gd name="T17" fmla="*/ 2147483647 h 535"/>
              <a:gd name="T18" fmla="*/ 2147483647 w 2058"/>
              <a:gd name="T19" fmla="*/ 2147483647 h 535"/>
              <a:gd name="T20" fmla="*/ 2147483647 w 2058"/>
              <a:gd name="T21" fmla="*/ 2147483647 h 535"/>
              <a:gd name="T22" fmla="*/ 2147483647 w 2058"/>
              <a:gd name="T23" fmla="*/ 2147483647 h 535"/>
              <a:gd name="T24" fmla="*/ 2147483647 w 2058"/>
              <a:gd name="T25" fmla="*/ 2147483647 h 535"/>
              <a:gd name="T26" fmla="*/ 2147483647 w 2058"/>
              <a:gd name="T27" fmla="*/ 2147483647 h 535"/>
              <a:gd name="T28" fmla="*/ 2147483647 w 2058"/>
              <a:gd name="T29" fmla="*/ 2147483647 h 535"/>
              <a:gd name="T30" fmla="*/ 2147483647 w 2058"/>
              <a:gd name="T31" fmla="*/ 2147483647 h 535"/>
              <a:gd name="T32" fmla="*/ 2147483647 w 2058"/>
              <a:gd name="T33" fmla="*/ 2147483647 h 535"/>
              <a:gd name="T34" fmla="*/ 2147483647 w 2058"/>
              <a:gd name="T35" fmla="*/ 2147483647 h 535"/>
              <a:gd name="T36" fmla="*/ 2147483647 w 2058"/>
              <a:gd name="T37" fmla="*/ 2147483647 h 535"/>
              <a:gd name="T38" fmla="*/ 2147483647 w 2058"/>
              <a:gd name="T39" fmla="*/ 2147483647 h 535"/>
              <a:gd name="T40" fmla="*/ 2147483647 w 2058"/>
              <a:gd name="T41" fmla="*/ 2147483647 h 535"/>
              <a:gd name="T42" fmla="*/ 2147483647 w 2058"/>
              <a:gd name="T43" fmla="*/ 2147483647 h 535"/>
              <a:gd name="T44" fmla="*/ 2147483647 w 2058"/>
              <a:gd name="T45" fmla="*/ 2147483647 h 535"/>
              <a:gd name="T46" fmla="*/ 2147483647 w 2058"/>
              <a:gd name="T47" fmla="*/ 2147483647 h 535"/>
              <a:gd name="T48" fmla="*/ 2147483647 w 2058"/>
              <a:gd name="T49" fmla="*/ 2147483647 h 535"/>
              <a:gd name="T50" fmla="*/ 2147483647 w 2058"/>
              <a:gd name="T51" fmla="*/ 2147483647 h 535"/>
              <a:gd name="T52" fmla="*/ 2147483647 w 2058"/>
              <a:gd name="T53" fmla="*/ 2147483647 h 535"/>
              <a:gd name="T54" fmla="*/ 2147483647 w 2058"/>
              <a:gd name="T55" fmla="*/ 2147483647 h 535"/>
              <a:gd name="T56" fmla="*/ 2147483647 w 2058"/>
              <a:gd name="T57" fmla="*/ 2147483647 h 535"/>
              <a:gd name="T58" fmla="*/ 2147483647 w 2058"/>
              <a:gd name="T59" fmla="*/ 2147483647 h 535"/>
              <a:gd name="T60" fmla="*/ 2147483647 w 2058"/>
              <a:gd name="T61" fmla="*/ 2147483647 h 535"/>
              <a:gd name="T62" fmla="*/ 2147483647 w 2058"/>
              <a:gd name="T63" fmla="*/ 2147483647 h 535"/>
              <a:gd name="T64" fmla="*/ 2147483647 w 2058"/>
              <a:gd name="T65" fmla="*/ 2147483647 h 535"/>
              <a:gd name="T66" fmla="*/ 2147483647 w 2058"/>
              <a:gd name="T67" fmla="*/ 2147483647 h 535"/>
              <a:gd name="T68" fmla="*/ 2147483647 w 2058"/>
              <a:gd name="T69" fmla="*/ 2147483647 h 5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058"/>
              <a:gd name="T106" fmla="*/ 0 h 535"/>
              <a:gd name="T107" fmla="*/ 2058 w 2058"/>
              <a:gd name="T108" fmla="*/ 535 h 53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058" h="535">
                <a:moveTo>
                  <a:pt x="0" y="535"/>
                </a:moveTo>
                <a:lnTo>
                  <a:pt x="0" y="99"/>
                </a:lnTo>
                <a:cubicBezTo>
                  <a:pt x="5" y="19"/>
                  <a:pt x="17" y="63"/>
                  <a:pt x="30" y="53"/>
                </a:cubicBezTo>
                <a:cubicBezTo>
                  <a:pt x="43" y="42"/>
                  <a:pt x="60" y="35"/>
                  <a:pt x="77" y="37"/>
                </a:cubicBezTo>
                <a:cubicBezTo>
                  <a:pt x="94" y="39"/>
                  <a:pt x="108" y="39"/>
                  <a:pt x="131" y="64"/>
                </a:cubicBezTo>
                <a:cubicBezTo>
                  <a:pt x="154" y="89"/>
                  <a:pt x="189" y="172"/>
                  <a:pt x="215" y="187"/>
                </a:cubicBezTo>
                <a:cubicBezTo>
                  <a:pt x="241" y="201"/>
                  <a:pt x="264" y="166"/>
                  <a:pt x="288" y="151"/>
                </a:cubicBezTo>
                <a:cubicBezTo>
                  <a:pt x="312" y="137"/>
                  <a:pt x="337" y="93"/>
                  <a:pt x="361" y="99"/>
                </a:cubicBezTo>
                <a:cubicBezTo>
                  <a:pt x="385" y="104"/>
                  <a:pt x="411" y="151"/>
                  <a:pt x="434" y="187"/>
                </a:cubicBezTo>
                <a:cubicBezTo>
                  <a:pt x="457" y="222"/>
                  <a:pt x="475" y="293"/>
                  <a:pt x="498" y="309"/>
                </a:cubicBezTo>
                <a:cubicBezTo>
                  <a:pt x="522" y="325"/>
                  <a:pt x="549" y="281"/>
                  <a:pt x="572" y="282"/>
                </a:cubicBezTo>
                <a:cubicBezTo>
                  <a:pt x="595" y="283"/>
                  <a:pt x="618" y="301"/>
                  <a:pt x="636" y="318"/>
                </a:cubicBezTo>
                <a:cubicBezTo>
                  <a:pt x="654" y="335"/>
                  <a:pt x="660" y="366"/>
                  <a:pt x="680" y="387"/>
                </a:cubicBezTo>
                <a:cubicBezTo>
                  <a:pt x="700" y="408"/>
                  <a:pt x="730" y="455"/>
                  <a:pt x="758" y="444"/>
                </a:cubicBezTo>
                <a:cubicBezTo>
                  <a:pt x="786" y="434"/>
                  <a:pt x="824" y="356"/>
                  <a:pt x="848" y="323"/>
                </a:cubicBezTo>
                <a:cubicBezTo>
                  <a:pt x="873" y="291"/>
                  <a:pt x="881" y="255"/>
                  <a:pt x="902" y="248"/>
                </a:cubicBezTo>
                <a:cubicBezTo>
                  <a:pt x="923" y="241"/>
                  <a:pt x="950" y="298"/>
                  <a:pt x="976" y="282"/>
                </a:cubicBezTo>
                <a:cubicBezTo>
                  <a:pt x="1002" y="267"/>
                  <a:pt x="1036" y="158"/>
                  <a:pt x="1059" y="157"/>
                </a:cubicBezTo>
                <a:cubicBezTo>
                  <a:pt x="1082" y="156"/>
                  <a:pt x="1095" y="265"/>
                  <a:pt x="1113" y="274"/>
                </a:cubicBezTo>
                <a:cubicBezTo>
                  <a:pt x="1131" y="282"/>
                  <a:pt x="1150" y="211"/>
                  <a:pt x="1167" y="209"/>
                </a:cubicBezTo>
                <a:cubicBezTo>
                  <a:pt x="1184" y="207"/>
                  <a:pt x="1197" y="234"/>
                  <a:pt x="1216" y="260"/>
                </a:cubicBezTo>
                <a:cubicBezTo>
                  <a:pt x="1234" y="287"/>
                  <a:pt x="1257" y="353"/>
                  <a:pt x="1276" y="369"/>
                </a:cubicBezTo>
                <a:cubicBezTo>
                  <a:pt x="1295" y="386"/>
                  <a:pt x="1308" y="341"/>
                  <a:pt x="1330" y="358"/>
                </a:cubicBezTo>
                <a:cubicBezTo>
                  <a:pt x="1352" y="375"/>
                  <a:pt x="1373" y="477"/>
                  <a:pt x="1408" y="473"/>
                </a:cubicBezTo>
                <a:cubicBezTo>
                  <a:pt x="1443" y="469"/>
                  <a:pt x="1513" y="349"/>
                  <a:pt x="1544" y="335"/>
                </a:cubicBezTo>
                <a:cubicBezTo>
                  <a:pt x="1574" y="321"/>
                  <a:pt x="1575" y="404"/>
                  <a:pt x="1590" y="388"/>
                </a:cubicBezTo>
                <a:cubicBezTo>
                  <a:pt x="1605" y="371"/>
                  <a:pt x="1621" y="274"/>
                  <a:pt x="1637" y="237"/>
                </a:cubicBezTo>
                <a:cubicBezTo>
                  <a:pt x="1653" y="201"/>
                  <a:pt x="1669" y="203"/>
                  <a:pt x="1685" y="167"/>
                </a:cubicBezTo>
                <a:cubicBezTo>
                  <a:pt x="1701" y="130"/>
                  <a:pt x="1714" y="0"/>
                  <a:pt x="1733" y="21"/>
                </a:cubicBezTo>
                <a:cubicBezTo>
                  <a:pt x="1752" y="42"/>
                  <a:pt x="1773" y="258"/>
                  <a:pt x="1799" y="295"/>
                </a:cubicBezTo>
                <a:cubicBezTo>
                  <a:pt x="1825" y="331"/>
                  <a:pt x="1864" y="223"/>
                  <a:pt x="1890" y="237"/>
                </a:cubicBezTo>
                <a:cubicBezTo>
                  <a:pt x="1915" y="252"/>
                  <a:pt x="1927" y="371"/>
                  <a:pt x="1948" y="379"/>
                </a:cubicBezTo>
                <a:cubicBezTo>
                  <a:pt x="1969" y="387"/>
                  <a:pt x="1999" y="305"/>
                  <a:pt x="2016" y="282"/>
                </a:cubicBezTo>
                <a:cubicBezTo>
                  <a:pt x="2033" y="259"/>
                  <a:pt x="2046" y="200"/>
                  <a:pt x="2052" y="242"/>
                </a:cubicBezTo>
                <a:cubicBezTo>
                  <a:pt x="2058" y="284"/>
                  <a:pt x="2052" y="474"/>
                  <a:pt x="2052" y="535"/>
                </a:cubicBezTo>
              </a:path>
            </a:pathLst>
          </a:custGeom>
          <a:gradFill rotWithShape="1">
            <a:gsLst>
              <a:gs pos="0">
                <a:srgbClr val="FFCC00"/>
              </a:gs>
              <a:gs pos="100000">
                <a:srgbClr val="765E00"/>
              </a:gs>
            </a:gsLst>
            <a:lin ang="5400000" scaled="1"/>
          </a:gradFill>
          <a:ln w="28575">
            <a:noFill/>
            <a:round/>
            <a:headEnd/>
            <a:tailEnd/>
          </a:ln>
        </p:spPr>
        <p:txBody>
          <a:bodyPr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3" name="Text Box 48"/>
          <p:cNvSpPr txBox="1">
            <a:spLocks noChangeArrowheads="1"/>
          </p:cNvSpPr>
          <p:nvPr/>
        </p:nvSpPr>
        <p:spPr bwMode="auto">
          <a:xfrm>
            <a:off x="4854575" y="1520825"/>
            <a:ext cx="3133725" cy="1006475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2000" b="1">
                <a:solidFill>
                  <a:srgbClr val="0000FF"/>
                </a:solidFill>
                <a:latin typeface="Arial Unicode MS"/>
                <a:ea typeface="Arial Unicode MS"/>
                <a:cs typeface="Arial Unicode MS"/>
              </a:rPr>
              <a:t>Quenched Structure</a:t>
            </a:r>
          </a:p>
          <a:p>
            <a:r>
              <a:rPr lang="ja-JP" altLang="en-US" sz="2000" b="1">
                <a:latin typeface="Arial Unicode MS"/>
                <a:ea typeface="Arial Unicode MS"/>
                <a:cs typeface="Arial Unicode MS"/>
              </a:rPr>
              <a:t>　</a:t>
            </a:r>
            <a:r>
              <a:rPr lang="en-US" altLang="ja-JP" sz="2000" b="1">
                <a:latin typeface="Arial Unicode MS"/>
                <a:ea typeface="Arial Unicode MS"/>
                <a:cs typeface="Arial Unicode MS"/>
              </a:rPr>
              <a:t>Energy Local Minimum</a:t>
            </a:r>
          </a:p>
          <a:p>
            <a:r>
              <a:rPr lang="en-US" altLang="ja-JP" sz="2000" b="1">
                <a:latin typeface="Arial Unicode MS"/>
                <a:ea typeface="Arial Unicode MS"/>
                <a:cs typeface="Arial Unicode MS"/>
              </a:rPr>
              <a:t>     along MD Trajectory</a:t>
            </a:r>
          </a:p>
        </p:txBody>
      </p:sp>
      <p:sp>
        <p:nvSpPr>
          <p:cNvPr id="823324" name="Oval 49"/>
          <p:cNvSpPr>
            <a:spLocks noChangeArrowheads="1"/>
          </p:cNvSpPr>
          <p:nvPr/>
        </p:nvSpPr>
        <p:spPr bwMode="auto">
          <a:xfrm>
            <a:off x="1276350" y="2224088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5" name="Oval 50"/>
          <p:cNvSpPr>
            <a:spLocks noChangeArrowheads="1"/>
          </p:cNvSpPr>
          <p:nvPr/>
        </p:nvSpPr>
        <p:spPr bwMode="auto">
          <a:xfrm>
            <a:off x="1716088" y="245427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6" name="Oval 51"/>
          <p:cNvSpPr>
            <a:spLocks noChangeArrowheads="1"/>
          </p:cNvSpPr>
          <p:nvPr/>
        </p:nvSpPr>
        <p:spPr bwMode="auto">
          <a:xfrm>
            <a:off x="2087563" y="2730500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7" name="Oval 52"/>
          <p:cNvSpPr>
            <a:spLocks noChangeArrowheads="1"/>
          </p:cNvSpPr>
          <p:nvPr/>
        </p:nvSpPr>
        <p:spPr bwMode="auto">
          <a:xfrm>
            <a:off x="2444750" y="239712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8" name="Oval 53"/>
          <p:cNvSpPr>
            <a:spLocks noChangeArrowheads="1"/>
          </p:cNvSpPr>
          <p:nvPr/>
        </p:nvSpPr>
        <p:spPr bwMode="auto">
          <a:xfrm>
            <a:off x="2682875" y="2382838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29" name="Oval 54"/>
          <p:cNvSpPr>
            <a:spLocks noChangeArrowheads="1"/>
          </p:cNvSpPr>
          <p:nvPr/>
        </p:nvSpPr>
        <p:spPr bwMode="auto">
          <a:xfrm>
            <a:off x="2930525" y="258762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30" name="Oval 55"/>
          <p:cNvSpPr>
            <a:spLocks noChangeArrowheads="1"/>
          </p:cNvSpPr>
          <p:nvPr/>
        </p:nvSpPr>
        <p:spPr bwMode="auto">
          <a:xfrm>
            <a:off x="3140075" y="2787650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31" name="Oval 56"/>
          <p:cNvSpPr>
            <a:spLocks noChangeArrowheads="1"/>
          </p:cNvSpPr>
          <p:nvPr/>
        </p:nvSpPr>
        <p:spPr bwMode="auto">
          <a:xfrm>
            <a:off x="3435350" y="2616200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32" name="Oval 57"/>
          <p:cNvSpPr>
            <a:spLocks noChangeArrowheads="1"/>
          </p:cNvSpPr>
          <p:nvPr/>
        </p:nvSpPr>
        <p:spPr bwMode="auto">
          <a:xfrm>
            <a:off x="3787775" y="243522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33" name="Oval 58"/>
          <p:cNvSpPr>
            <a:spLocks noChangeArrowheads="1"/>
          </p:cNvSpPr>
          <p:nvPr/>
        </p:nvSpPr>
        <p:spPr bwMode="auto">
          <a:xfrm>
            <a:off x="4006850" y="2587625"/>
            <a:ext cx="190500" cy="165100"/>
          </a:xfrm>
          <a:prstGeom prst="ellipse">
            <a:avLst/>
          </a:prstGeom>
          <a:noFill/>
          <a:ln w="12700" algn="ctr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ja-JP" altLang="en-US">
              <a:latin typeface="Calibri" pitchFamily="34" charset="0"/>
            </a:endParaRPr>
          </a:p>
        </p:txBody>
      </p:sp>
      <p:sp>
        <p:nvSpPr>
          <p:cNvPr id="823334" name="Text Box 59"/>
          <p:cNvSpPr txBox="1">
            <a:spLocks noChangeArrowheads="1"/>
          </p:cNvSpPr>
          <p:nvPr/>
        </p:nvSpPr>
        <p:spPr bwMode="auto">
          <a:xfrm>
            <a:off x="5492750" y="2624138"/>
            <a:ext cx="2149475" cy="338137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 sz="1600" b="1" i="1">
                <a:latin typeface="Times New Roman" pitchFamily="18" charset="0"/>
                <a:cs typeface="Times New Roman" pitchFamily="18" charset="0"/>
              </a:rPr>
              <a:t>n-th Normal Mode</a:t>
            </a:r>
            <a:r>
              <a:rPr lang="en-US" altLang="ja-JP" sz="1600" b="1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ja-JP" altLang="en-US" sz="1600" b="1">
                <a:latin typeface="Times New Roman" pitchFamily="18" charset="0"/>
                <a:cs typeface="Times New Roman" pitchFamily="18" charset="0"/>
              </a:rPr>
              <a:t>： </a:t>
            </a:r>
            <a:r>
              <a:rPr lang="en-US" altLang="ja-JP" sz="1600" i="1">
                <a:latin typeface="Times New Roman" pitchFamily="18" charset="0"/>
                <a:cs typeface="Times New Roman" pitchFamily="18" charset="0"/>
              </a:rPr>
              <a:t>q</a:t>
            </a:r>
            <a:r>
              <a:rPr lang="en-US" altLang="ja-JP" sz="1600" baseline="-10000">
                <a:latin typeface="Times New Roman" pitchFamily="18" charset="0"/>
                <a:cs typeface="Times New Roman" pitchFamily="18" charset="0"/>
              </a:rPr>
              <a:t>n</a:t>
            </a:r>
          </a:p>
        </p:txBody>
      </p:sp>
      <p:pic>
        <p:nvPicPr>
          <p:cNvPr id="823335" name="Picture 60" descr="PolQNM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954338" y="3068638"/>
            <a:ext cx="5200650" cy="1014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3336" name="Picture 61" descr="5thQNM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363663" y="4368800"/>
            <a:ext cx="5405437" cy="59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3337" name="Picture 62" descr="5thQNM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179763" y="4979988"/>
            <a:ext cx="4772025" cy="59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63"/>
          <p:cNvGrpSpPr>
            <a:grpSpLocks/>
          </p:cNvGrpSpPr>
          <p:nvPr/>
        </p:nvGrpSpPr>
        <p:grpSpPr bwMode="auto">
          <a:xfrm>
            <a:off x="1235075" y="5038725"/>
            <a:ext cx="1581150" cy="1012825"/>
            <a:chOff x="194" y="2942"/>
            <a:chExt cx="996" cy="638"/>
          </a:xfrm>
        </p:grpSpPr>
        <p:sp>
          <p:nvSpPr>
            <p:cNvPr id="823344" name="Line 64"/>
            <p:cNvSpPr>
              <a:spLocks noChangeShapeType="1"/>
            </p:cNvSpPr>
            <p:nvPr/>
          </p:nvSpPr>
          <p:spPr bwMode="auto">
            <a:xfrm>
              <a:off x="194" y="3375"/>
              <a:ext cx="85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ja-JP" altLang="en-US"/>
            </a:p>
          </p:txBody>
        </p:sp>
        <p:sp>
          <p:nvSpPr>
            <p:cNvPr id="823345" name="Text Box 65"/>
            <p:cNvSpPr txBox="1">
              <a:spLocks noChangeArrowheads="1"/>
            </p:cNvSpPr>
            <p:nvPr/>
          </p:nvSpPr>
          <p:spPr bwMode="auto">
            <a:xfrm>
              <a:off x="1038" y="3270"/>
              <a:ext cx="152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t</a:t>
              </a:r>
            </a:p>
          </p:txBody>
        </p:sp>
        <p:sp>
          <p:nvSpPr>
            <p:cNvPr id="823346" name="Text Box 66"/>
            <p:cNvSpPr txBox="1">
              <a:spLocks noChangeArrowheads="1"/>
            </p:cNvSpPr>
            <p:nvPr/>
          </p:nvSpPr>
          <p:spPr bwMode="auto">
            <a:xfrm>
              <a:off x="209" y="3368"/>
              <a:ext cx="180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>
                  <a:latin typeface="Times New Roman" pitchFamily="18" charset="0"/>
                </a:rPr>
                <a:t>0</a:t>
              </a:r>
            </a:p>
          </p:txBody>
        </p:sp>
        <p:grpSp>
          <p:nvGrpSpPr>
            <p:cNvPr id="3" name="Group 67"/>
            <p:cNvGrpSpPr>
              <a:grpSpLocks/>
            </p:cNvGrpSpPr>
            <p:nvPr/>
          </p:nvGrpSpPr>
          <p:grpSpPr bwMode="auto">
            <a:xfrm>
              <a:off x="210" y="2943"/>
              <a:ext cx="190" cy="421"/>
              <a:chOff x="4144" y="1278"/>
              <a:chExt cx="190" cy="421"/>
            </a:xfrm>
          </p:grpSpPr>
          <p:grpSp>
            <p:nvGrpSpPr>
              <p:cNvPr id="4" name="Group 68"/>
              <p:cNvGrpSpPr>
                <a:grpSpLocks/>
              </p:cNvGrpSpPr>
              <p:nvPr/>
            </p:nvGrpSpPr>
            <p:grpSpPr bwMode="auto">
              <a:xfrm>
                <a:off x="4144" y="1426"/>
                <a:ext cx="188" cy="273"/>
                <a:chOff x="4147" y="976"/>
                <a:chExt cx="188" cy="273"/>
              </a:xfrm>
            </p:grpSpPr>
            <p:sp>
              <p:nvSpPr>
                <p:cNvPr id="823373" name="Freeform 69"/>
                <p:cNvSpPr>
                  <a:spLocks/>
                </p:cNvSpPr>
                <p:nvPr/>
              </p:nvSpPr>
              <p:spPr bwMode="auto">
                <a:xfrm>
                  <a:off x="4147" y="976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  <p:sp>
              <p:nvSpPr>
                <p:cNvPr id="823374" name="Freeform 70"/>
                <p:cNvSpPr>
                  <a:spLocks/>
                </p:cNvSpPr>
                <p:nvPr/>
              </p:nvSpPr>
              <p:spPr bwMode="auto">
                <a:xfrm flipH="1">
                  <a:off x="4239" y="977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</p:grpSp>
          <p:grpSp>
            <p:nvGrpSpPr>
              <p:cNvPr id="5" name="Group 71"/>
              <p:cNvGrpSpPr>
                <a:grpSpLocks/>
              </p:cNvGrpSpPr>
              <p:nvPr/>
            </p:nvGrpSpPr>
            <p:grpSpPr bwMode="auto">
              <a:xfrm>
                <a:off x="4146" y="1278"/>
                <a:ext cx="188" cy="273"/>
                <a:chOff x="4147" y="976"/>
                <a:chExt cx="188" cy="273"/>
              </a:xfrm>
            </p:grpSpPr>
            <p:sp>
              <p:nvSpPr>
                <p:cNvPr id="823371" name="Freeform 72"/>
                <p:cNvSpPr>
                  <a:spLocks/>
                </p:cNvSpPr>
                <p:nvPr/>
              </p:nvSpPr>
              <p:spPr bwMode="auto">
                <a:xfrm>
                  <a:off x="4147" y="976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  <p:sp>
              <p:nvSpPr>
                <p:cNvPr id="823372" name="Freeform 73"/>
                <p:cNvSpPr>
                  <a:spLocks/>
                </p:cNvSpPr>
                <p:nvPr/>
              </p:nvSpPr>
              <p:spPr bwMode="auto">
                <a:xfrm flipH="1">
                  <a:off x="4239" y="977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</p:grpSp>
        </p:grpSp>
        <p:sp>
          <p:nvSpPr>
            <p:cNvPr id="823348" name="Text Box 74"/>
            <p:cNvSpPr txBox="1">
              <a:spLocks noChangeArrowheads="1"/>
            </p:cNvSpPr>
            <p:nvPr/>
          </p:nvSpPr>
          <p:spPr bwMode="auto">
            <a:xfrm>
              <a:off x="475" y="3368"/>
              <a:ext cx="196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t</a:t>
              </a:r>
              <a:r>
                <a:rPr lang="en-US" altLang="ja-JP" sz="1600" baseline="-10000">
                  <a:latin typeface="Times New Roman" pitchFamily="18" charset="0"/>
                </a:rPr>
                <a:t>1</a:t>
              </a:r>
            </a:p>
          </p:txBody>
        </p:sp>
        <p:grpSp>
          <p:nvGrpSpPr>
            <p:cNvPr id="6" name="Group 75"/>
            <p:cNvGrpSpPr>
              <a:grpSpLocks/>
            </p:cNvGrpSpPr>
            <p:nvPr/>
          </p:nvGrpSpPr>
          <p:grpSpPr bwMode="auto">
            <a:xfrm>
              <a:off x="469" y="2942"/>
              <a:ext cx="190" cy="421"/>
              <a:chOff x="4144" y="1278"/>
              <a:chExt cx="190" cy="421"/>
            </a:xfrm>
          </p:grpSpPr>
          <p:grpSp>
            <p:nvGrpSpPr>
              <p:cNvPr id="7" name="Group 76"/>
              <p:cNvGrpSpPr>
                <a:grpSpLocks/>
              </p:cNvGrpSpPr>
              <p:nvPr/>
            </p:nvGrpSpPr>
            <p:grpSpPr bwMode="auto">
              <a:xfrm>
                <a:off x="4144" y="1426"/>
                <a:ext cx="188" cy="273"/>
                <a:chOff x="4147" y="976"/>
                <a:chExt cx="188" cy="273"/>
              </a:xfrm>
            </p:grpSpPr>
            <p:sp>
              <p:nvSpPr>
                <p:cNvPr id="823367" name="Freeform 77"/>
                <p:cNvSpPr>
                  <a:spLocks/>
                </p:cNvSpPr>
                <p:nvPr/>
              </p:nvSpPr>
              <p:spPr bwMode="auto">
                <a:xfrm>
                  <a:off x="4147" y="976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  <p:sp>
              <p:nvSpPr>
                <p:cNvPr id="823368" name="Freeform 78"/>
                <p:cNvSpPr>
                  <a:spLocks/>
                </p:cNvSpPr>
                <p:nvPr/>
              </p:nvSpPr>
              <p:spPr bwMode="auto">
                <a:xfrm flipH="1">
                  <a:off x="4239" y="977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</p:grpSp>
          <p:grpSp>
            <p:nvGrpSpPr>
              <p:cNvPr id="8" name="Group 79"/>
              <p:cNvGrpSpPr>
                <a:grpSpLocks/>
              </p:cNvGrpSpPr>
              <p:nvPr/>
            </p:nvGrpSpPr>
            <p:grpSpPr bwMode="auto">
              <a:xfrm>
                <a:off x="4146" y="1278"/>
                <a:ext cx="188" cy="273"/>
                <a:chOff x="4147" y="976"/>
                <a:chExt cx="188" cy="273"/>
              </a:xfrm>
            </p:grpSpPr>
            <p:sp>
              <p:nvSpPr>
                <p:cNvPr id="823365" name="Freeform 80"/>
                <p:cNvSpPr>
                  <a:spLocks/>
                </p:cNvSpPr>
                <p:nvPr/>
              </p:nvSpPr>
              <p:spPr bwMode="auto">
                <a:xfrm>
                  <a:off x="4147" y="976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  <p:sp>
              <p:nvSpPr>
                <p:cNvPr id="823366" name="Freeform 81"/>
                <p:cNvSpPr>
                  <a:spLocks/>
                </p:cNvSpPr>
                <p:nvPr/>
              </p:nvSpPr>
              <p:spPr bwMode="auto">
                <a:xfrm flipH="1">
                  <a:off x="4239" y="977"/>
                  <a:ext cx="96" cy="272"/>
                </a:xfrm>
                <a:custGeom>
                  <a:avLst/>
                  <a:gdLst>
                    <a:gd name="T0" fmla="*/ 0 w 96"/>
                    <a:gd name="T1" fmla="*/ 196 h 320"/>
                    <a:gd name="T2" fmla="*/ 36 w 96"/>
                    <a:gd name="T3" fmla="*/ 155 h 320"/>
                    <a:gd name="T4" fmla="*/ 56 w 96"/>
                    <a:gd name="T5" fmla="*/ 93 h 320"/>
                    <a:gd name="T6" fmla="*/ 72 w 96"/>
                    <a:gd name="T7" fmla="*/ 25 h 320"/>
                    <a:gd name="T8" fmla="*/ 96 w 96"/>
                    <a:gd name="T9" fmla="*/ 0 h 3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6"/>
                    <a:gd name="T16" fmla="*/ 0 h 320"/>
                    <a:gd name="T17" fmla="*/ 96 w 96"/>
                    <a:gd name="T18" fmla="*/ 320 h 3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6" h="320">
                      <a:moveTo>
                        <a:pt x="0" y="320"/>
                      </a:moveTo>
                      <a:cubicBezTo>
                        <a:pt x="6" y="309"/>
                        <a:pt x="27" y="280"/>
                        <a:pt x="36" y="252"/>
                      </a:cubicBezTo>
                      <a:cubicBezTo>
                        <a:pt x="45" y="224"/>
                        <a:pt x="50" y="187"/>
                        <a:pt x="56" y="152"/>
                      </a:cubicBezTo>
                      <a:cubicBezTo>
                        <a:pt x="62" y="117"/>
                        <a:pt x="65" y="65"/>
                        <a:pt x="72" y="40"/>
                      </a:cubicBezTo>
                      <a:cubicBezTo>
                        <a:pt x="79" y="15"/>
                        <a:pt x="91" y="8"/>
                        <a:pt x="96" y="0"/>
                      </a:cubicBezTo>
                    </a:path>
                  </a:pathLst>
                </a:custGeom>
                <a:noFill/>
                <a:ln w="28575">
                  <a:solidFill>
                    <a:srgbClr val="00FF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ja-JP" altLang="en-US">
                    <a:latin typeface="Calibri" pitchFamily="34" charset="0"/>
                  </a:endParaRPr>
                </a:p>
              </p:txBody>
            </p:sp>
          </p:grpSp>
        </p:grpSp>
        <p:grpSp>
          <p:nvGrpSpPr>
            <p:cNvPr id="9" name="Group 82"/>
            <p:cNvGrpSpPr>
              <a:grpSpLocks/>
            </p:cNvGrpSpPr>
            <p:nvPr/>
          </p:nvGrpSpPr>
          <p:grpSpPr bwMode="auto">
            <a:xfrm>
              <a:off x="777" y="3090"/>
              <a:ext cx="188" cy="273"/>
              <a:chOff x="4147" y="976"/>
              <a:chExt cx="188" cy="273"/>
            </a:xfrm>
          </p:grpSpPr>
          <p:sp>
            <p:nvSpPr>
              <p:cNvPr id="823361" name="Freeform 83"/>
              <p:cNvSpPr>
                <a:spLocks/>
              </p:cNvSpPr>
              <p:nvPr/>
            </p:nvSpPr>
            <p:spPr bwMode="auto">
              <a:xfrm>
                <a:off x="4147" y="976"/>
                <a:ext cx="96" cy="272"/>
              </a:xfrm>
              <a:custGeom>
                <a:avLst/>
                <a:gdLst>
                  <a:gd name="T0" fmla="*/ 0 w 96"/>
                  <a:gd name="T1" fmla="*/ 196 h 320"/>
                  <a:gd name="T2" fmla="*/ 36 w 96"/>
                  <a:gd name="T3" fmla="*/ 155 h 320"/>
                  <a:gd name="T4" fmla="*/ 56 w 96"/>
                  <a:gd name="T5" fmla="*/ 93 h 320"/>
                  <a:gd name="T6" fmla="*/ 72 w 96"/>
                  <a:gd name="T7" fmla="*/ 25 h 320"/>
                  <a:gd name="T8" fmla="*/ 96 w 96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320"/>
                  <a:gd name="T17" fmla="*/ 96 w 96"/>
                  <a:gd name="T18" fmla="*/ 320 h 3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320">
                    <a:moveTo>
                      <a:pt x="0" y="320"/>
                    </a:moveTo>
                    <a:cubicBezTo>
                      <a:pt x="6" y="309"/>
                      <a:pt x="27" y="280"/>
                      <a:pt x="36" y="252"/>
                    </a:cubicBezTo>
                    <a:cubicBezTo>
                      <a:pt x="45" y="224"/>
                      <a:pt x="50" y="187"/>
                      <a:pt x="56" y="152"/>
                    </a:cubicBezTo>
                    <a:cubicBezTo>
                      <a:pt x="62" y="117"/>
                      <a:pt x="65" y="65"/>
                      <a:pt x="72" y="40"/>
                    </a:cubicBezTo>
                    <a:cubicBezTo>
                      <a:pt x="79" y="15"/>
                      <a:pt x="91" y="8"/>
                      <a:pt x="96" y="0"/>
                    </a:cubicBezTo>
                  </a:path>
                </a:pathLst>
              </a:custGeom>
              <a:noFill/>
              <a:ln w="285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823362" name="Freeform 84"/>
              <p:cNvSpPr>
                <a:spLocks/>
              </p:cNvSpPr>
              <p:nvPr/>
            </p:nvSpPr>
            <p:spPr bwMode="auto">
              <a:xfrm flipH="1">
                <a:off x="4239" y="977"/>
                <a:ext cx="96" cy="272"/>
              </a:xfrm>
              <a:custGeom>
                <a:avLst/>
                <a:gdLst>
                  <a:gd name="T0" fmla="*/ 0 w 96"/>
                  <a:gd name="T1" fmla="*/ 196 h 320"/>
                  <a:gd name="T2" fmla="*/ 36 w 96"/>
                  <a:gd name="T3" fmla="*/ 155 h 320"/>
                  <a:gd name="T4" fmla="*/ 56 w 96"/>
                  <a:gd name="T5" fmla="*/ 93 h 320"/>
                  <a:gd name="T6" fmla="*/ 72 w 96"/>
                  <a:gd name="T7" fmla="*/ 25 h 320"/>
                  <a:gd name="T8" fmla="*/ 96 w 96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320"/>
                  <a:gd name="T17" fmla="*/ 96 w 96"/>
                  <a:gd name="T18" fmla="*/ 320 h 3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320">
                    <a:moveTo>
                      <a:pt x="0" y="320"/>
                    </a:moveTo>
                    <a:cubicBezTo>
                      <a:pt x="6" y="309"/>
                      <a:pt x="27" y="280"/>
                      <a:pt x="36" y="252"/>
                    </a:cubicBezTo>
                    <a:cubicBezTo>
                      <a:pt x="45" y="224"/>
                      <a:pt x="50" y="187"/>
                      <a:pt x="56" y="152"/>
                    </a:cubicBezTo>
                    <a:cubicBezTo>
                      <a:pt x="62" y="117"/>
                      <a:pt x="65" y="65"/>
                      <a:pt x="72" y="40"/>
                    </a:cubicBezTo>
                    <a:cubicBezTo>
                      <a:pt x="79" y="15"/>
                      <a:pt x="91" y="8"/>
                      <a:pt x="96" y="0"/>
                    </a:cubicBezTo>
                  </a:path>
                </a:pathLst>
              </a:custGeom>
              <a:noFill/>
              <a:ln w="28575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grpSp>
          <p:nvGrpSpPr>
            <p:cNvPr id="10" name="Group 85"/>
            <p:cNvGrpSpPr>
              <a:grpSpLocks/>
            </p:cNvGrpSpPr>
            <p:nvPr/>
          </p:nvGrpSpPr>
          <p:grpSpPr bwMode="auto">
            <a:xfrm>
              <a:off x="779" y="2942"/>
              <a:ext cx="188" cy="273"/>
              <a:chOff x="4147" y="976"/>
              <a:chExt cx="188" cy="273"/>
            </a:xfrm>
          </p:grpSpPr>
          <p:sp>
            <p:nvSpPr>
              <p:cNvPr id="823359" name="Freeform 86"/>
              <p:cNvSpPr>
                <a:spLocks/>
              </p:cNvSpPr>
              <p:nvPr/>
            </p:nvSpPr>
            <p:spPr bwMode="auto">
              <a:xfrm>
                <a:off x="4147" y="976"/>
                <a:ext cx="96" cy="272"/>
              </a:xfrm>
              <a:custGeom>
                <a:avLst/>
                <a:gdLst>
                  <a:gd name="T0" fmla="*/ 0 w 96"/>
                  <a:gd name="T1" fmla="*/ 196 h 320"/>
                  <a:gd name="T2" fmla="*/ 36 w 96"/>
                  <a:gd name="T3" fmla="*/ 155 h 320"/>
                  <a:gd name="T4" fmla="*/ 56 w 96"/>
                  <a:gd name="T5" fmla="*/ 93 h 320"/>
                  <a:gd name="T6" fmla="*/ 72 w 96"/>
                  <a:gd name="T7" fmla="*/ 25 h 320"/>
                  <a:gd name="T8" fmla="*/ 96 w 96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320"/>
                  <a:gd name="T17" fmla="*/ 96 w 96"/>
                  <a:gd name="T18" fmla="*/ 320 h 3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320">
                    <a:moveTo>
                      <a:pt x="0" y="320"/>
                    </a:moveTo>
                    <a:cubicBezTo>
                      <a:pt x="6" y="309"/>
                      <a:pt x="27" y="280"/>
                      <a:pt x="36" y="252"/>
                    </a:cubicBezTo>
                    <a:cubicBezTo>
                      <a:pt x="45" y="224"/>
                      <a:pt x="50" y="187"/>
                      <a:pt x="56" y="152"/>
                    </a:cubicBezTo>
                    <a:cubicBezTo>
                      <a:pt x="62" y="117"/>
                      <a:pt x="65" y="65"/>
                      <a:pt x="72" y="40"/>
                    </a:cubicBezTo>
                    <a:cubicBezTo>
                      <a:pt x="79" y="15"/>
                      <a:pt x="91" y="8"/>
                      <a:pt x="96" y="0"/>
                    </a:cubicBezTo>
                  </a:path>
                </a:pathLst>
              </a:custGeom>
              <a:noFill/>
              <a:ln w="38100">
                <a:solidFill>
                  <a:srgbClr val="00FFCC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  <p:sp>
            <p:nvSpPr>
              <p:cNvPr id="823360" name="Freeform 87"/>
              <p:cNvSpPr>
                <a:spLocks/>
              </p:cNvSpPr>
              <p:nvPr/>
            </p:nvSpPr>
            <p:spPr bwMode="auto">
              <a:xfrm flipH="1">
                <a:off x="4239" y="977"/>
                <a:ext cx="96" cy="272"/>
              </a:xfrm>
              <a:custGeom>
                <a:avLst/>
                <a:gdLst>
                  <a:gd name="T0" fmla="*/ 0 w 96"/>
                  <a:gd name="T1" fmla="*/ 196 h 320"/>
                  <a:gd name="T2" fmla="*/ 36 w 96"/>
                  <a:gd name="T3" fmla="*/ 155 h 320"/>
                  <a:gd name="T4" fmla="*/ 56 w 96"/>
                  <a:gd name="T5" fmla="*/ 93 h 320"/>
                  <a:gd name="T6" fmla="*/ 72 w 96"/>
                  <a:gd name="T7" fmla="*/ 25 h 320"/>
                  <a:gd name="T8" fmla="*/ 96 w 96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6"/>
                  <a:gd name="T16" fmla="*/ 0 h 320"/>
                  <a:gd name="T17" fmla="*/ 96 w 96"/>
                  <a:gd name="T18" fmla="*/ 320 h 3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6" h="320">
                    <a:moveTo>
                      <a:pt x="0" y="320"/>
                    </a:moveTo>
                    <a:cubicBezTo>
                      <a:pt x="6" y="309"/>
                      <a:pt x="27" y="280"/>
                      <a:pt x="36" y="252"/>
                    </a:cubicBezTo>
                    <a:cubicBezTo>
                      <a:pt x="45" y="224"/>
                      <a:pt x="50" y="187"/>
                      <a:pt x="56" y="152"/>
                    </a:cubicBezTo>
                    <a:cubicBezTo>
                      <a:pt x="62" y="117"/>
                      <a:pt x="65" y="65"/>
                      <a:pt x="72" y="40"/>
                    </a:cubicBezTo>
                    <a:cubicBezTo>
                      <a:pt x="79" y="15"/>
                      <a:pt x="91" y="8"/>
                      <a:pt x="96" y="0"/>
                    </a:cubicBezTo>
                  </a:path>
                </a:pathLst>
              </a:custGeom>
              <a:noFill/>
              <a:ln w="38100">
                <a:solidFill>
                  <a:srgbClr val="00FFCC"/>
                </a:solidFill>
                <a:prstDash val="sysDot"/>
                <a:round/>
                <a:headEnd/>
                <a:tailEnd/>
              </a:ln>
            </p:spPr>
            <p:txBody>
              <a:bodyPr/>
              <a:lstStyle/>
              <a:p>
                <a:endParaRPr lang="ja-JP" altLang="en-US">
                  <a:latin typeface="Calibri" pitchFamily="34" charset="0"/>
                </a:endParaRPr>
              </a:p>
            </p:txBody>
          </p:sp>
        </p:grpSp>
        <p:sp>
          <p:nvSpPr>
            <p:cNvPr id="823352" name="Text Box 88"/>
            <p:cNvSpPr txBox="1">
              <a:spLocks noChangeArrowheads="1"/>
            </p:cNvSpPr>
            <p:nvPr/>
          </p:nvSpPr>
          <p:spPr bwMode="auto">
            <a:xfrm>
              <a:off x="685" y="3368"/>
              <a:ext cx="362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t</a:t>
              </a:r>
              <a:r>
                <a:rPr lang="en-US" altLang="ja-JP" sz="1600" baseline="-10000">
                  <a:latin typeface="Times New Roman" pitchFamily="18" charset="0"/>
                </a:rPr>
                <a:t>1</a:t>
              </a:r>
              <a:r>
                <a:rPr lang="en-US" altLang="ja-JP" sz="1600" i="1">
                  <a:latin typeface="Times New Roman" pitchFamily="18" charset="0"/>
                </a:rPr>
                <a:t>+t</a:t>
              </a:r>
              <a:r>
                <a:rPr lang="en-US" altLang="ja-JP" sz="1600" baseline="-10000">
                  <a:latin typeface="Times New Roman" pitchFamily="18" charset="0"/>
                </a:rPr>
                <a:t>2</a:t>
              </a:r>
            </a:p>
          </p:txBody>
        </p:sp>
        <p:sp>
          <p:nvSpPr>
            <p:cNvPr id="823353" name="Text Box 89"/>
            <p:cNvSpPr txBox="1">
              <a:spLocks noChangeArrowheads="1"/>
            </p:cNvSpPr>
            <p:nvPr/>
          </p:nvSpPr>
          <p:spPr bwMode="auto">
            <a:xfrm>
              <a:off x="263" y="3175"/>
              <a:ext cx="180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a</a:t>
              </a:r>
            </a:p>
          </p:txBody>
        </p:sp>
        <p:sp>
          <p:nvSpPr>
            <p:cNvPr id="823354" name="Text Box 90"/>
            <p:cNvSpPr txBox="1">
              <a:spLocks noChangeArrowheads="1"/>
            </p:cNvSpPr>
            <p:nvPr/>
          </p:nvSpPr>
          <p:spPr bwMode="auto">
            <a:xfrm>
              <a:off x="263" y="2959"/>
              <a:ext cx="180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b</a:t>
              </a:r>
            </a:p>
          </p:txBody>
        </p:sp>
        <p:sp>
          <p:nvSpPr>
            <p:cNvPr id="823355" name="Text Box 91"/>
            <p:cNvSpPr txBox="1">
              <a:spLocks noChangeArrowheads="1"/>
            </p:cNvSpPr>
            <p:nvPr/>
          </p:nvSpPr>
          <p:spPr bwMode="auto">
            <a:xfrm>
              <a:off x="538" y="3175"/>
              <a:ext cx="173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c</a:t>
              </a:r>
            </a:p>
          </p:txBody>
        </p:sp>
        <p:sp>
          <p:nvSpPr>
            <p:cNvPr id="823356" name="Text Box 92"/>
            <p:cNvSpPr txBox="1">
              <a:spLocks noChangeArrowheads="1"/>
            </p:cNvSpPr>
            <p:nvPr/>
          </p:nvSpPr>
          <p:spPr bwMode="auto">
            <a:xfrm>
              <a:off x="527" y="2967"/>
              <a:ext cx="180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d</a:t>
              </a:r>
            </a:p>
          </p:txBody>
        </p:sp>
        <p:sp>
          <p:nvSpPr>
            <p:cNvPr id="823357" name="Text Box 93"/>
            <p:cNvSpPr txBox="1">
              <a:spLocks noChangeArrowheads="1"/>
            </p:cNvSpPr>
            <p:nvPr/>
          </p:nvSpPr>
          <p:spPr bwMode="auto">
            <a:xfrm>
              <a:off x="842" y="3175"/>
              <a:ext cx="173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e</a:t>
              </a:r>
            </a:p>
          </p:txBody>
        </p:sp>
        <p:sp>
          <p:nvSpPr>
            <p:cNvPr id="823358" name="Text Box 94"/>
            <p:cNvSpPr txBox="1">
              <a:spLocks noChangeArrowheads="1"/>
            </p:cNvSpPr>
            <p:nvPr/>
          </p:nvSpPr>
          <p:spPr bwMode="auto">
            <a:xfrm>
              <a:off x="861" y="2967"/>
              <a:ext cx="152" cy="212"/>
            </a:xfrm>
            <a:prstGeom prst="rect">
              <a:avLst/>
            </a:prstGeom>
            <a:noFill/>
            <a:ln w="28575" algn="ctr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en-US" altLang="ja-JP" sz="1600" i="1">
                  <a:latin typeface="Times New Roman" pitchFamily="18" charset="0"/>
                </a:rPr>
                <a:t>f</a:t>
              </a:r>
            </a:p>
          </p:txBody>
        </p:sp>
      </p:grpSp>
      <p:sp>
        <p:nvSpPr>
          <p:cNvPr id="823339" name="Text Box 95"/>
          <p:cNvSpPr txBox="1">
            <a:spLocks noChangeArrowheads="1"/>
          </p:cNvSpPr>
          <p:nvPr/>
        </p:nvSpPr>
        <p:spPr bwMode="auto">
          <a:xfrm>
            <a:off x="4470400" y="6245225"/>
            <a:ext cx="3724275" cy="368300"/>
          </a:xfrm>
          <a:prstGeom prst="rect">
            <a:avLst/>
          </a:prstGeom>
          <a:noFill/>
          <a:ln w="28575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altLang="ja-JP">
                <a:latin typeface="Times New Roman" pitchFamily="18" charset="0"/>
                <a:cs typeface="Times New Roman" pitchFamily="18" charset="0"/>
              </a:rPr>
              <a:t>Saito &amp; Ohmine, 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6"/>
              </a:rPr>
              <a:t>JCP</a:t>
            </a:r>
            <a:r>
              <a:rPr lang="en-US" altLang="ja-JP" b="1">
                <a:latin typeface="Times New Roman" pitchFamily="18" charset="0"/>
                <a:cs typeface="Times New Roman" pitchFamily="18" charset="0"/>
                <a:hlinkClick r:id="rId6"/>
              </a:rPr>
              <a:t> 108</a:t>
            </a:r>
            <a:r>
              <a:rPr lang="en-US" altLang="ja-JP">
                <a:latin typeface="Times New Roman" pitchFamily="18" charset="0"/>
                <a:cs typeface="Times New Roman" pitchFamily="18" charset="0"/>
                <a:hlinkClick r:id="rId6"/>
              </a:rPr>
              <a:t>, 240 (1998)</a:t>
            </a:r>
            <a:endParaRPr lang="en-US" altLang="ja-JP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23340" name="Picture 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470525" y="5291138"/>
            <a:ext cx="136525" cy="144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3341" name="Picture 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656388" y="5308600"/>
            <a:ext cx="136525" cy="144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3342" name="Picture 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5405438" y="4679950"/>
            <a:ext cx="136525" cy="144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23343" name="Picture 1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311900" y="4679950"/>
            <a:ext cx="136525" cy="144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9146</Words>
  <Application>Microsoft Office PowerPoint</Application>
  <PresentationFormat>画面に合わせる (4:3)</PresentationFormat>
  <Paragraphs>2507</Paragraphs>
  <Slides>260</Slides>
  <Notes>187</Notes>
  <HiddenSlides>0</HiddenSlides>
  <MMClips>22</MMClips>
  <ScaleCrop>false</ScaleCrop>
  <HeadingPairs>
    <vt:vector size="8" baseType="variant">
      <vt:variant>
        <vt:lpstr>使用されているフォント</vt:lpstr>
      </vt:variant>
      <vt:variant>
        <vt:i4>15</vt:i4>
      </vt:variant>
      <vt:variant>
        <vt:lpstr>テーマ</vt:lpstr>
      </vt:variant>
      <vt:variant>
        <vt:i4>1</vt:i4>
      </vt:variant>
      <vt:variant>
        <vt:lpstr>埋め込まれた OLE サーバー</vt:lpstr>
      </vt:variant>
      <vt:variant>
        <vt:i4>4</vt:i4>
      </vt:variant>
      <vt:variant>
        <vt:lpstr>スライド タイトル</vt:lpstr>
      </vt:variant>
      <vt:variant>
        <vt:i4>260</vt:i4>
      </vt:variant>
    </vt:vector>
  </HeadingPairs>
  <TitlesOfParts>
    <vt:vector size="280" baseType="lpstr">
      <vt:lpstr>Tahoma</vt:lpstr>
      <vt:lpstr>HG明朝B</vt:lpstr>
      <vt:lpstr>Cambria Math</vt:lpstr>
      <vt:lpstr>Calibri</vt:lpstr>
      <vt:lpstr>Times New Roman</vt:lpstr>
      <vt:lpstr>HGP行書体</vt:lpstr>
      <vt:lpstr>Wingdings</vt:lpstr>
      <vt:lpstr>ＭＳ Ｐゴシック</vt:lpstr>
      <vt:lpstr>Century Gothic</vt:lpstr>
      <vt:lpstr>Times</vt:lpstr>
      <vt:lpstr>Arial Unicode MS</vt:lpstr>
      <vt:lpstr>Symbol</vt:lpstr>
      <vt:lpstr>Wingdings 2</vt:lpstr>
      <vt:lpstr>Georgia</vt:lpstr>
      <vt:lpstr>Arial</vt:lpstr>
      <vt:lpstr>Office テーマ</vt:lpstr>
      <vt:lpstr>ビットマップ イメージ</vt:lpstr>
      <vt:lpstr>Equation</vt:lpstr>
      <vt:lpstr>描画 </vt:lpstr>
      <vt:lpstr>ワークシート</vt:lpstr>
      <vt:lpstr>Theory of Multidimensional Vibrational Spectroscopies</vt:lpstr>
      <vt:lpstr>Contents</vt:lpstr>
      <vt:lpstr>1. Introduction</vt:lpstr>
      <vt:lpstr>Objective: Molecular motion in condensed phases</vt:lpstr>
      <vt:lpstr>Variety of molecular motions</vt:lpstr>
      <vt:lpstr>Molecular motions are very fast!</vt:lpstr>
      <vt:lpstr>Vibrational spectroscopy</vt:lpstr>
      <vt:lpstr>2. Observables in multi-dimensional spectroscopies</vt:lpstr>
      <vt:lpstr>Optical observables</vt:lpstr>
      <vt:lpstr>PowerPoint プレゼンテーション</vt:lpstr>
      <vt:lpstr>Perturbative expansion of wavefunc.</vt:lpstr>
      <vt:lpstr>Interaction picture</vt:lpstr>
      <vt:lpstr>1st &amp; 2nd-order expansion term</vt:lpstr>
      <vt:lpstr>Expansion of a density operator</vt:lpstr>
      <vt:lpstr>Linear Response (IR) </vt:lpstr>
      <vt:lpstr>First order Response functions</vt:lpstr>
      <vt:lpstr>Second order Response Function</vt:lpstr>
      <vt:lpstr>Double sided Feynman diagrams</vt:lpstr>
      <vt:lpstr>Fifth-order 2D Raman </vt:lpstr>
      <vt:lpstr>PowerPoint プレゼンテーション</vt:lpstr>
      <vt:lpstr>Third-order Response function</vt:lpstr>
      <vt:lpstr>Third-order 3D IR spectroscopy</vt:lpstr>
      <vt:lpstr>Useful expressions of response funcs.</vt:lpstr>
      <vt:lpstr>Wigner (phase space) representation</vt:lpstr>
      <vt:lpstr>Coordinate vs Wigner representation</vt:lpstr>
      <vt:lpstr>Response function in Wigner space</vt:lpstr>
      <vt:lpstr>Higher order response functions</vt:lpstr>
      <vt:lpstr>PowerPoint プレゼンテーション</vt:lpstr>
      <vt:lpstr>Spectroscopies </vt:lpstr>
      <vt:lpstr>3. Optical Liouville paths and Albrecht diagrams</vt:lpstr>
      <vt:lpstr>Double sided Feynman diagrams</vt:lpstr>
      <vt:lpstr>3D IR (single excitation) </vt:lpstr>
      <vt:lpstr>3D IR (double excitation) </vt:lpstr>
      <vt:lpstr>Phase matching condition</vt:lpstr>
      <vt:lpstr>Multimode case (mode A)</vt:lpstr>
      <vt:lpstr>Multimode case (mode A )</vt:lpstr>
      <vt:lpstr>Multimode case (mode B)</vt:lpstr>
      <vt:lpstr>Multimode case (mode B)</vt:lpstr>
      <vt:lpstr>Multimode case (mode B)</vt:lpstr>
      <vt:lpstr>Multimode case (mode B)</vt:lpstr>
      <vt:lpstr>Mode coupling (single excitation)</vt:lpstr>
      <vt:lpstr>Mode coupling (double excitation)</vt:lpstr>
      <vt:lpstr>Mode coupling (single excitation)</vt:lpstr>
      <vt:lpstr>Mode coupling (double excitation)</vt:lpstr>
      <vt:lpstr>Raman case (fifth-order 2D Raman)</vt:lpstr>
      <vt:lpstr>Single mode (2D Raman)</vt:lpstr>
      <vt:lpstr>Single mode (2D Raman)</vt:lpstr>
      <vt:lpstr>Advantage and disadvantages of diagrammatic approach</vt:lpstr>
      <vt:lpstr>4. 2DRaman, THz-Raman &amp; 3DIR  experiments</vt:lpstr>
      <vt:lpstr>2D Raman Spectroscopy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3D IR in frequency domain</vt:lpstr>
      <vt:lpstr>Rephasing, anharmonicity, coupling </vt:lpstr>
      <vt:lpstr>3D IR spectra and Liouville paths</vt:lpstr>
      <vt:lpstr>3D IR spectra and Liouville paths</vt:lpstr>
      <vt:lpstr>3D IR spectra and Liouville paths</vt:lpstr>
      <vt:lpstr>3D IR spectra and Liouville paths</vt:lpstr>
      <vt:lpstr>3D IR spectra and Liouville paths</vt:lpstr>
      <vt:lpstr>3D IR spectra and Liouville paths</vt:lpstr>
      <vt:lpstr>3D IR spectra and Liouville paths</vt:lpstr>
      <vt:lpstr>3D IR spectra and Liouville paths</vt:lpstr>
      <vt:lpstr>3D IR spectroscopy</vt:lpstr>
      <vt:lpstr>3D IR for peptides</vt:lpstr>
      <vt:lpstr>Applications of 3DIR</vt:lpstr>
      <vt:lpstr>PowerPoint プレゼンテーション</vt:lpstr>
      <vt:lpstr>DOVE 2D-IR</vt:lpstr>
      <vt:lpstr>Spectroscopy equivalent to 5th-order Raman</vt:lpstr>
      <vt:lpstr>IR-IR-Raman (mode A)</vt:lpstr>
      <vt:lpstr>IR-IR-Raman (mode A)</vt:lpstr>
      <vt:lpstr>IR-IR-Raman (mode A)</vt:lpstr>
      <vt:lpstr>IR-IR-Raman (mode A)</vt:lpstr>
      <vt:lpstr>IR-IR-Raman (mode A)</vt:lpstr>
      <vt:lpstr>IR-IR-Raman (mode A)</vt:lpstr>
      <vt:lpstr>IR-IR-Raman (mode A)</vt:lpstr>
      <vt:lpstr>IR-IR-Raman (mode A)</vt:lpstr>
      <vt:lpstr>Mode A (IR-IR-Raman)</vt:lpstr>
      <vt:lpstr>Mode A (IR-IR-Raman)</vt:lpstr>
      <vt:lpstr>Mode A (IR-IR-Raman)</vt:lpstr>
      <vt:lpstr>Mode A &amp; B (IR-IR-Raman)</vt:lpstr>
      <vt:lpstr>Mode coupling (Fermi resonance)</vt:lpstr>
      <vt:lpstr>Mode coupling (Fermi resonance)</vt:lpstr>
      <vt:lpstr>References</vt:lpstr>
      <vt:lpstr>Hamiltonian for full molecules</vt:lpstr>
      <vt:lpstr>First order response (IR)</vt:lpstr>
      <vt:lpstr>Linear Response (IR) </vt:lpstr>
      <vt:lpstr>Quantum &amp; Classical Expressions</vt:lpstr>
      <vt:lpstr>A. linear response (1Dspectroscopy)</vt:lpstr>
      <vt:lpstr>A1 Normal Mode Analysis</vt:lpstr>
      <vt:lpstr>Normal Mode Analysis: Examples</vt:lpstr>
      <vt:lpstr>A2a Equilibrium MD for 1D response</vt:lpstr>
      <vt:lpstr>A2b  Equilibrium MD for 1D response</vt:lpstr>
      <vt:lpstr>A3 Nonequilibrium MD for 1D Raman</vt:lpstr>
      <vt:lpstr>B. 2D Raman spectroscopy</vt:lpstr>
      <vt:lpstr>PowerPoint プレゼンテーション</vt:lpstr>
      <vt:lpstr>PowerPoint プレゼンテーション</vt:lpstr>
      <vt:lpstr>B2 Equilibrium MD for 2D Raman</vt:lpstr>
      <vt:lpstr>Sensitivity of 2D Raman</vt:lpstr>
      <vt:lpstr>　</vt:lpstr>
      <vt:lpstr>PowerPoint プレゼンテーション</vt:lpstr>
      <vt:lpstr>Simulation Details</vt:lpstr>
      <vt:lpstr>    2D-Raman for different liquids</vt:lpstr>
      <vt:lpstr>Signal strength estimated from simulations</vt:lpstr>
      <vt:lpstr>2D Raman spectra of Formamide liq.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D. 3D IR spectroscopy</vt:lpstr>
      <vt:lpstr>Noneq. MD simulation for 3DIR</vt:lpstr>
      <vt:lpstr>Backward-forward sampling</vt:lpstr>
      <vt:lpstr>Simulation Details</vt:lpstr>
      <vt:lpstr>3D IR of HF liquids (time domain)</vt:lpstr>
      <vt:lpstr>2D correlation spectroscopy</vt:lpstr>
      <vt:lpstr>Dephasing</vt:lpstr>
      <vt:lpstr>2D correlated spectra for different t2</vt:lpstr>
      <vt:lpstr>3D IR of HF liquids (freq. domain)</vt:lpstr>
      <vt:lpstr>Frequency domain</vt:lpstr>
      <vt:lpstr>Eq &amp; Noneq Hybrid approach for 3DIR</vt:lpstr>
      <vt:lpstr>Current Limitation </vt:lpstr>
      <vt:lpstr>Analytical properties of nonlinear response functions</vt:lpstr>
      <vt:lpstr>6. Path integral approach to multidimensional spectroscopies</vt:lpstr>
      <vt:lpstr>Path Integrals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Path integrals in coordinate representation</vt:lpstr>
      <vt:lpstr>PowerPoint プレゼンテーション</vt:lpstr>
      <vt:lpstr>PowerPoint プレゼンテーション</vt:lpstr>
      <vt:lpstr>Functional and Functional Integral</vt:lpstr>
      <vt:lpstr>Chemical processes in condensed phase</vt:lpstr>
      <vt:lpstr>PowerPoint プレゼンテーション</vt:lpstr>
      <vt:lpstr>Initial condition</vt:lpstr>
      <vt:lpstr>If we combine the bath part</vt:lpstr>
      <vt:lpstr>System-bath Hamiltonian</vt:lpstr>
      <vt:lpstr>PowerPoint プレゼンテーション</vt:lpstr>
      <vt:lpstr>PowerPoint プレゼンテーション</vt:lpstr>
      <vt:lpstr>Example</vt:lpstr>
      <vt:lpstr>PowerPoint プレゼンテーション</vt:lpstr>
      <vt:lpstr>Generating functional</vt:lpstr>
      <vt:lpstr>PowerPoint プレゼンテーション</vt:lpstr>
      <vt:lpstr>PowerPoint プレゼンテーション</vt:lpstr>
      <vt:lpstr>PowerPoint プレゼンテーション</vt:lpstr>
      <vt:lpstr>Fifth-order Raman Response (2nd-order IR) </vt:lpstr>
      <vt:lpstr>PowerPoint プレゼンテーション</vt:lpstr>
      <vt:lpstr>Example (1D&amp;2DRaman)</vt:lpstr>
      <vt:lpstr>Fifth-order 2D Raman</vt:lpstr>
      <vt:lpstr>Third-order IR Response (=7th-order Raman) </vt:lpstr>
      <vt:lpstr>Mode-Mode (anharmonic) couplings</vt:lpstr>
      <vt:lpstr>Anharmonisity, mode-mode coupling, etc</vt:lpstr>
      <vt:lpstr>7. Fokker-Planck approach to multidimensional spectroscopies</vt:lpstr>
      <vt:lpstr>Quantum Fokker-Planck Equations</vt:lpstr>
      <vt:lpstr>In the path integral representation (for a harmonic bath)</vt:lpstr>
      <vt:lpstr>PowerPoint プレゼンテーション</vt:lpstr>
      <vt:lpstr>PowerPoint プレゼンテーション</vt:lpstr>
      <vt:lpstr>PowerPoint プレゼンテーション</vt:lpstr>
      <vt:lpstr>Wigner distribution function</vt:lpstr>
      <vt:lpstr>PowerPoint プレゼンテーション</vt:lpstr>
      <vt:lpstr>Example：anharmonicity</vt:lpstr>
      <vt:lpstr>PowerPoint プレゼンテーション</vt:lpstr>
      <vt:lpstr>1D Raman</vt:lpstr>
      <vt:lpstr>2D Raman</vt:lpstr>
      <vt:lpstr>Hamiltonian for vibrational spectroscopy </vt:lpstr>
      <vt:lpstr>Oscillator system  vs.   Energy-level system</vt:lpstr>
      <vt:lpstr>Fluctuation and dissipation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Quantum Fokker-Planck eq in hierarchy form (LL+SL)</vt:lpstr>
      <vt:lpstr>PowerPoint プレゼンテーション</vt:lpstr>
      <vt:lpstr>Can we observe IR photon echo signal?</vt:lpstr>
      <vt:lpstr>MD  vs LL+LS Morse oscillator model</vt:lpstr>
      <vt:lpstr>Frequency domain</vt:lpstr>
      <vt:lpstr>Fluctuation and dissipation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Four important effects of the bath (non-Markovian tests; Tanimura, JCP 142, 144110 (2015).)</vt:lpstr>
      <vt:lpstr>Applicability of existing approaches</vt:lpstr>
      <vt:lpstr>PowerPoint プレゼンテーション</vt:lpstr>
      <vt:lpstr>PowerPoint プレゼンテーション</vt:lpstr>
      <vt:lpstr>PowerPoint プレゼンテーション</vt:lpstr>
      <vt:lpstr>Application to intra-molecular vibrational modes</vt:lpstr>
      <vt:lpstr>0-1-0 and 0-1-2 transitions</vt:lpstr>
      <vt:lpstr>Three-pulse photon echo (stochastic theory)</vt:lpstr>
      <vt:lpstr>PowerPoint プレゼンテーション</vt:lpstr>
      <vt:lpstr>hierarchy eq. vs  stochastic theory (2D IR)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Application to two-mode system  </vt:lpstr>
      <vt:lpstr>Anharmonic oscillators with one or two-bath</vt:lpstr>
      <vt:lpstr>PowerPoint プレゼンテーション</vt:lpstr>
      <vt:lpstr>Noise correlation effects</vt:lpstr>
      <vt:lpstr>Application to a tunneling process</vt:lpstr>
      <vt:lpstr>PowerPoint プレゼンテーション</vt:lpstr>
      <vt:lpstr>Tunneling and Noise correlation</vt:lpstr>
      <vt:lpstr>Analogy to the 2nd order optical process from Kubo’s stochastic Liouville eq. approach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LL+SL Classical Hierarchal Fokker-Planck Equations   (two-mode case)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If we solve the parameterized LL+SL BO model  quantum mechanically, can we predict right signal?</vt:lpstr>
      <vt:lpstr>8. Response function approach</vt:lpstr>
      <vt:lpstr>Response function approach for vibrational spectroscopies</vt:lpstr>
      <vt:lpstr>Response function approach with frequency mapping</vt:lpstr>
      <vt:lpstr>PowerPoint プレゼンテーション</vt:lpstr>
      <vt:lpstr>9. Analyzing free energy landscape by 2DIR &amp; THz spectroscopy</vt:lpstr>
      <vt:lpstr>Free Energy Landscape (FEL)</vt:lpstr>
      <vt:lpstr>PowerPoint プレゼンテーション</vt:lpstr>
      <vt:lpstr>FEL &amp; IR spectroscopy</vt:lpstr>
      <vt:lpstr>FEL</vt:lpstr>
      <vt:lpstr>PowerPoint プレゼンテーション</vt:lpstr>
      <vt:lpstr>PowerPoint プレゼンテーション</vt:lpstr>
      <vt:lpstr>Dynamics</vt:lpstr>
      <vt:lpstr>Master (rate) equation</vt:lpstr>
      <vt:lpstr>1D &amp; 2D IR spectroscopy </vt:lpstr>
      <vt:lpstr>Response functions</vt:lpstr>
      <vt:lpstr>FEL &amp; 1D IR (time domain) </vt:lpstr>
      <vt:lpstr>FEL &amp; distribution       </vt:lpstr>
      <vt:lpstr>FEL &amp; 2D IR (time domain)</vt:lpstr>
      <vt:lpstr>FEL &amp; distribution        </vt:lpstr>
      <vt:lpstr>Another Dynamics         </vt:lpstr>
      <vt:lpstr>1D &amp; 2D signals from Smoluchowski  eq. </vt:lpstr>
      <vt:lpstr>Related Studies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2008-09-10T02:19:44Z</dcterms:created>
  <dcterms:modified xsi:type="dcterms:W3CDTF">2019-05-15T22:36:47Z</dcterms:modified>
</cp:coreProperties>
</file>